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1BAE0-DF2E-4EFD-AAEC-DBB3397C7F5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1327B709-66BF-45DB-9C2A-11547690F3BF}">
      <dgm:prSet phldrT="[Текст]" custT="1"/>
      <dgm:spPr>
        <a:solidFill>
          <a:srgbClr val="C00000"/>
        </a:solidFill>
      </dgm:spPr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 профессиональной </a:t>
          </a:r>
        </a:p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управленческой деятельности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D37A87-1594-4EA7-B9D7-200997BD2D64}" type="parTrans" cxnId="{8A701DFC-EE7C-4D67-A916-86D68FC4EE9A}">
      <dgm:prSet/>
      <dgm:spPr/>
      <dgm:t>
        <a:bodyPr/>
        <a:lstStyle/>
        <a:p>
          <a:endParaRPr lang="ru-RU"/>
        </a:p>
      </dgm:t>
    </dgm:pt>
    <dgm:pt modelId="{C5FA084E-607A-4C7E-9072-B7832637C54C}" type="sibTrans" cxnId="{8A701DFC-EE7C-4D67-A916-86D68FC4EE9A}">
      <dgm:prSet/>
      <dgm:spPr/>
      <dgm:t>
        <a:bodyPr/>
        <a:lstStyle/>
        <a:p>
          <a:endParaRPr lang="ru-RU"/>
        </a:p>
      </dgm:t>
    </dgm:pt>
    <dgm:pt modelId="{2485C3FC-984C-4C8B-8472-5317EE120618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цели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153F26-7F1C-41EA-8614-800B96420FF9}" type="parTrans" cxnId="{0F903BA4-1BAB-4E5F-880A-4CD3707D8F15}">
      <dgm:prSet/>
      <dgm:spPr/>
      <dgm:t>
        <a:bodyPr/>
        <a:lstStyle/>
        <a:p>
          <a:endParaRPr lang="ru-RU"/>
        </a:p>
      </dgm:t>
    </dgm:pt>
    <dgm:pt modelId="{3F0C055D-347B-4DB8-A508-DD06153EAE13}" type="sibTrans" cxnId="{0F903BA4-1BAB-4E5F-880A-4CD3707D8F15}">
      <dgm:prSet/>
      <dgm:spPr/>
      <dgm:t>
        <a:bodyPr/>
        <a:lstStyle/>
        <a:p>
          <a:endParaRPr lang="ru-RU"/>
        </a:p>
      </dgm:t>
    </dgm:pt>
    <dgm:pt modelId="{43FA4C84-AA07-4788-BC29-7271934D9A2D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законы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0AB5C3-2F2A-400C-A975-13370008FDA7}" type="parTrans" cxnId="{C68EB49D-2302-4AC2-BEBE-06D2E86DA1E4}">
      <dgm:prSet/>
      <dgm:spPr/>
      <dgm:t>
        <a:bodyPr/>
        <a:lstStyle/>
        <a:p>
          <a:endParaRPr lang="ru-RU"/>
        </a:p>
      </dgm:t>
    </dgm:pt>
    <dgm:pt modelId="{97A86CEA-A222-4172-9AEE-03B83C75520B}" type="sibTrans" cxnId="{C68EB49D-2302-4AC2-BEBE-06D2E86DA1E4}">
      <dgm:prSet/>
      <dgm:spPr/>
      <dgm:t>
        <a:bodyPr/>
        <a:lstStyle/>
        <a:p>
          <a:endParaRPr lang="ru-RU"/>
        </a:p>
      </dgm:t>
    </dgm:pt>
    <dgm:pt modelId="{0C086DC1-171E-47CA-8D6B-2729AF985080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принципы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DA7314-40C1-4B45-89F9-B8E59DA7BB07}" type="parTrans" cxnId="{D01EBD45-C580-42E5-989D-082F6B76557C}">
      <dgm:prSet/>
      <dgm:spPr/>
      <dgm:t>
        <a:bodyPr/>
        <a:lstStyle/>
        <a:p>
          <a:endParaRPr lang="ru-RU"/>
        </a:p>
      </dgm:t>
    </dgm:pt>
    <dgm:pt modelId="{39177CE1-B707-4099-AE82-A965DA33515B}" type="sibTrans" cxnId="{D01EBD45-C580-42E5-989D-082F6B76557C}">
      <dgm:prSet/>
      <dgm:spPr/>
      <dgm:t>
        <a:bodyPr/>
        <a:lstStyle/>
        <a:p>
          <a:endParaRPr lang="ru-RU"/>
        </a:p>
      </dgm:t>
    </dgm:pt>
    <dgm:pt modelId="{FDAD6D16-98BD-4AA6-80ED-A26F8F74D14D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методы и функции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682537-F964-4271-A2C8-4E1873EEFA97}" type="parTrans" cxnId="{7ACB4B96-7B29-4983-A005-DB9AFFFE2DCE}">
      <dgm:prSet/>
      <dgm:spPr/>
      <dgm:t>
        <a:bodyPr/>
        <a:lstStyle/>
        <a:p>
          <a:endParaRPr lang="ru-RU"/>
        </a:p>
      </dgm:t>
    </dgm:pt>
    <dgm:pt modelId="{5934E445-846C-4FA6-BAF6-8185BA8DB675}" type="sibTrans" cxnId="{7ACB4B96-7B29-4983-A005-DB9AFFFE2DCE}">
      <dgm:prSet/>
      <dgm:spPr/>
      <dgm:t>
        <a:bodyPr/>
        <a:lstStyle/>
        <a:p>
          <a:endParaRPr lang="ru-RU"/>
        </a:p>
      </dgm:t>
    </dgm:pt>
    <dgm:pt modelId="{9DF09574-0473-4BA3-9AD9-717E4ED5D372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технологии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8A438-93DC-4FC4-896E-AF6BB1D9F96C}" type="parTrans" cxnId="{D1D2D8E7-4F84-42D7-8CCB-20356B0FECD7}">
      <dgm:prSet/>
      <dgm:spPr/>
      <dgm:t>
        <a:bodyPr/>
        <a:lstStyle/>
        <a:p>
          <a:endParaRPr lang="ru-RU"/>
        </a:p>
      </dgm:t>
    </dgm:pt>
    <dgm:pt modelId="{0481EFB0-4F7E-45DB-9116-322315BE1ECE}" type="sibTrans" cxnId="{D1D2D8E7-4F84-42D7-8CCB-20356B0FECD7}">
      <dgm:prSet/>
      <dgm:spPr/>
      <dgm:t>
        <a:bodyPr/>
        <a:lstStyle/>
        <a:p>
          <a:endParaRPr lang="ru-RU"/>
        </a:p>
      </dgm:t>
    </dgm:pt>
    <dgm:pt modelId="{282ECEAA-C6A4-46B7-BD2E-92695457E8F1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практика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ADB17A-48AF-445B-811C-B81E2E6BD946}" type="parTrans" cxnId="{F049EA13-5C1B-4C57-8A04-4D50603D472C}">
      <dgm:prSet/>
      <dgm:spPr/>
      <dgm:t>
        <a:bodyPr/>
        <a:lstStyle/>
        <a:p>
          <a:endParaRPr lang="ru-RU"/>
        </a:p>
      </dgm:t>
    </dgm:pt>
    <dgm:pt modelId="{08F15262-DB00-44AE-A3A9-81F73B9B1513}" type="sibTrans" cxnId="{F049EA13-5C1B-4C57-8A04-4D50603D472C}">
      <dgm:prSet/>
      <dgm:spPr/>
      <dgm:t>
        <a:bodyPr/>
        <a:lstStyle/>
        <a:p>
          <a:endParaRPr lang="ru-RU"/>
        </a:p>
      </dgm:t>
    </dgm:pt>
    <dgm:pt modelId="{39973E13-830B-4E43-B2D7-8CC4B28D984A}" type="pres">
      <dgm:prSet presAssocID="{6CE1BAE0-DF2E-4EFD-AAEC-DBB3397C7F5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1D06120-47A2-4038-B902-DA95173A250F}" type="pres">
      <dgm:prSet presAssocID="{1327B709-66BF-45DB-9C2A-11547690F3BF}" presName="root1" presStyleCnt="0"/>
      <dgm:spPr/>
    </dgm:pt>
    <dgm:pt modelId="{4CC4CF2D-537A-43D6-A976-484F3B4246C8}" type="pres">
      <dgm:prSet presAssocID="{1327B709-66BF-45DB-9C2A-11547690F3BF}" presName="LevelOneTextNode" presStyleLbl="node0" presStyleIdx="0" presStyleCnt="1" custScaleX="209728" custScaleY="11777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722DE8-29A0-42D3-B54D-0694F4CE7F86}" type="pres">
      <dgm:prSet presAssocID="{1327B709-66BF-45DB-9C2A-11547690F3BF}" presName="level2hierChild" presStyleCnt="0"/>
      <dgm:spPr/>
    </dgm:pt>
    <dgm:pt modelId="{59985B0C-6B80-44B3-A034-A760D7F26CC1}" type="pres">
      <dgm:prSet presAssocID="{87153F26-7F1C-41EA-8614-800B96420FF9}" presName="conn2-1" presStyleLbl="parChTrans1D2" presStyleIdx="0" presStyleCnt="6"/>
      <dgm:spPr/>
    </dgm:pt>
    <dgm:pt modelId="{EC3C8B09-8825-495C-81B1-15C17816AB64}" type="pres">
      <dgm:prSet presAssocID="{87153F26-7F1C-41EA-8614-800B96420FF9}" presName="connTx" presStyleLbl="parChTrans1D2" presStyleIdx="0" presStyleCnt="6"/>
      <dgm:spPr/>
    </dgm:pt>
    <dgm:pt modelId="{9EEEC675-D258-4191-B0E8-22EF00D43EBE}" type="pres">
      <dgm:prSet presAssocID="{2485C3FC-984C-4C8B-8472-5317EE120618}" presName="root2" presStyleCnt="0"/>
      <dgm:spPr/>
    </dgm:pt>
    <dgm:pt modelId="{E6A0D6EE-9464-4995-8B6B-28E87E6C9306}" type="pres">
      <dgm:prSet presAssocID="{2485C3FC-984C-4C8B-8472-5317EE120618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C434BF-4717-4650-964D-2D21F4A5955F}" type="pres">
      <dgm:prSet presAssocID="{2485C3FC-984C-4C8B-8472-5317EE120618}" presName="level3hierChild" presStyleCnt="0"/>
      <dgm:spPr/>
    </dgm:pt>
    <dgm:pt modelId="{4BCF6B1E-DCF2-433F-B8CE-32D196EC079C}" type="pres">
      <dgm:prSet presAssocID="{A30AB5C3-2F2A-400C-A975-13370008FDA7}" presName="conn2-1" presStyleLbl="parChTrans1D2" presStyleIdx="1" presStyleCnt="6"/>
      <dgm:spPr/>
    </dgm:pt>
    <dgm:pt modelId="{D0D28033-0C60-4D39-B13D-1D4008707E7D}" type="pres">
      <dgm:prSet presAssocID="{A30AB5C3-2F2A-400C-A975-13370008FDA7}" presName="connTx" presStyleLbl="parChTrans1D2" presStyleIdx="1" presStyleCnt="6"/>
      <dgm:spPr/>
    </dgm:pt>
    <dgm:pt modelId="{FA1AFF83-F874-4885-B0B7-5B70C3CBFB88}" type="pres">
      <dgm:prSet presAssocID="{43FA4C84-AA07-4788-BC29-7271934D9A2D}" presName="root2" presStyleCnt="0"/>
      <dgm:spPr/>
    </dgm:pt>
    <dgm:pt modelId="{7824A89E-3E28-421C-B45D-60C3F40EF2B8}" type="pres">
      <dgm:prSet presAssocID="{43FA4C84-AA07-4788-BC29-7271934D9A2D}" presName="LevelTwoTextNode" presStyleLbl="node2" presStyleIdx="1" presStyleCnt="6">
        <dgm:presLayoutVars>
          <dgm:chPref val="3"/>
        </dgm:presLayoutVars>
      </dgm:prSet>
      <dgm:spPr/>
    </dgm:pt>
    <dgm:pt modelId="{4B533892-361C-45D7-AA05-777D60A5BDBD}" type="pres">
      <dgm:prSet presAssocID="{43FA4C84-AA07-4788-BC29-7271934D9A2D}" presName="level3hierChild" presStyleCnt="0"/>
      <dgm:spPr/>
    </dgm:pt>
    <dgm:pt modelId="{2EF1B127-E4E4-47AE-B064-B27862976D50}" type="pres">
      <dgm:prSet presAssocID="{59DA7314-40C1-4B45-89F9-B8E59DA7BB07}" presName="conn2-1" presStyleLbl="parChTrans1D2" presStyleIdx="2" presStyleCnt="6"/>
      <dgm:spPr/>
    </dgm:pt>
    <dgm:pt modelId="{FA419736-1E48-4909-BD9D-AFC7E299DD99}" type="pres">
      <dgm:prSet presAssocID="{59DA7314-40C1-4B45-89F9-B8E59DA7BB07}" presName="connTx" presStyleLbl="parChTrans1D2" presStyleIdx="2" presStyleCnt="6"/>
      <dgm:spPr/>
    </dgm:pt>
    <dgm:pt modelId="{239A6519-B880-4639-BD54-9E28A2DE6B01}" type="pres">
      <dgm:prSet presAssocID="{0C086DC1-171E-47CA-8D6B-2729AF985080}" presName="root2" presStyleCnt="0"/>
      <dgm:spPr/>
    </dgm:pt>
    <dgm:pt modelId="{4C962C97-5438-4173-88D8-BE37971FC36E}" type="pres">
      <dgm:prSet presAssocID="{0C086DC1-171E-47CA-8D6B-2729AF985080}" presName="LevelTwoTextNode" presStyleLbl="node2" presStyleIdx="2" presStyleCnt="6">
        <dgm:presLayoutVars>
          <dgm:chPref val="3"/>
        </dgm:presLayoutVars>
      </dgm:prSet>
      <dgm:spPr/>
    </dgm:pt>
    <dgm:pt modelId="{B8764952-6F49-4088-BC6D-F5F96F97D519}" type="pres">
      <dgm:prSet presAssocID="{0C086DC1-171E-47CA-8D6B-2729AF985080}" presName="level3hierChild" presStyleCnt="0"/>
      <dgm:spPr/>
    </dgm:pt>
    <dgm:pt modelId="{081F67EA-BD38-48B4-ABA4-962E88D9380A}" type="pres">
      <dgm:prSet presAssocID="{D0682537-F964-4271-A2C8-4E1873EEFA97}" presName="conn2-1" presStyleLbl="parChTrans1D2" presStyleIdx="3" presStyleCnt="6"/>
      <dgm:spPr/>
    </dgm:pt>
    <dgm:pt modelId="{0CE0743B-09A2-4FE5-A4DC-CABDACD96FAF}" type="pres">
      <dgm:prSet presAssocID="{D0682537-F964-4271-A2C8-4E1873EEFA97}" presName="connTx" presStyleLbl="parChTrans1D2" presStyleIdx="3" presStyleCnt="6"/>
      <dgm:spPr/>
    </dgm:pt>
    <dgm:pt modelId="{77F9B56F-5D35-469C-A2D5-B5352A442CCE}" type="pres">
      <dgm:prSet presAssocID="{FDAD6D16-98BD-4AA6-80ED-A26F8F74D14D}" presName="root2" presStyleCnt="0"/>
      <dgm:spPr/>
    </dgm:pt>
    <dgm:pt modelId="{8342F532-B0AC-4F29-9E20-D399241B3747}" type="pres">
      <dgm:prSet presAssocID="{FDAD6D16-98BD-4AA6-80ED-A26F8F74D14D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4A597A-7F49-4F6A-9D9D-A8B1B456929D}" type="pres">
      <dgm:prSet presAssocID="{FDAD6D16-98BD-4AA6-80ED-A26F8F74D14D}" presName="level3hierChild" presStyleCnt="0"/>
      <dgm:spPr/>
    </dgm:pt>
    <dgm:pt modelId="{6F4C2754-EE38-47C1-989D-9DE85BBB7C95}" type="pres">
      <dgm:prSet presAssocID="{E618A438-93DC-4FC4-896E-AF6BB1D9F96C}" presName="conn2-1" presStyleLbl="parChTrans1D2" presStyleIdx="4" presStyleCnt="6"/>
      <dgm:spPr/>
    </dgm:pt>
    <dgm:pt modelId="{2125D3C9-867A-4738-9211-437123C0BDC3}" type="pres">
      <dgm:prSet presAssocID="{E618A438-93DC-4FC4-896E-AF6BB1D9F96C}" presName="connTx" presStyleLbl="parChTrans1D2" presStyleIdx="4" presStyleCnt="6"/>
      <dgm:spPr/>
    </dgm:pt>
    <dgm:pt modelId="{61526D3C-99FC-43A9-86ED-E68584152F48}" type="pres">
      <dgm:prSet presAssocID="{9DF09574-0473-4BA3-9AD9-717E4ED5D372}" presName="root2" presStyleCnt="0"/>
      <dgm:spPr/>
    </dgm:pt>
    <dgm:pt modelId="{C95CB2E3-DF7D-4338-B9DB-94D0B7288553}" type="pres">
      <dgm:prSet presAssocID="{9DF09574-0473-4BA3-9AD9-717E4ED5D372}" presName="LevelTwoTextNode" presStyleLbl="node2" presStyleIdx="4" presStyleCnt="6">
        <dgm:presLayoutVars>
          <dgm:chPref val="3"/>
        </dgm:presLayoutVars>
      </dgm:prSet>
      <dgm:spPr/>
    </dgm:pt>
    <dgm:pt modelId="{E42314F0-DE37-4FF3-8EC0-79C2B3278939}" type="pres">
      <dgm:prSet presAssocID="{9DF09574-0473-4BA3-9AD9-717E4ED5D372}" presName="level3hierChild" presStyleCnt="0"/>
      <dgm:spPr/>
    </dgm:pt>
    <dgm:pt modelId="{07EAC3A9-0912-4E0C-98E5-94124755319C}" type="pres">
      <dgm:prSet presAssocID="{35ADB17A-48AF-445B-811C-B81E2E6BD946}" presName="conn2-1" presStyleLbl="parChTrans1D2" presStyleIdx="5" presStyleCnt="6"/>
      <dgm:spPr/>
    </dgm:pt>
    <dgm:pt modelId="{AFB7A3F1-8AFC-4EFB-B1DC-0978AC53CC20}" type="pres">
      <dgm:prSet presAssocID="{35ADB17A-48AF-445B-811C-B81E2E6BD946}" presName="connTx" presStyleLbl="parChTrans1D2" presStyleIdx="5" presStyleCnt="6"/>
      <dgm:spPr/>
    </dgm:pt>
    <dgm:pt modelId="{DCE2947C-EE33-4D44-9AE9-B16727135D96}" type="pres">
      <dgm:prSet presAssocID="{282ECEAA-C6A4-46B7-BD2E-92695457E8F1}" presName="root2" presStyleCnt="0"/>
      <dgm:spPr/>
    </dgm:pt>
    <dgm:pt modelId="{4B00EB8B-204F-4D87-A425-4D09435A17BD}" type="pres">
      <dgm:prSet presAssocID="{282ECEAA-C6A4-46B7-BD2E-92695457E8F1}" presName="LevelTwoTextNode" presStyleLbl="node2" presStyleIdx="5" presStyleCnt="6">
        <dgm:presLayoutVars>
          <dgm:chPref val="3"/>
        </dgm:presLayoutVars>
      </dgm:prSet>
      <dgm:spPr/>
    </dgm:pt>
    <dgm:pt modelId="{AA253C52-F456-4DD2-892B-E18E5C33D107}" type="pres">
      <dgm:prSet presAssocID="{282ECEAA-C6A4-46B7-BD2E-92695457E8F1}" presName="level3hierChild" presStyleCnt="0"/>
      <dgm:spPr/>
    </dgm:pt>
  </dgm:ptLst>
  <dgm:cxnLst>
    <dgm:cxn modelId="{C68EB49D-2302-4AC2-BEBE-06D2E86DA1E4}" srcId="{1327B709-66BF-45DB-9C2A-11547690F3BF}" destId="{43FA4C84-AA07-4788-BC29-7271934D9A2D}" srcOrd="1" destOrd="0" parTransId="{A30AB5C3-2F2A-400C-A975-13370008FDA7}" sibTransId="{97A86CEA-A222-4172-9AEE-03B83C75520B}"/>
    <dgm:cxn modelId="{AA73083F-FEDC-4069-91F6-ACBDA5556DD9}" type="presOf" srcId="{282ECEAA-C6A4-46B7-BD2E-92695457E8F1}" destId="{4B00EB8B-204F-4D87-A425-4D09435A17BD}" srcOrd="0" destOrd="0" presId="urn:microsoft.com/office/officeart/2008/layout/HorizontalMultiLevelHierarchy"/>
    <dgm:cxn modelId="{57688D23-A8A9-4FBE-B9EE-9CF673921996}" type="presOf" srcId="{35ADB17A-48AF-445B-811C-B81E2E6BD946}" destId="{07EAC3A9-0912-4E0C-98E5-94124755319C}" srcOrd="0" destOrd="0" presId="urn:microsoft.com/office/officeart/2008/layout/HorizontalMultiLevelHierarchy"/>
    <dgm:cxn modelId="{907E6C9E-1D0C-4730-8625-6EA21EF4E293}" type="presOf" srcId="{D0682537-F964-4271-A2C8-4E1873EEFA97}" destId="{081F67EA-BD38-48B4-ABA4-962E88D9380A}" srcOrd="0" destOrd="0" presId="urn:microsoft.com/office/officeart/2008/layout/HorizontalMultiLevelHierarchy"/>
    <dgm:cxn modelId="{2E494E09-6923-4E0A-8256-BA774D4BF84E}" type="presOf" srcId="{87153F26-7F1C-41EA-8614-800B96420FF9}" destId="{EC3C8B09-8825-495C-81B1-15C17816AB64}" srcOrd="1" destOrd="0" presId="urn:microsoft.com/office/officeart/2008/layout/HorizontalMultiLevelHierarchy"/>
    <dgm:cxn modelId="{042881FD-15EB-4539-89B2-5CD246EB19CF}" type="presOf" srcId="{E618A438-93DC-4FC4-896E-AF6BB1D9F96C}" destId="{2125D3C9-867A-4738-9211-437123C0BDC3}" srcOrd="1" destOrd="0" presId="urn:microsoft.com/office/officeart/2008/layout/HorizontalMultiLevelHierarchy"/>
    <dgm:cxn modelId="{636D0D35-76EE-4793-BA67-5BDAC57DCA2D}" type="presOf" srcId="{D0682537-F964-4271-A2C8-4E1873EEFA97}" destId="{0CE0743B-09A2-4FE5-A4DC-CABDACD96FAF}" srcOrd="1" destOrd="0" presId="urn:microsoft.com/office/officeart/2008/layout/HorizontalMultiLevelHierarchy"/>
    <dgm:cxn modelId="{D49DD4C5-FB6F-4FEE-86CE-97E3055881B0}" type="presOf" srcId="{43FA4C84-AA07-4788-BC29-7271934D9A2D}" destId="{7824A89E-3E28-421C-B45D-60C3F40EF2B8}" srcOrd="0" destOrd="0" presId="urn:microsoft.com/office/officeart/2008/layout/HorizontalMultiLevelHierarchy"/>
    <dgm:cxn modelId="{A5341DEE-D0D3-48C8-B8C8-40BE88E6BA5C}" type="presOf" srcId="{E618A438-93DC-4FC4-896E-AF6BB1D9F96C}" destId="{6F4C2754-EE38-47C1-989D-9DE85BBB7C95}" srcOrd="0" destOrd="0" presId="urn:microsoft.com/office/officeart/2008/layout/HorizontalMultiLevelHierarchy"/>
    <dgm:cxn modelId="{5CE4E851-BB26-4CE3-9CF9-D7DAAFB039CF}" type="presOf" srcId="{35ADB17A-48AF-445B-811C-B81E2E6BD946}" destId="{AFB7A3F1-8AFC-4EFB-B1DC-0978AC53CC20}" srcOrd="1" destOrd="0" presId="urn:microsoft.com/office/officeart/2008/layout/HorizontalMultiLevelHierarchy"/>
    <dgm:cxn modelId="{D1D2D8E7-4F84-42D7-8CCB-20356B0FECD7}" srcId="{1327B709-66BF-45DB-9C2A-11547690F3BF}" destId="{9DF09574-0473-4BA3-9AD9-717E4ED5D372}" srcOrd="4" destOrd="0" parTransId="{E618A438-93DC-4FC4-896E-AF6BB1D9F96C}" sibTransId="{0481EFB0-4F7E-45DB-9116-322315BE1ECE}"/>
    <dgm:cxn modelId="{FBE6FCBB-76A7-4F92-BFCC-5CC5A4027EBA}" type="presOf" srcId="{A30AB5C3-2F2A-400C-A975-13370008FDA7}" destId="{4BCF6B1E-DCF2-433F-B8CE-32D196EC079C}" srcOrd="0" destOrd="0" presId="urn:microsoft.com/office/officeart/2008/layout/HorizontalMultiLevelHierarchy"/>
    <dgm:cxn modelId="{8A701DFC-EE7C-4D67-A916-86D68FC4EE9A}" srcId="{6CE1BAE0-DF2E-4EFD-AAEC-DBB3397C7F51}" destId="{1327B709-66BF-45DB-9C2A-11547690F3BF}" srcOrd="0" destOrd="0" parTransId="{88D37A87-1594-4EA7-B9D7-200997BD2D64}" sibTransId="{C5FA084E-607A-4C7E-9072-B7832637C54C}"/>
    <dgm:cxn modelId="{F9E74086-2612-4299-9A42-F34B07A33571}" type="presOf" srcId="{59DA7314-40C1-4B45-89F9-B8E59DA7BB07}" destId="{FA419736-1E48-4909-BD9D-AFC7E299DD99}" srcOrd="1" destOrd="0" presId="urn:microsoft.com/office/officeart/2008/layout/HorizontalMultiLevelHierarchy"/>
    <dgm:cxn modelId="{D01EBD45-C580-42E5-989D-082F6B76557C}" srcId="{1327B709-66BF-45DB-9C2A-11547690F3BF}" destId="{0C086DC1-171E-47CA-8D6B-2729AF985080}" srcOrd="2" destOrd="0" parTransId="{59DA7314-40C1-4B45-89F9-B8E59DA7BB07}" sibTransId="{39177CE1-B707-4099-AE82-A965DA33515B}"/>
    <dgm:cxn modelId="{F049EA13-5C1B-4C57-8A04-4D50603D472C}" srcId="{1327B709-66BF-45DB-9C2A-11547690F3BF}" destId="{282ECEAA-C6A4-46B7-BD2E-92695457E8F1}" srcOrd="5" destOrd="0" parTransId="{35ADB17A-48AF-445B-811C-B81E2E6BD946}" sibTransId="{08F15262-DB00-44AE-A3A9-81F73B9B1513}"/>
    <dgm:cxn modelId="{C5F3C4E8-DA0E-4CB8-BBB1-23EDB1E72F61}" type="presOf" srcId="{FDAD6D16-98BD-4AA6-80ED-A26F8F74D14D}" destId="{8342F532-B0AC-4F29-9E20-D399241B3747}" srcOrd="0" destOrd="0" presId="urn:microsoft.com/office/officeart/2008/layout/HorizontalMultiLevelHierarchy"/>
    <dgm:cxn modelId="{D20A5D89-D722-441B-97AA-8ABFB1583775}" type="presOf" srcId="{9DF09574-0473-4BA3-9AD9-717E4ED5D372}" destId="{C95CB2E3-DF7D-4338-B9DB-94D0B7288553}" srcOrd="0" destOrd="0" presId="urn:microsoft.com/office/officeart/2008/layout/HorizontalMultiLevelHierarchy"/>
    <dgm:cxn modelId="{0F903BA4-1BAB-4E5F-880A-4CD3707D8F15}" srcId="{1327B709-66BF-45DB-9C2A-11547690F3BF}" destId="{2485C3FC-984C-4C8B-8472-5317EE120618}" srcOrd="0" destOrd="0" parTransId="{87153F26-7F1C-41EA-8614-800B96420FF9}" sibTransId="{3F0C055D-347B-4DB8-A508-DD06153EAE13}"/>
    <dgm:cxn modelId="{C651152C-656B-43CB-9073-419037FB1C77}" type="presOf" srcId="{6CE1BAE0-DF2E-4EFD-AAEC-DBB3397C7F51}" destId="{39973E13-830B-4E43-B2D7-8CC4B28D984A}" srcOrd="0" destOrd="0" presId="urn:microsoft.com/office/officeart/2008/layout/HorizontalMultiLevelHierarchy"/>
    <dgm:cxn modelId="{77EDF45A-6FB9-433A-91FD-5C3E70CC1225}" type="presOf" srcId="{1327B709-66BF-45DB-9C2A-11547690F3BF}" destId="{4CC4CF2D-537A-43D6-A976-484F3B4246C8}" srcOrd="0" destOrd="0" presId="urn:microsoft.com/office/officeart/2008/layout/HorizontalMultiLevelHierarchy"/>
    <dgm:cxn modelId="{C22B656C-72D9-4F2D-B3D0-E42EAF694B3A}" type="presOf" srcId="{0C086DC1-171E-47CA-8D6B-2729AF985080}" destId="{4C962C97-5438-4173-88D8-BE37971FC36E}" srcOrd="0" destOrd="0" presId="urn:microsoft.com/office/officeart/2008/layout/HorizontalMultiLevelHierarchy"/>
    <dgm:cxn modelId="{AD3F6A06-A6B8-421D-B0B8-754EC5355CF8}" type="presOf" srcId="{2485C3FC-984C-4C8B-8472-5317EE120618}" destId="{E6A0D6EE-9464-4995-8B6B-28E87E6C9306}" srcOrd="0" destOrd="0" presId="urn:microsoft.com/office/officeart/2008/layout/HorizontalMultiLevelHierarchy"/>
    <dgm:cxn modelId="{43D359F4-063C-42DB-BC0F-74C1081ED9D2}" type="presOf" srcId="{87153F26-7F1C-41EA-8614-800B96420FF9}" destId="{59985B0C-6B80-44B3-A034-A760D7F26CC1}" srcOrd="0" destOrd="0" presId="urn:microsoft.com/office/officeart/2008/layout/HorizontalMultiLevelHierarchy"/>
    <dgm:cxn modelId="{5FAE91D6-DD77-4C42-89C5-72FB56694316}" type="presOf" srcId="{59DA7314-40C1-4B45-89F9-B8E59DA7BB07}" destId="{2EF1B127-E4E4-47AE-B064-B27862976D50}" srcOrd="0" destOrd="0" presId="urn:microsoft.com/office/officeart/2008/layout/HorizontalMultiLevelHierarchy"/>
    <dgm:cxn modelId="{7ACB4B96-7B29-4983-A005-DB9AFFFE2DCE}" srcId="{1327B709-66BF-45DB-9C2A-11547690F3BF}" destId="{FDAD6D16-98BD-4AA6-80ED-A26F8F74D14D}" srcOrd="3" destOrd="0" parTransId="{D0682537-F964-4271-A2C8-4E1873EEFA97}" sibTransId="{5934E445-846C-4FA6-BAF6-8185BA8DB675}"/>
    <dgm:cxn modelId="{D2FE2D37-C7A2-4F12-A7E5-68BC1172878E}" type="presOf" srcId="{A30AB5C3-2F2A-400C-A975-13370008FDA7}" destId="{D0D28033-0C60-4D39-B13D-1D4008707E7D}" srcOrd="1" destOrd="0" presId="urn:microsoft.com/office/officeart/2008/layout/HorizontalMultiLevelHierarchy"/>
    <dgm:cxn modelId="{12F8954B-46E1-4208-87DC-492240655BC5}" type="presParOf" srcId="{39973E13-830B-4E43-B2D7-8CC4B28D984A}" destId="{01D06120-47A2-4038-B902-DA95173A250F}" srcOrd="0" destOrd="0" presId="urn:microsoft.com/office/officeart/2008/layout/HorizontalMultiLevelHierarchy"/>
    <dgm:cxn modelId="{9C795FF2-C76A-441A-BB20-202B450920EF}" type="presParOf" srcId="{01D06120-47A2-4038-B902-DA95173A250F}" destId="{4CC4CF2D-537A-43D6-A976-484F3B4246C8}" srcOrd="0" destOrd="0" presId="urn:microsoft.com/office/officeart/2008/layout/HorizontalMultiLevelHierarchy"/>
    <dgm:cxn modelId="{40D516EA-E0CB-4AF3-8D5C-00442D37B052}" type="presParOf" srcId="{01D06120-47A2-4038-B902-DA95173A250F}" destId="{DE722DE8-29A0-42D3-B54D-0694F4CE7F86}" srcOrd="1" destOrd="0" presId="urn:microsoft.com/office/officeart/2008/layout/HorizontalMultiLevelHierarchy"/>
    <dgm:cxn modelId="{563BDEF0-118F-454C-8C7A-9F6CF0658387}" type="presParOf" srcId="{DE722DE8-29A0-42D3-B54D-0694F4CE7F86}" destId="{59985B0C-6B80-44B3-A034-A760D7F26CC1}" srcOrd="0" destOrd="0" presId="urn:microsoft.com/office/officeart/2008/layout/HorizontalMultiLevelHierarchy"/>
    <dgm:cxn modelId="{3442DB38-9B8E-40F1-A87E-54BDD3B2A3E1}" type="presParOf" srcId="{59985B0C-6B80-44B3-A034-A760D7F26CC1}" destId="{EC3C8B09-8825-495C-81B1-15C17816AB64}" srcOrd="0" destOrd="0" presId="urn:microsoft.com/office/officeart/2008/layout/HorizontalMultiLevelHierarchy"/>
    <dgm:cxn modelId="{3B032A34-7758-4266-8E3B-7B56EEBBB2A8}" type="presParOf" srcId="{DE722DE8-29A0-42D3-B54D-0694F4CE7F86}" destId="{9EEEC675-D258-4191-B0E8-22EF00D43EBE}" srcOrd="1" destOrd="0" presId="urn:microsoft.com/office/officeart/2008/layout/HorizontalMultiLevelHierarchy"/>
    <dgm:cxn modelId="{37A6137B-810E-4CC9-99AA-05590D1E999B}" type="presParOf" srcId="{9EEEC675-D258-4191-B0E8-22EF00D43EBE}" destId="{E6A0D6EE-9464-4995-8B6B-28E87E6C9306}" srcOrd="0" destOrd="0" presId="urn:microsoft.com/office/officeart/2008/layout/HorizontalMultiLevelHierarchy"/>
    <dgm:cxn modelId="{63CCB98B-A3B0-461A-A411-AB40345EE8AD}" type="presParOf" srcId="{9EEEC675-D258-4191-B0E8-22EF00D43EBE}" destId="{D3C434BF-4717-4650-964D-2D21F4A5955F}" srcOrd="1" destOrd="0" presId="urn:microsoft.com/office/officeart/2008/layout/HorizontalMultiLevelHierarchy"/>
    <dgm:cxn modelId="{EF98BCDB-80BF-447D-8FC6-C63A91CDE484}" type="presParOf" srcId="{DE722DE8-29A0-42D3-B54D-0694F4CE7F86}" destId="{4BCF6B1E-DCF2-433F-B8CE-32D196EC079C}" srcOrd="2" destOrd="0" presId="urn:microsoft.com/office/officeart/2008/layout/HorizontalMultiLevelHierarchy"/>
    <dgm:cxn modelId="{38EC9DAC-D67B-48D9-BEB3-ECDA59E882EC}" type="presParOf" srcId="{4BCF6B1E-DCF2-433F-B8CE-32D196EC079C}" destId="{D0D28033-0C60-4D39-B13D-1D4008707E7D}" srcOrd="0" destOrd="0" presId="urn:microsoft.com/office/officeart/2008/layout/HorizontalMultiLevelHierarchy"/>
    <dgm:cxn modelId="{04EEF2E0-E61A-49B3-993E-59D3C703A671}" type="presParOf" srcId="{DE722DE8-29A0-42D3-B54D-0694F4CE7F86}" destId="{FA1AFF83-F874-4885-B0B7-5B70C3CBFB88}" srcOrd="3" destOrd="0" presId="urn:microsoft.com/office/officeart/2008/layout/HorizontalMultiLevelHierarchy"/>
    <dgm:cxn modelId="{E0B80E0F-DB42-41A2-A6FF-330D347A0F9B}" type="presParOf" srcId="{FA1AFF83-F874-4885-B0B7-5B70C3CBFB88}" destId="{7824A89E-3E28-421C-B45D-60C3F40EF2B8}" srcOrd="0" destOrd="0" presId="urn:microsoft.com/office/officeart/2008/layout/HorizontalMultiLevelHierarchy"/>
    <dgm:cxn modelId="{DF151946-96A5-47C1-97C4-7274215F9E2B}" type="presParOf" srcId="{FA1AFF83-F874-4885-B0B7-5B70C3CBFB88}" destId="{4B533892-361C-45D7-AA05-777D60A5BDBD}" srcOrd="1" destOrd="0" presId="urn:microsoft.com/office/officeart/2008/layout/HorizontalMultiLevelHierarchy"/>
    <dgm:cxn modelId="{D32626C9-D1DF-4800-8470-363051122748}" type="presParOf" srcId="{DE722DE8-29A0-42D3-B54D-0694F4CE7F86}" destId="{2EF1B127-E4E4-47AE-B064-B27862976D50}" srcOrd="4" destOrd="0" presId="urn:microsoft.com/office/officeart/2008/layout/HorizontalMultiLevelHierarchy"/>
    <dgm:cxn modelId="{FB43CBCD-D4D4-4744-A23D-8B22B7BE8C6E}" type="presParOf" srcId="{2EF1B127-E4E4-47AE-B064-B27862976D50}" destId="{FA419736-1E48-4909-BD9D-AFC7E299DD99}" srcOrd="0" destOrd="0" presId="urn:microsoft.com/office/officeart/2008/layout/HorizontalMultiLevelHierarchy"/>
    <dgm:cxn modelId="{49104ABE-9C90-4E0F-BA81-A2018D43BE35}" type="presParOf" srcId="{DE722DE8-29A0-42D3-B54D-0694F4CE7F86}" destId="{239A6519-B880-4639-BD54-9E28A2DE6B01}" srcOrd="5" destOrd="0" presId="urn:microsoft.com/office/officeart/2008/layout/HorizontalMultiLevelHierarchy"/>
    <dgm:cxn modelId="{A6D2DF97-2ED4-4212-8A3C-4E089BE639E5}" type="presParOf" srcId="{239A6519-B880-4639-BD54-9E28A2DE6B01}" destId="{4C962C97-5438-4173-88D8-BE37971FC36E}" srcOrd="0" destOrd="0" presId="urn:microsoft.com/office/officeart/2008/layout/HorizontalMultiLevelHierarchy"/>
    <dgm:cxn modelId="{ABEE1774-1C15-4BFE-A60D-6ADB5202EDBC}" type="presParOf" srcId="{239A6519-B880-4639-BD54-9E28A2DE6B01}" destId="{B8764952-6F49-4088-BC6D-F5F96F97D519}" srcOrd="1" destOrd="0" presId="urn:microsoft.com/office/officeart/2008/layout/HorizontalMultiLevelHierarchy"/>
    <dgm:cxn modelId="{6B9C0AF5-C5E0-4BD3-8635-4D436FFF8956}" type="presParOf" srcId="{DE722DE8-29A0-42D3-B54D-0694F4CE7F86}" destId="{081F67EA-BD38-48B4-ABA4-962E88D9380A}" srcOrd="6" destOrd="0" presId="urn:microsoft.com/office/officeart/2008/layout/HorizontalMultiLevelHierarchy"/>
    <dgm:cxn modelId="{80852497-23C1-4D55-98A1-D6EF08F00D4E}" type="presParOf" srcId="{081F67EA-BD38-48B4-ABA4-962E88D9380A}" destId="{0CE0743B-09A2-4FE5-A4DC-CABDACD96FAF}" srcOrd="0" destOrd="0" presId="urn:microsoft.com/office/officeart/2008/layout/HorizontalMultiLevelHierarchy"/>
    <dgm:cxn modelId="{64B59933-6049-4530-B939-742E66BF730D}" type="presParOf" srcId="{DE722DE8-29A0-42D3-B54D-0694F4CE7F86}" destId="{77F9B56F-5D35-469C-A2D5-B5352A442CCE}" srcOrd="7" destOrd="0" presId="urn:microsoft.com/office/officeart/2008/layout/HorizontalMultiLevelHierarchy"/>
    <dgm:cxn modelId="{73024890-D2F9-4E77-9B8A-6E44575227FC}" type="presParOf" srcId="{77F9B56F-5D35-469C-A2D5-B5352A442CCE}" destId="{8342F532-B0AC-4F29-9E20-D399241B3747}" srcOrd="0" destOrd="0" presId="urn:microsoft.com/office/officeart/2008/layout/HorizontalMultiLevelHierarchy"/>
    <dgm:cxn modelId="{16FAB248-CFFD-439B-943B-A8A4B89F8864}" type="presParOf" srcId="{77F9B56F-5D35-469C-A2D5-B5352A442CCE}" destId="{624A597A-7F49-4F6A-9D9D-A8B1B456929D}" srcOrd="1" destOrd="0" presId="urn:microsoft.com/office/officeart/2008/layout/HorizontalMultiLevelHierarchy"/>
    <dgm:cxn modelId="{7E42BAEE-F612-4B5D-967C-7BAC1558B30C}" type="presParOf" srcId="{DE722DE8-29A0-42D3-B54D-0694F4CE7F86}" destId="{6F4C2754-EE38-47C1-989D-9DE85BBB7C95}" srcOrd="8" destOrd="0" presId="urn:microsoft.com/office/officeart/2008/layout/HorizontalMultiLevelHierarchy"/>
    <dgm:cxn modelId="{5D4DFD3D-7A02-44B0-B861-42F00BB3CDF3}" type="presParOf" srcId="{6F4C2754-EE38-47C1-989D-9DE85BBB7C95}" destId="{2125D3C9-867A-4738-9211-437123C0BDC3}" srcOrd="0" destOrd="0" presId="urn:microsoft.com/office/officeart/2008/layout/HorizontalMultiLevelHierarchy"/>
    <dgm:cxn modelId="{983A3A48-DFE4-4AC8-A3FF-D76A37780EC6}" type="presParOf" srcId="{DE722DE8-29A0-42D3-B54D-0694F4CE7F86}" destId="{61526D3C-99FC-43A9-86ED-E68584152F48}" srcOrd="9" destOrd="0" presId="urn:microsoft.com/office/officeart/2008/layout/HorizontalMultiLevelHierarchy"/>
    <dgm:cxn modelId="{9FE754F4-D866-494F-B4EB-F065E687399D}" type="presParOf" srcId="{61526D3C-99FC-43A9-86ED-E68584152F48}" destId="{C95CB2E3-DF7D-4338-B9DB-94D0B7288553}" srcOrd="0" destOrd="0" presId="urn:microsoft.com/office/officeart/2008/layout/HorizontalMultiLevelHierarchy"/>
    <dgm:cxn modelId="{DB3FB1C2-FEF7-405A-888E-C4503F8FAB22}" type="presParOf" srcId="{61526D3C-99FC-43A9-86ED-E68584152F48}" destId="{E42314F0-DE37-4FF3-8EC0-79C2B3278939}" srcOrd="1" destOrd="0" presId="urn:microsoft.com/office/officeart/2008/layout/HorizontalMultiLevelHierarchy"/>
    <dgm:cxn modelId="{78A3B74C-E3AB-4836-8633-AFEE557506F5}" type="presParOf" srcId="{DE722DE8-29A0-42D3-B54D-0694F4CE7F86}" destId="{07EAC3A9-0912-4E0C-98E5-94124755319C}" srcOrd="10" destOrd="0" presId="urn:microsoft.com/office/officeart/2008/layout/HorizontalMultiLevelHierarchy"/>
    <dgm:cxn modelId="{9D52AF1C-9C15-43B2-89F2-82E3947BA4A2}" type="presParOf" srcId="{07EAC3A9-0912-4E0C-98E5-94124755319C}" destId="{AFB7A3F1-8AFC-4EFB-B1DC-0978AC53CC20}" srcOrd="0" destOrd="0" presId="urn:microsoft.com/office/officeart/2008/layout/HorizontalMultiLevelHierarchy"/>
    <dgm:cxn modelId="{2CA7C4E9-596F-4D04-9A20-5A734AD031BA}" type="presParOf" srcId="{DE722DE8-29A0-42D3-B54D-0694F4CE7F86}" destId="{DCE2947C-EE33-4D44-9AE9-B16727135D96}" srcOrd="11" destOrd="0" presId="urn:microsoft.com/office/officeart/2008/layout/HorizontalMultiLevelHierarchy"/>
    <dgm:cxn modelId="{3A1AA534-DC57-4024-8F0E-8341F486FD41}" type="presParOf" srcId="{DCE2947C-EE33-4D44-9AE9-B16727135D96}" destId="{4B00EB8B-204F-4D87-A425-4D09435A17BD}" srcOrd="0" destOrd="0" presId="urn:microsoft.com/office/officeart/2008/layout/HorizontalMultiLevelHierarchy"/>
    <dgm:cxn modelId="{35E73902-1DE0-42CB-BD26-312A2D701068}" type="presParOf" srcId="{DCE2947C-EE33-4D44-9AE9-B16727135D96}" destId="{AA253C52-F456-4DD2-892B-E18E5C33D10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43AB7-6D3E-4CC9-B282-B826B3DE319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CCC84A8E-C5FB-4B12-B922-CD40921AAA90}">
      <dgm:prSet phldrT="[Текст]"/>
      <dgm:spPr/>
      <dgm:t>
        <a:bodyPr/>
        <a:lstStyle/>
        <a:p>
          <a:r>
            <a:rPr lang="ru-RU" b="1" dirty="0" smtClean="0"/>
            <a:t>подходы</a:t>
          </a:r>
          <a:endParaRPr lang="ru-RU" b="1" dirty="0"/>
        </a:p>
      </dgm:t>
    </dgm:pt>
    <dgm:pt modelId="{77C65C3F-9F3A-4B62-B6C3-CAE73DE31CC6}" type="parTrans" cxnId="{150B144B-E15B-48B0-9E67-36FFAD78532D}">
      <dgm:prSet/>
      <dgm:spPr/>
      <dgm:t>
        <a:bodyPr/>
        <a:lstStyle/>
        <a:p>
          <a:endParaRPr lang="ru-RU"/>
        </a:p>
      </dgm:t>
    </dgm:pt>
    <dgm:pt modelId="{3E959D9E-BD84-4226-84CD-495790EE815F}" type="sibTrans" cxnId="{150B144B-E15B-48B0-9E67-36FFAD78532D}">
      <dgm:prSet/>
      <dgm:spPr/>
      <dgm:t>
        <a:bodyPr/>
        <a:lstStyle/>
        <a:p>
          <a:endParaRPr lang="ru-RU"/>
        </a:p>
      </dgm:t>
    </dgm:pt>
    <dgm:pt modelId="{A2258205-BC62-4101-96EA-FB11BADC00E8}">
      <dgm:prSet phldrT="[Текст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процессный</a:t>
          </a:r>
          <a:endParaRPr lang="ru-RU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C9A151-50DA-4DF8-B29A-F394D77DFC6B}" type="parTrans" cxnId="{08395472-1077-429F-9005-C6CBB16C3290}">
      <dgm:prSet/>
      <dgm:spPr/>
      <dgm:t>
        <a:bodyPr/>
        <a:lstStyle/>
        <a:p>
          <a:endParaRPr lang="ru-RU"/>
        </a:p>
      </dgm:t>
    </dgm:pt>
    <dgm:pt modelId="{2E5AFE48-A91C-457D-A5D6-923F8F2630E9}" type="sibTrans" cxnId="{08395472-1077-429F-9005-C6CBB16C3290}">
      <dgm:prSet/>
      <dgm:spPr/>
      <dgm:t>
        <a:bodyPr/>
        <a:lstStyle/>
        <a:p>
          <a:endParaRPr lang="ru-RU"/>
        </a:p>
      </dgm:t>
    </dgm:pt>
    <dgm:pt modelId="{FF43B3B5-9F4B-493F-9604-E3E3F076A2BB}">
      <dgm:prSet phldrT="[Текст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системный</a:t>
          </a:r>
          <a:endParaRPr lang="ru-RU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EEA5F5-016A-484D-87FE-8AB9A17FF1C1}" type="parTrans" cxnId="{639B799A-8B61-47FC-9FCA-92D993F21D31}">
      <dgm:prSet/>
      <dgm:spPr/>
      <dgm:t>
        <a:bodyPr/>
        <a:lstStyle/>
        <a:p>
          <a:endParaRPr lang="ru-RU"/>
        </a:p>
      </dgm:t>
    </dgm:pt>
    <dgm:pt modelId="{46737EE7-C00B-4409-AB03-2D61C9B432AB}" type="sibTrans" cxnId="{639B799A-8B61-47FC-9FCA-92D993F21D31}">
      <dgm:prSet/>
      <dgm:spPr/>
      <dgm:t>
        <a:bodyPr/>
        <a:lstStyle/>
        <a:p>
          <a:endParaRPr lang="ru-RU"/>
        </a:p>
      </dgm:t>
    </dgm:pt>
    <dgm:pt modelId="{75D2E723-EA2F-4249-8AF8-08FC38F6F6BB}">
      <dgm:prSet phldrT="[Текст]"/>
      <dgm:spPr/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ситуационный</a:t>
          </a:r>
          <a:endParaRPr lang="ru-RU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B133C-3F8F-4F27-9834-D91C20902C10}" type="parTrans" cxnId="{5B8B1A46-C18B-438B-BD3B-F6DC87C88E1A}">
      <dgm:prSet/>
      <dgm:spPr/>
      <dgm:t>
        <a:bodyPr/>
        <a:lstStyle/>
        <a:p>
          <a:endParaRPr lang="ru-RU"/>
        </a:p>
      </dgm:t>
    </dgm:pt>
    <dgm:pt modelId="{0F23050F-0FA8-4348-A4D8-673630A27FBB}" type="sibTrans" cxnId="{5B8B1A46-C18B-438B-BD3B-F6DC87C88E1A}">
      <dgm:prSet/>
      <dgm:spPr/>
      <dgm:t>
        <a:bodyPr/>
        <a:lstStyle/>
        <a:p>
          <a:endParaRPr lang="ru-RU"/>
        </a:p>
      </dgm:t>
    </dgm:pt>
    <dgm:pt modelId="{2408DB84-FA78-4801-BB26-F83B2BF4B849}" type="pres">
      <dgm:prSet presAssocID="{AAD43AB7-6D3E-4CC9-B282-B826B3DE319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3AB763B-33A2-4156-ACC1-5E902CE32860}" type="pres">
      <dgm:prSet presAssocID="{CCC84A8E-C5FB-4B12-B922-CD40921AAA90}" presName="centerShape" presStyleLbl="node0" presStyleIdx="0" presStyleCnt="1"/>
      <dgm:spPr/>
    </dgm:pt>
    <dgm:pt modelId="{4386FE26-5C40-4E92-91B8-8E2D9F3ACDD1}" type="pres">
      <dgm:prSet presAssocID="{B3C9A151-50DA-4DF8-B29A-F394D77DFC6B}" presName="parTrans" presStyleLbl="bgSibTrans2D1" presStyleIdx="0" presStyleCnt="3"/>
      <dgm:spPr/>
    </dgm:pt>
    <dgm:pt modelId="{12566EBA-8A6F-49D7-8920-93C11469464E}" type="pres">
      <dgm:prSet presAssocID="{A2258205-BC62-4101-96EA-FB11BADC00E8}" presName="node" presStyleLbl="node1" presStyleIdx="0" presStyleCnt="3">
        <dgm:presLayoutVars>
          <dgm:bulletEnabled val="1"/>
        </dgm:presLayoutVars>
      </dgm:prSet>
      <dgm:spPr/>
    </dgm:pt>
    <dgm:pt modelId="{9C4643A5-C859-40FF-8734-033AAF4FA80A}" type="pres">
      <dgm:prSet presAssocID="{B5EEA5F5-016A-484D-87FE-8AB9A17FF1C1}" presName="parTrans" presStyleLbl="bgSibTrans2D1" presStyleIdx="1" presStyleCnt="3"/>
      <dgm:spPr/>
    </dgm:pt>
    <dgm:pt modelId="{488F6C45-2C59-4FFB-B0B8-E2C9A55290C2}" type="pres">
      <dgm:prSet presAssocID="{FF43B3B5-9F4B-493F-9604-E3E3F076A2BB}" presName="node" presStyleLbl="node1" presStyleIdx="1" presStyleCnt="3">
        <dgm:presLayoutVars>
          <dgm:bulletEnabled val="1"/>
        </dgm:presLayoutVars>
      </dgm:prSet>
      <dgm:spPr/>
    </dgm:pt>
    <dgm:pt modelId="{6E540DB7-8BD5-4401-B390-D7B16BA2C6D0}" type="pres">
      <dgm:prSet presAssocID="{92BB133C-3F8F-4F27-9834-D91C20902C10}" presName="parTrans" presStyleLbl="bgSibTrans2D1" presStyleIdx="2" presStyleCnt="3"/>
      <dgm:spPr/>
    </dgm:pt>
    <dgm:pt modelId="{7FC2C4A6-3D84-4A13-9091-A122F78201A2}" type="pres">
      <dgm:prSet presAssocID="{75D2E723-EA2F-4249-8AF8-08FC38F6F6BB}" presName="node" presStyleLbl="node1" presStyleIdx="2" presStyleCnt="3">
        <dgm:presLayoutVars>
          <dgm:bulletEnabled val="1"/>
        </dgm:presLayoutVars>
      </dgm:prSet>
      <dgm:spPr/>
    </dgm:pt>
  </dgm:ptLst>
  <dgm:cxnLst>
    <dgm:cxn modelId="{2B01A6F3-1F51-4657-8243-AEA342B1898C}" type="presOf" srcId="{75D2E723-EA2F-4249-8AF8-08FC38F6F6BB}" destId="{7FC2C4A6-3D84-4A13-9091-A122F78201A2}" srcOrd="0" destOrd="0" presId="urn:microsoft.com/office/officeart/2005/8/layout/radial4"/>
    <dgm:cxn modelId="{C52F37AF-AADA-4874-AF85-BEEB3AD4A25B}" type="presOf" srcId="{CCC84A8E-C5FB-4B12-B922-CD40921AAA90}" destId="{73AB763B-33A2-4156-ACC1-5E902CE32860}" srcOrd="0" destOrd="0" presId="urn:microsoft.com/office/officeart/2005/8/layout/radial4"/>
    <dgm:cxn modelId="{0D842B3D-1D71-4162-9F15-DD7AF1A99288}" type="presOf" srcId="{A2258205-BC62-4101-96EA-FB11BADC00E8}" destId="{12566EBA-8A6F-49D7-8920-93C11469464E}" srcOrd="0" destOrd="0" presId="urn:microsoft.com/office/officeart/2005/8/layout/radial4"/>
    <dgm:cxn modelId="{5B8B1A46-C18B-438B-BD3B-F6DC87C88E1A}" srcId="{CCC84A8E-C5FB-4B12-B922-CD40921AAA90}" destId="{75D2E723-EA2F-4249-8AF8-08FC38F6F6BB}" srcOrd="2" destOrd="0" parTransId="{92BB133C-3F8F-4F27-9834-D91C20902C10}" sibTransId="{0F23050F-0FA8-4348-A4D8-673630A27FBB}"/>
    <dgm:cxn modelId="{D1B9BE00-3E78-4B3E-B343-A10DE54D9549}" type="presOf" srcId="{B5EEA5F5-016A-484D-87FE-8AB9A17FF1C1}" destId="{9C4643A5-C859-40FF-8734-033AAF4FA80A}" srcOrd="0" destOrd="0" presId="urn:microsoft.com/office/officeart/2005/8/layout/radial4"/>
    <dgm:cxn modelId="{2C966615-18EC-493F-9D85-8F9DDE9CF7E2}" type="presOf" srcId="{B3C9A151-50DA-4DF8-B29A-F394D77DFC6B}" destId="{4386FE26-5C40-4E92-91B8-8E2D9F3ACDD1}" srcOrd="0" destOrd="0" presId="urn:microsoft.com/office/officeart/2005/8/layout/radial4"/>
    <dgm:cxn modelId="{08395472-1077-429F-9005-C6CBB16C3290}" srcId="{CCC84A8E-C5FB-4B12-B922-CD40921AAA90}" destId="{A2258205-BC62-4101-96EA-FB11BADC00E8}" srcOrd="0" destOrd="0" parTransId="{B3C9A151-50DA-4DF8-B29A-F394D77DFC6B}" sibTransId="{2E5AFE48-A91C-457D-A5D6-923F8F2630E9}"/>
    <dgm:cxn modelId="{150B144B-E15B-48B0-9E67-36FFAD78532D}" srcId="{AAD43AB7-6D3E-4CC9-B282-B826B3DE319A}" destId="{CCC84A8E-C5FB-4B12-B922-CD40921AAA90}" srcOrd="0" destOrd="0" parTransId="{77C65C3F-9F3A-4B62-B6C3-CAE73DE31CC6}" sibTransId="{3E959D9E-BD84-4226-84CD-495790EE815F}"/>
    <dgm:cxn modelId="{639B799A-8B61-47FC-9FCA-92D993F21D31}" srcId="{CCC84A8E-C5FB-4B12-B922-CD40921AAA90}" destId="{FF43B3B5-9F4B-493F-9604-E3E3F076A2BB}" srcOrd="1" destOrd="0" parTransId="{B5EEA5F5-016A-484D-87FE-8AB9A17FF1C1}" sibTransId="{46737EE7-C00B-4409-AB03-2D61C9B432AB}"/>
    <dgm:cxn modelId="{D4A4BC7C-CB7B-45F3-8395-928B94594D8B}" type="presOf" srcId="{92BB133C-3F8F-4F27-9834-D91C20902C10}" destId="{6E540DB7-8BD5-4401-B390-D7B16BA2C6D0}" srcOrd="0" destOrd="0" presId="urn:microsoft.com/office/officeart/2005/8/layout/radial4"/>
    <dgm:cxn modelId="{80D2F13F-486C-4502-8918-17CB172D7B85}" type="presOf" srcId="{FF43B3B5-9F4B-493F-9604-E3E3F076A2BB}" destId="{488F6C45-2C59-4FFB-B0B8-E2C9A55290C2}" srcOrd="0" destOrd="0" presId="urn:microsoft.com/office/officeart/2005/8/layout/radial4"/>
    <dgm:cxn modelId="{B976B5A5-2405-49B6-8CC4-43005291AD8F}" type="presOf" srcId="{AAD43AB7-6D3E-4CC9-B282-B826B3DE319A}" destId="{2408DB84-FA78-4801-BB26-F83B2BF4B849}" srcOrd="0" destOrd="0" presId="urn:microsoft.com/office/officeart/2005/8/layout/radial4"/>
    <dgm:cxn modelId="{E263A455-316B-4CF8-8444-9B2F27995DFA}" type="presParOf" srcId="{2408DB84-FA78-4801-BB26-F83B2BF4B849}" destId="{73AB763B-33A2-4156-ACC1-5E902CE32860}" srcOrd="0" destOrd="0" presId="urn:microsoft.com/office/officeart/2005/8/layout/radial4"/>
    <dgm:cxn modelId="{D4E83DD9-7737-4548-9757-D45C46666239}" type="presParOf" srcId="{2408DB84-FA78-4801-BB26-F83B2BF4B849}" destId="{4386FE26-5C40-4E92-91B8-8E2D9F3ACDD1}" srcOrd="1" destOrd="0" presId="urn:microsoft.com/office/officeart/2005/8/layout/radial4"/>
    <dgm:cxn modelId="{D017A759-F292-4D93-9890-CB175DC644D0}" type="presParOf" srcId="{2408DB84-FA78-4801-BB26-F83B2BF4B849}" destId="{12566EBA-8A6F-49D7-8920-93C11469464E}" srcOrd="2" destOrd="0" presId="urn:microsoft.com/office/officeart/2005/8/layout/radial4"/>
    <dgm:cxn modelId="{D73E29F4-5E2E-4B1E-BACD-15DA0BD94700}" type="presParOf" srcId="{2408DB84-FA78-4801-BB26-F83B2BF4B849}" destId="{9C4643A5-C859-40FF-8734-033AAF4FA80A}" srcOrd="3" destOrd="0" presId="urn:microsoft.com/office/officeart/2005/8/layout/radial4"/>
    <dgm:cxn modelId="{A9FF528C-A160-469F-AC33-E42843A1F58E}" type="presParOf" srcId="{2408DB84-FA78-4801-BB26-F83B2BF4B849}" destId="{488F6C45-2C59-4FFB-B0B8-E2C9A55290C2}" srcOrd="4" destOrd="0" presId="urn:microsoft.com/office/officeart/2005/8/layout/radial4"/>
    <dgm:cxn modelId="{4BF2CA3E-6E53-44D6-9658-EF2D6E0E3196}" type="presParOf" srcId="{2408DB84-FA78-4801-BB26-F83B2BF4B849}" destId="{6E540DB7-8BD5-4401-B390-D7B16BA2C6D0}" srcOrd="5" destOrd="0" presId="urn:microsoft.com/office/officeart/2005/8/layout/radial4"/>
    <dgm:cxn modelId="{5B864DB0-EAAE-4386-8DCE-4FBC861C80D8}" type="presParOf" srcId="{2408DB84-FA78-4801-BB26-F83B2BF4B849}" destId="{7FC2C4A6-3D84-4A13-9091-A122F78201A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A00F4D-D1FE-4C2C-AA9F-6CE5E6604E3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0C2901DB-1496-4508-A8D1-8F7753D1D788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Коммуникации</a:t>
          </a:r>
        </a:p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Принятие решения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6448FA-A807-4FD5-9194-23D31C4029CF}" type="parTrans" cxnId="{3D2DC04F-664F-49F5-BFF8-726B309EE3D4}">
      <dgm:prSet/>
      <dgm:spPr/>
      <dgm:t>
        <a:bodyPr/>
        <a:lstStyle/>
        <a:p>
          <a:endParaRPr lang="ru-RU"/>
        </a:p>
      </dgm:t>
    </dgm:pt>
    <dgm:pt modelId="{438F1FB0-87EB-4168-B3EA-93E7C0B846C4}" type="sibTrans" cxnId="{3D2DC04F-664F-49F5-BFF8-726B309EE3D4}">
      <dgm:prSet/>
      <dgm:spPr/>
      <dgm:t>
        <a:bodyPr/>
        <a:lstStyle/>
        <a:p>
          <a:endParaRPr lang="ru-RU"/>
        </a:p>
      </dgm:t>
    </dgm:pt>
    <dgm:pt modelId="{67410085-D1E3-4C90-BBE5-615E8E337F30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основные, которые связаны непосредственно с производством продукции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BA4B81-475A-4855-8DB9-3661CF36C89B}" type="parTrans" cxnId="{AA2620FA-ADA6-49F3-AD0F-E42177D29589}">
      <dgm:prSet/>
      <dgm:spPr/>
      <dgm:t>
        <a:bodyPr/>
        <a:lstStyle/>
        <a:p>
          <a:endParaRPr lang="ru-RU"/>
        </a:p>
      </dgm:t>
    </dgm:pt>
    <dgm:pt modelId="{8AA68361-2F43-45AB-BB26-3369072B77ED}" type="sibTrans" cxnId="{AA2620FA-ADA6-49F3-AD0F-E42177D29589}">
      <dgm:prSet/>
      <dgm:spPr/>
      <dgm:t>
        <a:bodyPr/>
        <a:lstStyle/>
        <a:p>
          <a:endParaRPr lang="ru-RU"/>
        </a:p>
      </dgm:t>
    </dgm:pt>
    <dgm:pt modelId="{3BCF3B44-A85B-4920-A1D6-B906247472B9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управленческие процессы по установлению целей и формированию условий для их достижения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D49D8C-3345-4907-AD28-FC9D53FA1183}" type="parTrans" cxnId="{C2B97059-19DF-4B48-817E-09BEC870455E}">
      <dgm:prSet/>
      <dgm:spPr/>
      <dgm:t>
        <a:bodyPr/>
        <a:lstStyle/>
        <a:p>
          <a:endParaRPr lang="ru-RU"/>
        </a:p>
      </dgm:t>
    </dgm:pt>
    <dgm:pt modelId="{3CE75029-3FD0-47F0-98F1-D7DFEB0EA884}" type="sibTrans" cxnId="{C2B97059-19DF-4B48-817E-09BEC870455E}">
      <dgm:prSet/>
      <dgm:spPr/>
      <dgm:t>
        <a:bodyPr/>
        <a:lstStyle/>
        <a:p>
          <a:endParaRPr lang="ru-RU"/>
        </a:p>
      </dgm:t>
    </dgm:pt>
    <dgm:pt modelId="{794FC76E-167C-44D4-AF7B-E8B4EF4E6CE8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обеспечивающие процессы осуществляют поддержку основных процессов (снабжение, управление персоналом и др.)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14F76B-DDB2-4C46-9B95-D881FB99CFA0}" type="parTrans" cxnId="{A821D905-772D-4FFE-97E9-4D72712B329C}">
      <dgm:prSet/>
      <dgm:spPr/>
      <dgm:t>
        <a:bodyPr/>
        <a:lstStyle/>
        <a:p>
          <a:endParaRPr lang="ru-RU"/>
        </a:p>
      </dgm:t>
    </dgm:pt>
    <dgm:pt modelId="{5DE3C271-623B-48B1-88EA-30F82D943318}" type="sibTrans" cxnId="{A821D905-772D-4FFE-97E9-4D72712B329C}">
      <dgm:prSet/>
      <dgm:spPr/>
      <dgm:t>
        <a:bodyPr/>
        <a:lstStyle/>
        <a:p>
          <a:endParaRPr lang="ru-RU"/>
        </a:p>
      </dgm:t>
    </dgm:pt>
    <dgm:pt modelId="{C6D7A711-7F7B-4A17-8171-87EC6AADC4DF}" type="pres">
      <dgm:prSet presAssocID="{24A00F4D-D1FE-4C2C-AA9F-6CE5E6604E3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4234C71-F442-41AB-8754-6EEB2353C098}" type="pres">
      <dgm:prSet presAssocID="{0C2901DB-1496-4508-A8D1-8F7753D1D788}" presName="singleCycle" presStyleCnt="0"/>
      <dgm:spPr/>
    </dgm:pt>
    <dgm:pt modelId="{FD30B35B-3774-4D61-8914-5488DBE23591}" type="pres">
      <dgm:prSet presAssocID="{0C2901DB-1496-4508-A8D1-8F7753D1D788}" presName="singleCenter" presStyleLbl="node1" presStyleIdx="0" presStyleCnt="4" custScaleX="146100" custLinFactNeighborX="-2805" custLinFactNeighborY="-5809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64AA02B9-AF67-4C6D-B8A4-CA8FCF5721F4}" type="pres">
      <dgm:prSet presAssocID="{F3BA4B81-475A-4855-8DB9-3661CF36C89B}" presName="Name56" presStyleLbl="parChTrans1D2" presStyleIdx="0" presStyleCnt="3"/>
      <dgm:spPr/>
    </dgm:pt>
    <dgm:pt modelId="{26E08EC5-1BF1-40EB-A5E0-0B1FC27E79A9}" type="pres">
      <dgm:prSet presAssocID="{67410085-D1E3-4C90-BBE5-615E8E337F30}" presName="text0" presStyleLbl="node1" presStyleIdx="1" presStyleCnt="4" custScaleX="35036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40E8DD-4BF2-4F64-87A9-2261200D1618}" type="pres">
      <dgm:prSet presAssocID="{11D49D8C-3345-4907-AD28-FC9D53FA1183}" presName="Name56" presStyleLbl="parChTrans1D2" presStyleIdx="1" presStyleCnt="3"/>
      <dgm:spPr/>
    </dgm:pt>
    <dgm:pt modelId="{E2E7206D-4352-462F-905A-21EAA910B84E}" type="pres">
      <dgm:prSet presAssocID="{3BCF3B44-A85B-4920-A1D6-B906247472B9}" presName="text0" presStyleLbl="node1" presStyleIdx="2" presStyleCnt="4" custScaleX="403132" custScaleY="154733" custRadScaleRad="146648" custRadScaleInc="-236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B08B6C-9F7F-4B1C-93ED-6D571FA28253}" type="pres">
      <dgm:prSet presAssocID="{4814F76B-DDB2-4C46-9B95-D881FB99CFA0}" presName="Name56" presStyleLbl="parChTrans1D2" presStyleIdx="2" presStyleCnt="3"/>
      <dgm:spPr/>
    </dgm:pt>
    <dgm:pt modelId="{C1938F81-63FE-4777-B7ED-8D82CE26F2E3}" type="pres">
      <dgm:prSet presAssocID="{794FC76E-167C-44D4-AF7B-E8B4EF4E6CE8}" presName="text0" presStyleLbl="node1" presStyleIdx="3" presStyleCnt="4" custScaleX="431613" custScaleY="135968" custRadScaleRad="171356" custRadScaleInc="268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5CB65F-16C5-4B07-99E9-CBA7009EC988}" type="presOf" srcId="{3BCF3B44-A85B-4920-A1D6-B906247472B9}" destId="{E2E7206D-4352-462F-905A-21EAA910B84E}" srcOrd="0" destOrd="0" presId="urn:microsoft.com/office/officeart/2008/layout/RadialCluster"/>
    <dgm:cxn modelId="{C2B97059-19DF-4B48-817E-09BEC870455E}" srcId="{0C2901DB-1496-4508-A8D1-8F7753D1D788}" destId="{3BCF3B44-A85B-4920-A1D6-B906247472B9}" srcOrd="1" destOrd="0" parTransId="{11D49D8C-3345-4907-AD28-FC9D53FA1183}" sibTransId="{3CE75029-3FD0-47F0-98F1-D7DFEB0EA884}"/>
    <dgm:cxn modelId="{789E094C-7E06-49DD-8984-B42519BB7916}" type="presOf" srcId="{4814F76B-DDB2-4C46-9B95-D881FB99CFA0}" destId="{76B08B6C-9F7F-4B1C-93ED-6D571FA28253}" srcOrd="0" destOrd="0" presId="urn:microsoft.com/office/officeart/2008/layout/RadialCluster"/>
    <dgm:cxn modelId="{A821D905-772D-4FFE-97E9-4D72712B329C}" srcId="{0C2901DB-1496-4508-A8D1-8F7753D1D788}" destId="{794FC76E-167C-44D4-AF7B-E8B4EF4E6CE8}" srcOrd="2" destOrd="0" parTransId="{4814F76B-DDB2-4C46-9B95-D881FB99CFA0}" sibTransId="{5DE3C271-623B-48B1-88EA-30F82D943318}"/>
    <dgm:cxn modelId="{AA2620FA-ADA6-49F3-AD0F-E42177D29589}" srcId="{0C2901DB-1496-4508-A8D1-8F7753D1D788}" destId="{67410085-D1E3-4C90-BBE5-615E8E337F30}" srcOrd="0" destOrd="0" parTransId="{F3BA4B81-475A-4855-8DB9-3661CF36C89B}" sibTransId="{8AA68361-2F43-45AB-BB26-3369072B77ED}"/>
    <dgm:cxn modelId="{6A8050DB-18F5-441F-B42D-36815BB49785}" type="presOf" srcId="{794FC76E-167C-44D4-AF7B-E8B4EF4E6CE8}" destId="{C1938F81-63FE-4777-B7ED-8D82CE26F2E3}" srcOrd="0" destOrd="0" presId="urn:microsoft.com/office/officeart/2008/layout/RadialCluster"/>
    <dgm:cxn modelId="{14D411FF-7954-4834-8934-46D6EDD16BF2}" type="presOf" srcId="{11D49D8C-3345-4907-AD28-FC9D53FA1183}" destId="{4140E8DD-4BF2-4F64-87A9-2261200D1618}" srcOrd="0" destOrd="0" presId="urn:microsoft.com/office/officeart/2008/layout/RadialCluster"/>
    <dgm:cxn modelId="{3D2DC04F-664F-49F5-BFF8-726B309EE3D4}" srcId="{24A00F4D-D1FE-4C2C-AA9F-6CE5E6604E34}" destId="{0C2901DB-1496-4508-A8D1-8F7753D1D788}" srcOrd="0" destOrd="0" parTransId="{BA6448FA-A807-4FD5-9194-23D31C4029CF}" sibTransId="{438F1FB0-87EB-4168-B3EA-93E7C0B846C4}"/>
    <dgm:cxn modelId="{8A4E1BA7-D582-4E57-8652-7566D1450462}" type="presOf" srcId="{24A00F4D-D1FE-4C2C-AA9F-6CE5E6604E34}" destId="{C6D7A711-7F7B-4A17-8171-87EC6AADC4DF}" srcOrd="0" destOrd="0" presId="urn:microsoft.com/office/officeart/2008/layout/RadialCluster"/>
    <dgm:cxn modelId="{EF1D3743-B3A3-48FA-A0F4-4EB1BF709872}" type="presOf" srcId="{F3BA4B81-475A-4855-8DB9-3661CF36C89B}" destId="{64AA02B9-AF67-4C6D-B8A4-CA8FCF5721F4}" srcOrd="0" destOrd="0" presId="urn:microsoft.com/office/officeart/2008/layout/RadialCluster"/>
    <dgm:cxn modelId="{642BEDBF-42BE-4DA3-A460-ACE584CCAF80}" type="presOf" srcId="{67410085-D1E3-4C90-BBE5-615E8E337F30}" destId="{26E08EC5-1BF1-40EB-A5E0-0B1FC27E79A9}" srcOrd="0" destOrd="0" presId="urn:microsoft.com/office/officeart/2008/layout/RadialCluster"/>
    <dgm:cxn modelId="{4BD0AB0A-1F26-450A-9945-4C4A75E54E6C}" type="presOf" srcId="{0C2901DB-1496-4508-A8D1-8F7753D1D788}" destId="{FD30B35B-3774-4D61-8914-5488DBE23591}" srcOrd="0" destOrd="0" presId="urn:microsoft.com/office/officeart/2008/layout/RadialCluster"/>
    <dgm:cxn modelId="{5906A580-E5BD-427D-9E00-0C4BA9C9DA67}" type="presParOf" srcId="{C6D7A711-7F7B-4A17-8171-87EC6AADC4DF}" destId="{E4234C71-F442-41AB-8754-6EEB2353C098}" srcOrd="0" destOrd="0" presId="urn:microsoft.com/office/officeart/2008/layout/RadialCluster"/>
    <dgm:cxn modelId="{373C5017-CCE1-4667-ADAE-1E7110B658C7}" type="presParOf" srcId="{E4234C71-F442-41AB-8754-6EEB2353C098}" destId="{FD30B35B-3774-4D61-8914-5488DBE23591}" srcOrd="0" destOrd="0" presId="urn:microsoft.com/office/officeart/2008/layout/RadialCluster"/>
    <dgm:cxn modelId="{D7E1C645-06CF-4A86-AF19-B63DB5F6B00C}" type="presParOf" srcId="{E4234C71-F442-41AB-8754-6EEB2353C098}" destId="{64AA02B9-AF67-4C6D-B8A4-CA8FCF5721F4}" srcOrd="1" destOrd="0" presId="urn:microsoft.com/office/officeart/2008/layout/RadialCluster"/>
    <dgm:cxn modelId="{6B5AC426-1DD8-475B-8CEA-56470FC6E35C}" type="presParOf" srcId="{E4234C71-F442-41AB-8754-6EEB2353C098}" destId="{26E08EC5-1BF1-40EB-A5E0-0B1FC27E79A9}" srcOrd="2" destOrd="0" presId="urn:microsoft.com/office/officeart/2008/layout/RadialCluster"/>
    <dgm:cxn modelId="{44F86E43-648F-4329-BBF5-5A4284F26030}" type="presParOf" srcId="{E4234C71-F442-41AB-8754-6EEB2353C098}" destId="{4140E8DD-4BF2-4F64-87A9-2261200D1618}" srcOrd="3" destOrd="0" presId="urn:microsoft.com/office/officeart/2008/layout/RadialCluster"/>
    <dgm:cxn modelId="{35D31EC3-2AF0-41FB-A108-4E03D1304909}" type="presParOf" srcId="{E4234C71-F442-41AB-8754-6EEB2353C098}" destId="{E2E7206D-4352-462F-905A-21EAA910B84E}" srcOrd="4" destOrd="0" presId="urn:microsoft.com/office/officeart/2008/layout/RadialCluster"/>
    <dgm:cxn modelId="{506A2AB5-BBA2-4AF3-BAED-CD16D4ADCEA0}" type="presParOf" srcId="{E4234C71-F442-41AB-8754-6EEB2353C098}" destId="{76B08B6C-9F7F-4B1C-93ED-6D571FA28253}" srcOrd="5" destOrd="0" presId="urn:microsoft.com/office/officeart/2008/layout/RadialCluster"/>
    <dgm:cxn modelId="{4E5C5666-8128-4C26-BA68-D77BACEF0D17}" type="presParOf" srcId="{E4234C71-F442-41AB-8754-6EEB2353C098}" destId="{C1938F81-63FE-4777-B7ED-8D82CE26F2E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F4E914-0693-4A33-A6CE-EEDB51BCBEB4}" type="doc">
      <dgm:prSet loTypeId="urn:microsoft.com/office/officeart/2005/8/layout/list1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3BE284F7-A4D6-4CBC-863E-0383964B0DD4}">
      <dgm:prSet phldrT="[Текст]" custT="1"/>
      <dgm:spPr/>
      <dgm:t>
        <a:bodyPr/>
        <a:lstStyle/>
        <a:p>
          <a:pPr algn="just"/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Без управления совершенно невозможна совместная деятельность людей. Управление позволяет эффективно реализовать сильные психологические качества людей, а слабые элиминировать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F32AD8-E9F1-46AB-9B86-29A1D3697A81}" type="parTrans" cxnId="{523412EC-0A95-49B9-8E55-07BAE216E767}">
      <dgm:prSet/>
      <dgm:spPr/>
      <dgm:t>
        <a:bodyPr/>
        <a:lstStyle/>
        <a:p>
          <a:endParaRPr lang="ru-RU"/>
        </a:p>
      </dgm:t>
    </dgm:pt>
    <dgm:pt modelId="{039E66BF-B0FF-464E-892D-30073E449654}" type="sibTrans" cxnId="{523412EC-0A95-49B9-8E55-07BAE216E767}">
      <dgm:prSet/>
      <dgm:spPr/>
      <dgm:t>
        <a:bodyPr/>
        <a:lstStyle/>
        <a:p>
          <a:endParaRPr lang="ru-RU"/>
        </a:p>
      </dgm:t>
    </dgm:pt>
    <dgm:pt modelId="{0DC5ED18-AEF2-488D-8A09-1B7DB9C23204}">
      <dgm:prSet phldrT="[Текст]" custT="1"/>
      <dgm:spPr/>
      <dgm:t>
        <a:bodyPr/>
        <a:lstStyle/>
        <a:p>
          <a:pPr algn="just"/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под воздействием культурно-исторических традиций глубоко вошло в психологию руководителей всех стран, причем они выполняют в принципе одни и те же обязанности и функции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525344-3F7D-4AAB-8766-898B3F322247}" type="parTrans" cxnId="{DC820640-602F-463C-92F7-29A4E3923230}">
      <dgm:prSet/>
      <dgm:spPr/>
      <dgm:t>
        <a:bodyPr/>
        <a:lstStyle/>
        <a:p>
          <a:endParaRPr lang="ru-RU"/>
        </a:p>
      </dgm:t>
    </dgm:pt>
    <dgm:pt modelId="{6345FE80-D6D3-4A0B-B15B-6BB1A7F7E485}" type="sibTrans" cxnId="{DC820640-602F-463C-92F7-29A4E3923230}">
      <dgm:prSet/>
      <dgm:spPr/>
      <dgm:t>
        <a:bodyPr/>
        <a:lstStyle/>
        <a:p>
          <a:endParaRPr lang="ru-RU"/>
        </a:p>
      </dgm:t>
    </dgm:pt>
    <dgm:pt modelId="{82BE5088-7801-4CC5-A1FF-40C2911483F8}">
      <dgm:prSet phldrT="[Текст]" custT="1"/>
      <dgm:spPr/>
      <dgm:t>
        <a:bodyPr/>
        <a:lstStyle/>
        <a:p>
          <a:pPr algn="just"/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Любая организация нуждается в простых и ясных целях, объединяющих всех работников. Задачей психологии управления в этой связи является установление в коллективе такой системы ценностей и мотивов, которая способна сделать всех работников союзниками.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A3E6F7-D940-4A1D-B43F-B002ECD1FB4A}" type="parTrans" cxnId="{C7F3B7F5-1C9E-4A1A-B5E8-7A635BE6B9D6}">
      <dgm:prSet/>
      <dgm:spPr/>
      <dgm:t>
        <a:bodyPr/>
        <a:lstStyle/>
        <a:p>
          <a:endParaRPr lang="ru-RU"/>
        </a:p>
      </dgm:t>
    </dgm:pt>
    <dgm:pt modelId="{3E118C8E-BC82-4938-AEBA-CC3AB5EDD9F7}" type="sibTrans" cxnId="{C7F3B7F5-1C9E-4A1A-B5E8-7A635BE6B9D6}">
      <dgm:prSet/>
      <dgm:spPr/>
      <dgm:t>
        <a:bodyPr/>
        <a:lstStyle/>
        <a:p>
          <a:endParaRPr lang="ru-RU"/>
        </a:p>
      </dgm:t>
    </dgm:pt>
    <dgm:pt modelId="{A618E510-2551-47C6-A1C9-20265A7B1F0D}">
      <dgm:prSet phldrT="[Текст]" custT="1"/>
      <dgm:spPr/>
      <dgm:t>
        <a:bodyPr/>
        <a:lstStyle/>
        <a:p>
          <a:pPr algn="just"/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Задачей психологии управления является предоставление коллективу и каждому его члену возможности совершенствовать свои способности, улучшать индивидуальные качества и в полной мере удовлетворять потребности.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C573AB-A115-4B18-9502-98F5ECFA2B0E}" type="parTrans" cxnId="{4A3C0B0D-10C1-4544-B595-1ADBCEDE1FBB}">
      <dgm:prSet/>
      <dgm:spPr/>
      <dgm:t>
        <a:bodyPr/>
        <a:lstStyle/>
        <a:p>
          <a:endParaRPr lang="ru-RU"/>
        </a:p>
      </dgm:t>
    </dgm:pt>
    <dgm:pt modelId="{C22643FA-5592-43D9-91DC-29BF78235303}" type="sibTrans" cxnId="{4A3C0B0D-10C1-4544-B595-1ADBCEDE1FBB}">
      <dgm:prSet/>
      <dgm:spPr/>
      <dgm:t>
        <a:bodyPr/>
        <a:lstStyle/>
        <a:p>
          <a:endParaRPr lang="ru-RU"/>
        </a:p>
      </dgm:t>
    </dgm:pt>
    <dgm:pt modelId="{8BAE2ADD-A3B9-4FA2-8D50-50593FCD2D07}">
      <dgm:prSet phldrT="[Текст]" custT="1"/>
      <dgm:spPr/>
      <dgm:t>
        <a:bodyPr/>
        <a:lstStyle/>
        <a:p>
          <a:pPr algn="just"/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Выполнение работы каждого сотрудника должно базироваться на личной дисциплинированности и ответственности за порученное дело; ему надлежит четко представлять свои обязанности и иметь возможность оценивать свой личный вклад в общее дело.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2065F1-17A2-4374-B481-1C460EB4BEC2}" type="parTrans" cxnId="{228158A4-8D2C-49D5-B9A3-FEBA4B24C9DA}">
      <dgm:prSet/>
      <dgm:spPr/>
      <dgm:t>
        <a:bodyPr/>
        <a:lstStyle/>
        <a:p>
          <a:endParaRPr lang="ru-RU"/>
        </a:p>
      </dgm:t>
    </dgm:pt>
    <dgm:pt modelId="{11D8D544-C197-4440-95EA-276645D2D442}" type="sibTrans" cxnId="{228158A4-8D2C-49D5-B9A3-FEBA4B24C9DA}">
      <dgm:prSet/>
      <dgm:spPr/>
      <dgm:t>
        <a:bodyPr/>
        <a:lstStyle/>
        <a:p>
          <a:endParaRPr lang="ru-RU"/>
        </a:p>
      </dgm:t>
    </dgm:pt>
    <dgm:pt modelId="{1D7609C1-1CA8-407D-A6B9-9838ADD22628}" type="pres">
      <dgm:prSet presAssocID="{4BF4E914-0693-4A33-A6CE-EEDB51BCBEB4}" presName="linear" presStyleCnt="0">
        <dgm:presLayoutVars>
          <dgm:dir/>
          <dgm:animLvl val="lvl"/>
          <dgm:resizeHandles val="exact"/>
        </dgm:presLayoutVars>
      </dgm:prSet>
      <dgm:spPr/>
    </dgm:pt>
    <dgm:pt modelId="{49E7AD9E-A4D4-4320-9AFE-4427367207D9}" type="pres">
      <dgm:prSet presAssocID="{3BE284F7-A4D6-4CBC-863E-0383964B0DD4}" presName="parentLin" presStyleCnt="0"/>
      <dgm:spPr/>
    </dgm:pt>
    <dgm:pt modelId="{42F68F25-B0B8-42C7-9425-7320472EF61B}" type="pres">
      <dgm:prSet presAssocID="{3BE284F7-A4D6-4CBC-863E-0383964B0DD4}" presName="parentLeftMargin" presStyleLbl="node1" presStyleIdx="0" presStyleCnt="5"/>
      <dgm:spPr/>
    </dgm:pt>
    <dgm:pt modelId="{7A1F03B3-4167-4943-A2EF-CFFF7B2C062F}" type="pres">
      <dgm:prSet presAssocID="{3BE284F7-A4D6-4CBC-863E-0383964B0DD4}" presName="parentText" presStyleLbl="node1" presStyleIdx="0" presStyleCnt="5" custScaleX="13917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B13FC4-ADF3-4AEA-BD65-74DEF3428506}" type="pres">
      <dgm:prSet presAssocID="{3BE284F7-A4D6-4CBC-863E-0383964B0DD4}" presName="negativeSpace" presStyleCnt="0"/>
      <dgm:spPr/>
    </dgm:pt>
    <dgm:pt modelId="{30EE11B0-E2E6-452A-9E8B-676BC416CEEE}" type="pres">
      <dgm:prSet presAssocID="{3BE284F7-A4D6-4CBC-863E-0383964B0DD4}" presName="childText" presStyleLbl="conFgAcc1" presStyleIdx="0" presStyleCnt="5">
        <dgm:presLayoutVars>
          <dgm:bulletEnabled val="1"/>
        </dgm:presLayoutVars>
      </dgm:prSet>
      <dgm:spPr/>
    </dgm:pt>
    <dgm:pt modelId="{A4DE0518-6FC6-472C-AD1A-5C12684C8A0A}" type="pres">
      <dgm:prSet presAssocID="{039E66BF-B0FF-464E-892D-30073E449654}" presName="spaceBetweenRectangles" presStyleCnt="0"/>
      <dgm:spPr/>
    </dgm:pt>
    <dgm:pt modelId="{D300DBC8-BEED-4C77-9B23-CB0768E57213}" type="pres">
      <dgm:prSet presAssocID="{0DC5ED18-AEF2-488D-8A09-1B7DB9C23204}" presName="parentLin" presStyleCnt="0"/>
      <dgm:spPr/>
    </dgm:pt>
    <dgm:pt modelId="{631BEB68-0491-41E0-94F2-288BC29A5BAA}" type="pres">
      <dgm:prSet presAssocID="{0DC5ED18-AEF2-488D-8A09-1B7DB9C23204}" presName="parentLeftMargin" presStyleLbl="node1" presStyleIdx="0" presStyleCnt="5"/>
      <dgm:spPr/>
    </dgm:pt>
    <dgm:pt modelId="{7C3FFC6C-430E-4DC8-9666-52FF3AAB1E5E}" type="pres">
      <dgm:prSet presAssocID="{0DC5ED18-AEF2-488D-8A09-1B7DB9C23204}" presName="parentText" presStyleLbl="node1" presStyleIdx="1" presStyleCnt="5" custScaleX="13718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702263-E3FD-4BD8-8CFF-44AE3BBCD15F}" type="pres">
      <dgm:prSet presAssocID="{0DC5ED18-AEF2-488D-8A09-1B7DB9C23204}" presName="negativeSpace" presStyleCnt="0"/>
      <dgm:spPr/>
    </dgm:pt>
    <dgm:pt modelId="{06092899-661B-47CE-8B00-4391B0BFA7F8}" type="pres">
      <dgm:prSet presAssocID="{0DC5ED18-AEF2-488D-8A09-1B7DB9C23204}" presName="childText" presStyleLbl="conFgAcc1" presStyleIdx="1" presStyleCnt="5">
        <dgm:presLayoutVars>
          <dgm:bulletEnabled val="1"/>
        </dgm:presLayoutVars>
      </dgm:prSet>
      <dgm:spPr/>
    </dgm:pt>
    <dgm:pt modelId="{0B57468F-CF2A-4F6D-BDA3-5679026C7392}" type="pres">
      <dgm:prSet presAssocID="{6345FE80-D6D3-4A0B-B15B-6BB1A7F7E485}" presName="spaceBetweenRectangles" presStyleCnt="0"/>
      <dgm:spPr/>
    </dgm:pt>
    <dgm:pt modelId="{503AC5F4-D721-4CFA-8401-4D7498C7D470}" type="pres">
      <dgm:prSet presAssocID="{82BE5088-7801-4CC5-A1FF-40C2911483F8}" presName="parentLin" presStyleCnt="0"/>
      <dgm:spPr/>
    </dgm:pt>
    <dgm:pt modelId="{229FB31D-ABFB-4A03-BAF6-DC1A8306AE0D}" type="pres">
      <dgm:prSet presAssocID="{82BE5088-7801-4CC5-A1FF-40C2911483F8}" presName="parentLeftMargin" presStyleLbl="node1" presStyleIdx="1" presStyleCnt="5"/>
      <dgm:spPr/>
    </dgm:pt>
    <dgm:pt modelId="{75E67212-834D-41DD-9CA7-96080DA88623}" type="pres">
      <dgm:prSet presAssocID="{82BE5088-7801-4CC5-A1FF-40C2911483F8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911925-7C81-4D0F-BD0B-E1CC5F83D77F}" type="pres">
      <dgm:prSet presAssocID="{82BE5088-7801-4CC5-A1FF-40C2911483F8}" presName="negativeSpace" presStyleCnt="0"/>
      <dgm:spPr/>
    </dgm:pt>
    <dgm:pt modelId="{263DF6BF-8CF9-49A5-B457-48C9C3A911BA}" type="pres">
      <dgm:prSet presAssocID="{82BE5088-7801-4CC5-A1FF-40C2911483F8}" presName="childText" presStyleLbl="conFgAcc1" presStyleIdx="2" presStyleCnt="5">
        <dgm:presLayoutVars>
          <dgm:bulletEnabled val="1"/>
        </dgm:presLayoutVars>
      </dgm:prSet>
      <dgm:spPr/>
    </dgm:pt>
    <dgm:pt modelId="{DFD518D7-C8FB-4531-A1C6-43EA5C21419B}" type="pres">
      <dgm:prSet presAssocID="{3E118C8E-BC82-4938-AEBA-CC3AB5EDD9F7}" presName="spaceBetweenRectangles" presStyleCnt="0"/>
      <dgm:spPr/>
    </dgm:pt>
    <dgm:pt modelId="{11C91CC6-2966-44ED-AAEC-A8C2A2401DA5}" type="pres">
      <dgm:prSet presAssocID="{A618E510-2551-47C6-A1C9-20265A7B1F0D}" presName="parentLin" presStyleCnt="0"/>
      <dgm:spPr/>
    </dgm:pt>
    <dgm:pt modelId="{77718B9B-BE02-464E-B7EB-2BE635651873}" type="pres">
      <dgm:prSet presAssocID="{A618E510-2551-47C6-A1C9-20265A7B1F0D}" presName="parentLeftMargin" presStyleLbl="node1" presStyleIdx="2" presStyleCnt="5"/>
      <dgm:spPr/>
    </dgm:pt>
    <dgm:pt modelId="{89F48975-8216-4B5B-99F0-9DAB41D1127E}" type="pres">
      <dgm:prSet presAssocID="{A618E510-2551-47C6-A1C9-20265A7B1F0D}" presName="parentText" presStyleLbl="node1" presStyleIdx="3" presStyleCnt="5" custScaleX="13503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CF4FCF-C54F-4975-B371-4A534E652B5C}" type="pres">
      <dgm:prSet presAssocID="{A618E510-2551-47C6-A1C9-20265A7B1F0D}" presName="negativeSpace" presStyleCnt="0"/>
      <dgm:spPr/>
    </dgm:pt>
    <dgm:pt modelId="{C8276BFD-DAEE-435D-8C02-1CAC72403E18}" type="pres">
      <dgm:prSet presAssocID="{A618E510-2551-47C6-A1C9-20265A7B1F0D}" presName="childText" presStyleLbl="conFgAcc1" presStyleIdx="3" presStyleCnt="5">
        <dgm:presLayoutVars>
          <dgm:bulletEnabled val="1"/>
        </dgm:presLayoutVars>
      </dgm:prSet>
      <dgm:spPr/>
    </dgm:pt>
    <dgm:pt modelId="{4BE8E56B-151A-43A5-A580-AF2847A2D894}" type="pres">
      <dgm:prSet presAssocID="{C22643FA-5592-43D9-91DC-29BF78235303}" presName="spaceBetweenRectangles" presStyleCnt="0"/>
      <dgm:spPr/>
    </dgm:pt>
    <dgm:pt modelId="{3BB15965-3E23-49AB-AAE3-181DE1C11543}" type="pres">
      <dgm:prSet presAssocID="{8BAE2ADD-A3B9-4FA2-8D50-50593FCD2D07}" presName="parentLin" presStyleCnt="0"/>
      <dgm:spPr/>
    </dgm:pt>
    <dgm:pt modelId="{E90D5E8B-C4BC-4984-B474-7CA72FD0FC81}" type="pres">
      <dgm:prSet presAssocID="{8BAE2ADD-A3B9-4FA2-8D50-50593FCD2D07}" presName="parentLeftMargin" presStyleLbl="node1" presStyleIdx="3" presStyleCnt="5"/>
      <dgm:spPr/>
    </dgm:pt>
    <dgm:pt modelId="{7497060B-B83A-4146-8AC0-F62AF2C261F7}" type="pres">
      <dgm:prSet presAssocID="{8BAE2ADD-A3B9-4FA2-8D50-50593FCD2D07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34B413-FE0F-4EFE-B609-35ABCBD88F10}" type="pres">
      <dgm:prSet presAssocID="{8BAE2ADD-A3B9-4FA2-8D50-50593FCD2D07}" presName="negativeSpace" presStyleCnt="0"/>
      <dgm:spPr/>
    </dgm:pt>
    <dgm:pt modelId="{554EAC04-844C-4D79-B9FB-BEF200272E55}" type="pres">
      <dgm:prSet presAssocID="{8BAE2ADD-A3B9-4FA2-8D50-50593FCD2D0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BDDF2F7-788C-410E-AF17-E418F118A91F}" type="presOf" srcId="{8BAE2ADD-A3B9-4FA2-8D50-50593FCD2D07}" destId="{E90D5E8B-C4BC-4984-B474-7CA72FD0FC81}" srcOrd="0" destOrd="0" presId="urn:microsoft.com/office/officeart/2005/8/layout/list1"/>
    <dgm:cxn modelId="{04E56F46-850D-4A48-AD72-C86386073691}" type="presOf" srcId="{A618E510-2551-47C6-A1C9-20265A7B1F0D}" destId="{77718B9B-BE02-464E-B7EB-2BE635651873}" srcOrd="0" destOrd="0" presId="urn:microsoft.com/office/officeart/2005/8/layout/list1"/>
    <dgm:cxn modelId="{5F8A0C93-86DC-462D-A642-D1FC785E68F8}" type="presOf" srcId="{A618E510-2551-47C6-A1C9-20265A7B1F0D}" destId="{89F48975-8216-4B5B-99F0-9DAB41D1127E}" srcOrd="1" destOrd="0" presId="urn:microsoft.com/office/officeart/2005/8/layout/list1"/>
    <dgm:cxn modelId="{B83A3A44-6218-497E-A13E-62909B4957F5}" type="presOf" srcId="{3BE284F7-A4D6-4CBC-863E-0383964B0DD4}" destId="{42F68F25-B0B8-42C7-9425-7320472EF61B}" srcOrd="0" destOrd="0" presId="urn:microsoft.com/office/officeart/2005/8/layout/list1"/>
    <dgm:cxn modelId="{A2E92D9E-43AE-4CE6-AC3C-C5F9EA27CE02}" type="presOf" srcId="{0DC5ED18-AEF2-488D-8A09-1B7DB9C23204}" destId="{631BEB68-0491-41E0-94F2-288BC29A5BAA}" srcOrd="0" destOrd="0" presId="urn:microsoft.com/office/officeart/2005/8/layout/list1"/>
    <dgm:cxn modelId="{523412EC-0A95-49B9-8E55-07BAE216E767}" srcId="{4BF4E914-0693-4A33-A6CE-EEDB51BCBEB4}" destId="{3BE284F7-A4D6-4CBC-863E-0383964B0DD4}" srcOrd="0" destOrd="0" parTransId="{5CF32AD8-E9F1-46AB-9B86-29A1D3697A81}" sibTransId="{039E66BF-B0FF-464E-892D-30073E449654}"/>
    <dgm:cxn modelId="{4845C089-09D8-447B-AF37-A483CAA6D0BD}" type="presOf" srcId="{82BE5088-7801-4CC5-A1FF-40C2911483F8}" destId="{229FB31D-ABFB-4A03-BAF6-DC1A8306AE0D}" srcOrd="0" destOrd="0" presId="urn:microsoft.com/office/officeart/2005/8/layout/list1"/>
    <dgm:cxn modelId="{983B781F-A7E7-4C31-B289-3AD42E363E56}" type="presOf" srcId="{4BF4E914-0693-4A33-A6CE-EEDB51BCBEB4}" destId="{1D7609C1-1CA8-407D-A6B9-9838ADD22628}" srcOrd="0" destOrd="0" presId="urn:microsoft.com/office/officeart/2005/8/layout/list1"/>
    <dgm:cxn modelId="{4D35C049-553C-467F-9E9D-A3A654B5C440}" type="presOf" srcId="{0DC5ED18-AEF2-488D-8A09-1B7DB9C23204}" destId="{7C3FFC6C-430E-4DC8-9666-52FF3AAB1E5E}" srcOrd="1" destOrd="0" presId="urn:microsoft.com/office/officeart/2005/8/layout/list1"/>
    <dgm:cxn modelId="{DC820640-602F-463C-92F7-29A4E3923230}" srcId="{4BF4E914-0693-4A33-A6CE-EEDB51BCBEB4}" destId="{0DC5ED18-AEF2-488D-8A09-1B7DB9C23204}" srcOrd="1" destOrd="0" parTransId="{ED525344-3F7D-4AAB-8766-898B3F322247}" sibTransId="{6345FE80-D6D3-4A0B-B15B-6BB1A7F7E485}"/>
    <dgm:cxn modelId="{228158A4-8D2C-49D5-B9A3-FEBA4B24C9DA}" srcId="{4BF4E914-0693-4A33-A6CE-EEDB51BCBEB4}" destId="{8BAE2ADD-A3B9-4FA2-8D50-50593FCD2D07}" srcOrd="4" destOrd="0" parTransId="{D62065F1-17A2-4374-B481-1C460EB4BEC2}" sibTransId="{11D8D544-C197-4440-95EA-276645D2D442}"/>
    <dgm:cxn modelId="{386507AA-6BEE-4793-A6A8-DFE2985BD966}" type="presOf" srcId="{3BE284F7-A4D6-4CBC-863E-0383964B0DD4}" destId="{7A1F03B3-4167-4943-A2EF-CFFF7B2C062F}" srcOrd="1" destOrd="0" presId="urn:microsoft.com/office/officeart/2005/8/layout/list1"/>
    <dgm:cxn modelId="{4A3C0B0D-10C1-4544-B595-1ADBCEDE1FBB}" srcId="{4BF4E914-0693-4A33-A6CE-EEDB51BCBEB4}" destId="{A618E510-2551-47C6-A1C9-20265A7B1F0D}" srcOrd="3" destOrd="0" parTransId="{0BC573AB-A115-4B18-9502-98F5ECFA2B0E}" sibTransId="{C22643FA-5592-43D9-91DC-29BF78235303}"/>
    <dgm:cxn modelId="{95059626-46BD-4606-8818-99B09AC98B64}" type="presOf" srcId="{8BAE2ADD-A3B9-4FA2-8D50-50593FCD2D07}" destId="{7497060B-B83A-4146-8AC0-F62AF2C261F7}" srcOrd="1" destOrd="0" presId="urn:microsoft.com/office/officeart/2005/8/layout/list1"/>
    <dgm:cxn modelId="{C7F3B7F5-1C9E-4A1A-B5E8-7A635BE6B9D6}" srcId="{4BF4E914-0693-4A33-A6CE-EEDB51BCBEB4}" destId="{82BE5088-7801-4CC5-A1FF-40C2911483F8}" srcOrd="2" destOrd="0" parTransId="{9FA3E6F7-D940-4A1D-B43F-B002ECD1FB4A}" sibTransId="{3E118C8E-BC82-4938-AEBA-CC3AB5EDD9F7}"/>
    <dgm:cxn modelId="{6E336F77-F9F6-4E1A-B2F0-5EC3E664B9A0}" type="presOf" srcId="{82BE5088-7801-4CC5-A1FF-40C2911483F8}" destId="{75E67212-834D-41DD-9CA7-96080DA88623}" srcOrd="1" destOrd="0" presId="urn:microsoft.com/office/officeart/2005/8/layout/list1"/>
    <dgm:cxn modelId="{86DDA4DD-B825-46F1-B89A-8C3B158EB85A}" type="presParOf" srcId="{1D7609C1-1CA8-407D-A6B9-9838ADD22628}" destId="{49E7AD9E-A4D4-4320-9AFE-4427367207D9}" srcOrd="0" destOrd="0" presId="urn:microsoft.com/office/officeart/2005/8/layout/list1"/>
    <dgm:cxn modelId="{152160D7-D544-4220-8CC6-AC6D53152197}" type="presParOf" srcId="{49E7AD9E-A4D4-4320-9AFE-4427367207D9}" destId="{42F68F25-B0B8-42C7-9425-7320472EF61B}" srcOrd="0" destOrd="0" presId="urn:microsoft.com/office/officeart/2005/8/layout/list1"/>
    <dgm:cxn modelId="{F8CEBE05-9B6A-443B-A47E-6966EFC4ACDB}" type="presParOf" srcId="{49E7AD9E-A4D4-4320-9AFE-4427367207D9}" destId="{7A1F03B3-4167-4943-A2EF-CFFF7B2C062F}" srcOrd="1" destOrd="0" presId="urn:microsoft.com/office/officeart/2005/8/layout/list1"/>
    <dgm:cxn modelId="{F9E11169-25F7-4232-8EF5-91F7A38396F5}" type="presParOf" srcId="{1D7609C1-1CA8-407D-A6B9-9838ADD22628}" destId="{F7B13FC4-ADF3-4AEA-BD65-74DEF3428506}" srcOrd="1" destOrd="0" presId="urn:microsoft.com/office/officeart/2005/8/layout/list1"/>
    <dgm:cxn modelId="{0278E055-52ED-478D-BBF1-09E158AAE1DE}" type="presParOf" srcId="{1D7609C1-1CA8-407D-A6B9-9838ADD22628}" destId="{30EE11B0-E2E6-452A-9E8B-676BC416CEEE}" srcOrd="2" destOrd="0" presId="urn:microsoft.com/office/officeart/2005/8/layout/list1"/>
    <dgm:cxn modelId="{FD099B98-BE9C-46A1-ADF8-88A758534F5A}" type="presParOf" srcId="{1D7609C1-1CA8-407D-A6B9-9838ADD22628}" destId="{A4DE0518-6FC6-472C-AD1A-5C12684C8A0A}" srcOrd="3" destOrd="0" presId="urn:microsoft.com/office/officeart/2005/8/layout/list1"/>
    <dgm:cxn modelId="{5DC76C7B-F0E0-4E24-BF68-E7E31F094FEC}" type="presParOf" srcId="{1D7609C1-1CA8-407D-A6B9-9838ADD22628}" destId="{D300DBC8-BEED-4C77-9B23-CB0768E57213}" srcOrd="4" destOrd="0" presId="urn:microsoft.com/office/officeart/2005/8/layout/list1"/>
    <dgm:cxn modelId="{C483A954-C184-4154-8FF7-34AC36F2C13D}" type="presParOf" srcId="{D300DBC8-BEED-4C77-9B23-CB0768E57213}" destId="{631BEB68-0491-41E0-94F2-288BC29A5BAA}" srcOrd="0" destOrd="0" presId="urn:microsoft.com/office/officeart/2005/8/layout/list1"/>
    <dgm:cxn modelId="{9C085795-DB46-4B51-993F-36A9533FA5BA}" type="presParOf" srcId="{D300DBC8-BEED-4C77-9B23-CB0768E57213}" destId="{7C3FFC6C-430E-4DC8-9666-52FF3AAB1E5E}" srcOrd="1" destOrd="0" presId="urn:microsoft.com/office/officeart/2005/8/layout/list1"/>
    <dgm:cxn modelId="{2A0069E9-D12F-4284-B9BD-22FA0ADFB96B}" type="presParOf" srcId="{1D7609C1-1CA8-407D-A6B9-9838ADD22628}" destId="{F5702263-E3FD-4BD8-8CFF-44AE3BBCD15F}" srcOrd="5" destOrd="0" presId="urn:microsoft.com/office/officeart/2005/8/layout/list1"/>
    <dgm:cxn modelId="{978895EF-EA31-4B0D-9566-4B06F2BEF019}" type="presParOf" srcId="{1D7609C1-1CA8-407D-A6B9-9838ADD22628}" destId="{06092899-661B-47CE-8B00-4391B0BFA7F8}" srcOrd="6" destOrd="0" presId="urn:microsoft.com/office/officeart/2005/8/layout/list1"/>
    <dgm:cxn modelId="{DD7D3FA9-82F7-43E5-92F8-B875C2356D31}" type="presParOf" srcId="{1D7609C1-1CA8-407D-A6B9-9838ADD22628}" destId="{0B57468F-CF2A-4F6D-BDA3-5679026C7392}" srcOrd="7" destOrd="0" presId="urn:microsoft.com/office/officeart/2005/8/layout/list1"/>
    <dgm:cxn modelId="{C09ED10B-0912-4978-BD36-E5D2CA5CA8C2}" type="presParOf" srcId="{1D7609C1-1CA8-407D-A6B9-9838ADD22628}" destId="{503AC5F4-D721-4CFA-8401-4D7498C7D470}" srcOrd="8" destOrd="0" presId="urn:microsoft.com/office/officeart/2005/8/layout/list1"/>
    <dgm:cxn modelId="{D2E155B5-1629-43CB-89E2-5CF063C21AC3}" type="presParOf" srcId="{503AC5F4-D721-4CFA-8401-4D7498C7D470}" destId="{229FB31D-ABFB-4A03-BAF6-DC1A8306AE0D}" srcOrd="0" destOrd="0" presId="urn:microsoft.com/office/officeart/2005/8/layout/list1"/>
    <dgm:cxn modelId="{3B5F9B9D-76F5-4C49-B7A0-D487E38D2427}" type="presParOf" srcId="{503AC5F4-D721-4CFA-8401-4D7498C7D470}" destId="{75E67212-834D-41DD-9CA7-96080DA88623}" srcOrd="1" destOrd="0" presId="urn:microsoft.com/office/officeart/2005/8/layout/list1"/>
    <dgm:cxn modelId="{A0E410C9-7079-4372-B6E1-9501C7E6B8D9}" type="presParOf" srcId="{1D7609C1-1CA8-407D-A6B9-9838ADD22628}" destId="{15911925-7C81-4D0F-BD0B-E1CC5F83D77F}" srcOrd="9" destOrd="0" presId="urn:microsoft.com/office/officeart/2005/8/layout/list1"/>
    <dgm:cxn modelId="{2090797B-737D-43B2-9C16-4093CD80E2E3}" type="presParOf" srcId="{1D7609C1-1CA8-407D-A6B9-9838ADD22628}" destId="{263DF6BF-8CF9-49A5-B457-48C9C3A911BA}" srcOrd="10" destOrd="0" presId="urn:microsoft.com/office/officeart/2005/8/layout/list1"/>
    <dgm:cxn modelId="{2C0F6B11-7597-4A35-A28B-DC7897B773CC}" type="presParOf" srcId="{1D7609C1-1CA8-407D-A6B9-9838ADD22628}" destId="{DFD518D7-C8FB-4531-A1C6-43EA5C21419B}" srcOrd="11" destOrd="0" presId="urn:microsoft.com/office/officeart/2005/8/layout/list1"/>
    <dgm:cxn modelId="{0B4BCB3F-18CC-4864-84AA-69C95ABD904C}" type="presParOf" srcId="{1D7609C1-1CA8-407D-A6B9-9838ADD22628}" destId="{11C91CC6-2966-44ED-AAEC-A8C2A2401DA5}" srcOrd="12" destOrd="0" presId="urn:microsoft.com/office/officeart/2005/8/layout/list1"/>
    <dgm:cxn modelId="{0A1E07AF-2954-4958-87E3-AA7603DDEEC1}" type="presParOf" srcId="{11C91CC6-2966-44ED-AAEC-A8C2A2401DA5}" destId="{77718B9B-BE02-464E-B7EB-2BE635651873}" srcOrd="0" destOrd="0" presId="urn:microsoft.com/office/officeart/2005/8/layout/list1"/>
    <dgm:cxn modelId="{B650B93E-6757-4666-9B00-31259FE3077D}" type="presParOf" srcId="{11C91CC6-2966-44ED-AAEC-A8C2A2401DA5}" destId="{89F48975-8216-4B5B-99F0-9DAB41D1127E}" srcOrd="1" destOrd="0" presId="urn:microsoft.com/office/officeart/2005/8/layout/list1"/>
    <dgm:cxn modelId="{44950F4E-3DA5-4D37-B9CF-8C78A637FAFC}" type="presParOf" srcId="{1D7609C1-1CA8-407D-A6B9-9838ADD22628}" destId="{D5CF4FCF-C54F-4975-B371-4A534E652B5C}" srcOrd="13" destOrd="0" presId="urn:microsoft.com/office/officeart/2005/8/layout/list1"/>
    <dgm:cxn modelId="{7C09B672-41CB-45B1-96C1-32DEA7DEE2ED}" type="presParOf" srcId="{1D7609C1-1CA8-407D-A6B9-9838ADD22628}" destId="{C8276BFD-DAEE-435D-8C02-1CAC72403E18}" srcOrd="14" destOrd="0" presId="urn:microsoft.com/office/officeart/2005/8/layout/list1"/>
    <dgm:cxn modelId="{3E27368A-739E-4753-A2C7-70458B5E2F72}" type="presParOf" srcId="{1D7609C1-1CA8-407D-A6B9-9838ADD22628}" destId="{4BE8E56B-151A-43A5-A580-AF2847A2D894}" srcOrd="15" destOrd="0" presId="urn:microsoft.com/office/officeart/2005/8/layout/list1"/>
    <dgm:cxn modelId="{C7B23EF0-2FA5-4CED-B7A1-652C3616E2D5}" type="presParOf" srcId="{1D7609C1-1CA8-407D-A6B9-9838ADD22628}" destId="{3BB15965-3E23-49AB-AAE3-181DE1C11543}" srcOrd="16" destOrd="0" presId="urn:microsoft.com/office/officeart/2005/8/layout/list1"/>
    <dgm:cxn modelId="{3D5C63D8-6321-456F-9AF5-9B70D86A5B48}" type="presParOf" srcId="{3BB15965-3E23-49AB-AAE3-181DE1C11543}" destId="{E90D5E8B-C4BC-4984-B474-7CA72FD0FC81}" srcOrd="0" destOrd="0" presId="urn:microsoft.com/office/officeart/2005/8/layout/list1"/>
    <dgm:cxn modelId="{92705A97-2279-4856-A3A6-71EE8712565D}" type="presParOf" srcId="{3BB15965-3E23-49AB-AAE3-181DE1C11543}" destId="{7497060B-B83A-4146-8AC0-F62AF2C261F7}" srcOrd="1" destOrd="0" presId="urn:microsoft.com/office/officeart/2005/8/layout/list1"/>
    <dgm:cxn modelId="{6B4B42F7-A5F6-4393-821C-5442E4F2A457}" type="presParOf" srcId="{1D7609C1-1CA8-407D-A6B9-9838ADD22628}" destId="{7034B413-FE0F-4EFE-B609-35ABCBD88F10}" srcOrd="17" destOrd="0" presId="urn:microsoft.com/office/officeart/2005/8/layout/list1"/>
    <dgm:cxn modelId="{BA68E31B-85C4-4D81-9DD7-2B195A7B5942}" type="presParOf" srcId="{1D7609C1-1CA8-407D-A6B9-9838ADD22628}" destId="{554EAC04-844C-4D79-B9FB-BEF200272E5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0D107C-BF69-41A4-96A5-A562C1F4430B}" type="doc">
      <dgm:prSet loTypeId="urn:microsoft.com/office/officeart/2005/8/layout/matrix2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9E778A19-C1BD-4B73-A4AF-F36697450F40}">
      <dgm:prSet phldrT="[Текст]" custT="1"/>
      <dgm:spPr/>
      <dgm:t>
        <a:bodyPr/>
        <a:lstStyle/>
        <a:p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Организационно-административные</a:t>
          </a:r>
          <a:endParaRPr lang="ru-RU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BB7F16-BFA1-481A-9443-03231344C5B5}" type="parTrans" cxnId="{48D1ACBA-A0CA-4E1A-BBFD-EB85D72442BD}">
      <dgm:prSet/>
      <dgm:spPr/>
      <dgm:t>
        <a:bodyPr/>
        <a:lstStyle/>
        <a:p>
          <a:endParaRPr lang="ru-RU"/>
        </a:p>
      </dgm:t>
    </dgm:pt>
    <dgm:pt modelId="{A37D78AF-13D5-4BCF-889E-5C72E08D4526}" type="sibTrans" cxnId="{48D1ACBA-A0CA-4E1A-BBFD-EB85D72442BD}">
      <dgm:prSet/>
      <dgm:spPr/>
      <dgm:t>
        <a:bodyPr/>
        <a:lstStyle/>
        <a:p>
          <a:endParaRPr lang="ru-RU"/>
        </a:p>
      </dgm:t>
    </dgm:pt>
    <dgm:pt modelId="{F877F552-096B-4D58-B162-6775B00A6154}">
      <dgm:prSet phldrT="[Текст]" custT="1"/>
      <dgm:spPr/>
      <dgm:t>
        <a:bodyPr/>
        <a:lstStyle/>
        <a:p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Экономические </a:t>
          </a:r>
          <a:endParaRPr lang="ru-RU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B84808-D5AF-46AF-92CA-7E6C7E6E624D}" type="parTrans" cxnId="{4498849C-EDA6-40CC-887F-F9B21E97BA4F}">
      <dgm:prSet/>
      <dgm:spPr/>
      <dgm:t>
        <a:bodyPr/>
        <a:lstStyle/>
        <a:p>
          <a:endParaRPr lang="ru-RU"/>
        </a:p>
      </dgm:t>
    </dgm:pt>
    <dgm:pt modelId="{19FF6C41-F2B8-4D2F-AD7E-1D052DE57F6B}" type="sibTrans" cxnId="{4498849C-EDA6-40CC-887F-F9B21E97BA4F}">
      <dgm:prSet/>
      <dgm:spPr/>
      <dgm:t>
        <a:bodyPr/>
        <a:lstStyle/>
        <a:p>
          <a:endParaRPr lang="ru-RU"/>
        </a:p>
      </dgm:t>
    </dgm:pt>
    <dgm:pt modelId="{D1B7542B-99AB-480F-96FA-140E26465743}">
      <dgm:prSet phldrT="[Текст]" custT="1"/>
      <dgm:spPr/>
      <dgm:t>
        <a:bodyPr/>
        <a:lstStyle/>
        <a:p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Социально-психологические</a:t>
          </a:r>
          <a:endParaRPr lang="ru-RU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91A81E-E55B-4404-8259-D0E121439DF8}" type="parTrans" cxnId="{6E80840E-6754-406D-BFD0-02696C884CB0}">
      <dgm:prSet/>
      <dgm:spPr/>
      <dgm:t>
        <a:bodyPr/>
        <a:lstStyle/>
        <a:p>
          <a:endParaRPr lang="ru-RU"/>
        </a:p>
      </dgm:t>
    </dgm:pt>
    <dgm:pt modelId="{24B97F06-8F0A-491D-9376-9223A6018F27}" type="sibTrans" cxnId="{6E80840E-6754-406D-BFD0-02696C884CB0}">
      <dgm:prSet/>
      <dgm:spPr/>
      <dgm:t>
        <a:bodyPr/>
        <a:lstStyle/>
        <a:p>
          <a:endParaRPr lang="ru-RU"/>
        </a:p>
      </dgm:t>
    </dgm:pt>
    <dgm:pt modelId="{1E77A22B-F201-4281-BB18-FA4A6E5A0784}">
      <dgm:prSet phldrT="[Текст]" custT="1"/>
      <dgm:spPr/>
      <dgm:t>
        <a:bodyPr/>
        <a:lstStyle/>
        <a:p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Эвристические</a:t>
          </a:r>
          <a:endParaRPr lang="ru-RU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D4B92E-6A75-469F-B4EC-37593D50752F}" type="parTrans" cxnId="{F9BF1CA1-0390-46E4-9C62-08F449C5AA58}">
      <dgm:prSet/>
      <dgm:spPr/>
      <dgm:t>
        <a:bodyPr/>
        <a:lstStyle/>
        <a:p>
          <a:endParaRPr lang="ru-RU"/>
        </a:p>
      </dgm:t>
    </dgm:pt>
    <dgm:pt modelId="{7B53DE94-79B9-4D7F-B9B5-4D5E25387C03}" type="sibTrans" cxnId="{F9BF1CA1-0390-46E4-9C62-08F449C5AA58}">
      <dgm:prSet/>
      <dgm:spPr/>
      <dgm:t>
        <a:bodyPr/>
        <a:lstStyle/>
        <a:p>
          <a:endParaRPr lang="ru-RU"/>
        </a:p>
      </dgm:t>
    </dgm:pt>
    <dgm:pt modelId="{C929C238-9BFB-40DE-A00A-50963FAC50A9}" type="pres">
      <dgm:prSet presAssocID="{520D107C-BF69-41A4-96A5-A562C1F4430B}" presName="matrix" presStyleCnt="0">
        <dgm:presLayoutVars>
          <dgm:chMax val="1"/>
          <dgm:dir/>
          <dgm:resizeHandles val="exact"/>
        </dgm:presLayoutVars>
      </dgm:prSet>
      <dgm:spPr/>
    </dgm:pt>
    <dgm:pt modelId="{9B5B6BF0-C3DB-48AE-81CF-6BD21AFCCC45}" type="pres">
      <dgm:prSet presAssocID="{520D107C-BF69-41A4-96A5-A562C1F4430B}" presName="axisShape" presStyleLbl="bgShp" presStyleIdx="0" presStyleCnt="1"/>
      <dgm:spPr/>
    </dgm:pt>
    <dgm:pt modelId="{85F078FF-BA9D-4B1B-8043-88CB4A3688F6}" type="pres">
      <dgm:prSet presAssocID="{520D107C-BF69-41A4-96A5-A562C1F4430B}" presName="rect1" presStyleLbl="node1" presStyleIdx="0" presStyleCnt="4" custScaleX="153321" custLinFactNeighborX="-21191">
        <dgm:presLayoutVars>
          <dgm:chMax val="0"/>
          <dgm:chPref val="0"/>
          <dgm:bulletEnabled val="1"/>
        </dgm:presLayoutVars>
      </dgm:prSet>
      <dgm:spPr/>
    </dgm:pt>
    <dgm:pt modelId="{90097A67-8C90-4B33-A584-14C802E0A585}" type="pres">
      <dgm:prSet presAssocID="{520D107C-BF69-41A4-96A5-A562C1F4430B}" presName="rect2" presStyleLbl="node1" presStyleIdx="1" presStyleCnt="4" custScaleX="135998" custLinFactNeighborX="12173" custLinFactNeighborY="-451">
        <dgm:presLayoutVars>
          <dgm:chMax val="0"/>
          <dgm:chPref val="0"/>
          <dgm:bulletEnabled val="1"/>
        </dgm:presLayoutVars>
      </dgm:prSet>
      <dgm:spPr/>
    </dgm:pt>
    <dgm:pt modelId="{ADB44E3C-6AAD-4564-9DFA-38CE316C1388}" type="pres">
      <dgm:prSet presAssocID="{520D107C-BF69-41A4-96A5-A562C1F4430B}" presName="rect3" presStyleLbl="node1" presStyleIdx="2" presStyleCnt="4" custScaleX="147314" custLinFactNeighborX="-22093">
        <dgm:presLayoutVars>
          <dgm:chMax val="0"/>
          <dgm:chPref val="0"/>
          <dgm:bulletEnabled val="1"/>
        </dgm:presLayoutVars>
      </dgm:prSet>
      <dgm:spPr/>
    </dgm:pt>
    <dgm:pt modelId="{2A857B25-F1A6-4FE6-A02F-9AE3D3725B58}" type="pres">
      <dgm:prSet presAssocID="{520D107C-BF69-41A4-96A5-A562C1F4430B}" presName="rect4" presStyleLbl="node1" presStyleIdx="3" presStyleCnt="4" custScaleX="138648" custLinFactNeighborX="15780" custLinFactNeighborY="-902">
        <dgm:presLayoutVars>
          <dgm:chMax val="0"/>
          <dgm:chPref val="0"/>
          <dgm:bulletEnabled val="1"/>
        </dgm:presLayoutVars>
      </dgm:prSet>
      <dgm:spPr/>
    </dgm:pt>
  </dgm:ptLst>
  <dgm:cxnLst>
    <dgm:cxn modelId="{F93049F8-DD0F-4328-95AA-A3B911197134}" type="presOf" srcId="{F877F552-096B-4D58-B162-6775B00A6154}" destId="{90097A67-8C90-4B33-A584-14C802E0A585}" srcOrd="0" destOrd="0" presId="urn:microsoft.com/office/officeart/2005/8/layout/matrix2"/>
    <dgm:cxn modelId="{F9BF1CA1-0390-46E4-9C62-08F449C5AA58}" srcId="{520D107C-BF69-41A4-96A5-A562C1F4430B}" destId="{1E77A22B-F201-4281-BB18-FA4A6E5A0784}" srcOrd="3" destOrd="0" parTransId="{E0D4B92E-6A75-469F-B4EC-37593D50752F}" sibTransId="{7B53DE94-79B9-4D7F-B9B5-4D5E25387C03}"/>
    <dgm:cxn modelId="{12C4D13C-5410-4DA9-8316-DCCFA0AD4C89}" type="presOf" srcId="{1E77A22B-F201-4281-BB18-FA4A6E5A0784}" destId="{2A857B25-F1A6-4FE6-A02F-9AE3D3725B58}" srcOrd="0" destOrd="0" presId="urn:microsoft.com/office/officeart/2005/8/layout/matrix2"/>
    <dgm:cxn modelId="{3169A37B-B2FE-4008-8AC4-986CA8B55B80}" type="presOf" srcId="{D1B7542B-99AB-480F-96FA-140E26465743}" destId="{ADB44E3C-6AAD-4564-9DFA-38CE316C1388}" srcOrd="0" destOrd="0" presId="urn:microsoft.com/office/officeart/2005/8/layout/matrix2"/>
    <dgm:cxn modelId="{4498849C-EDA6-40CC-887F-F9B21E97BA4F}" srcId="{520D107C-BF69-41A4-96A5-A562C1F4430B}" destId="{F877F552-096B-4D58-B162-6775B00A6154}" srcOrd="1" destOrd="0" parTransId="{D2B84808-D5AF-46AF-92CA-7E6C7E6E624D}" sibTransId="{19FF6C41-F2B8-4D2F-AD7E-1D052DE57F6B}"/>
    <dgm:cxn modelId="{48D1ACBA-A0CA-4E1A-BBFD-EB85D72442BD}" srcId="{520D107C-BF69-41A4-96A5-A562C1F4430B}" destId="{9E778A19-C1BD-4B73-A4AF-F36697450F40}" srcOrd="0" destOrd="0" parTransId="{30BB7F16-BFA1-481A-9443-03231344C5B5}" sibTransId="{A37D78AF-13D5-4BCF-889E-5C72E08D4526}"/>
    <dgm:cxn modelId="{819756BD-76F7-45CA-B2C0-A94F8109BAB5}" type="presOf" srcId="{520D107C-BF69-41A4-96A5-A562C1F4430B}" destId="{C929C238-9BFB-40DE-A00A-50963FAC50A9}" srcOrd="0" destOrd="0" presId="urn:microsoft.com/office/officeart/2005/8/layout/matrix2"/>
    <dgm:cxn modelId="{BA0DCE38-9201-4513-8123-75185B2AC3E4}" type="presOf" srcId="{9E778A19-C1BD-4B73-A4AF-F36697450F40}" destId="{85F078FF-BA9D-4B1B-8043-88CB4A3688F6}" srcOrd="0" destOrd="0" presId="urn:microsoft.com/office/officeart/2005/8/layout/matrix2"/>
    <dgm:cxn modelId="{6E80840E-6754-406D-BFD0-02696C884CB0}" srcId="{520D107C-BF69-41A4-96A5-A562C1F4430B}" destId="{D1B7542B-99AB-480F-96FA-140E26465743}" srcOrd="2" destOrd="0" parTransId="{CB91A81E-E55B-4404-8259-D0E121439DF8}" sibTransId="{24B97F06-8F0A-491D-9376-9223A6018F27}"/>
    <dgm:cxn modelId="{B915A818-4DD9-4286-ACCE-1F7F28F1B071}" type="presParOf" srcId="{C929C238-9BFB-40DE-A00A-50963FAC50A9}" destId="{9B5B6BF0-C3DB-48AE-81CF-6BD21AFCCC45}" srcOrd="0" destOrd="0" presId="urn:microsoft.com/office/officeart/2005/8/layout/matrix2"/>
    <dgm:cxn modelId="{B8638C17-235C-4527-B210-CC4B09977BB8}" type="presParOf" srcId="{C929C238-9BFB-40DE-A00A-50963FAC50A9}" destId="{85F078FF-BA9D-4B1B-8043-88CB4A3688F6}" srcOrd="1" destOrd="0" presId="urn:microsoft.com/office/officeart/2005/8/layout/matrix2"/>
    <dgm:cxn modelId="{A1846EE8-7D06-4443-82FF-6834421E44A3}" type="presParOf" srcId="{C929C238-9BFB-40DE-A00A-50963FAC50A9}" destId="{90097A67-8C90-4B33-A584-14C802E0A585}" srcOrd="2" destOrd="0" presId="urn:microsoft.com/office/officeart/2005/8/layout/matrix2"/>
    <dgm:cxn modelId="{09FD2EFE-9D0B-4DD0-BAF5-48FE2E37AD3A}" type="presParOf" srcId="{C929C238-9BFB-40DE-A00A-50963FAC50A9}" destId="{ADB44E3C-6AAD-4564-9DFA-38CE316C1388}" srcOrd="3" destOrd="0" presId="urn:microsoft.com/office/officeart/2005/8/layout/matrix2"/>
    <dgm:cxn modelId="{CDF56A6F-2F4E-4E95-B49C-6D77F361702E}" type="presParOf" srcId="{C929C238-9BFB-40DE-A00A-50963FAC50A9}" destId="{2A857B25-F1A6-4FE6-A02F-9AE3D3725B5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BF0923-A6EB-456B-81B8-88E0BA38ABEA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B4B6C85-BA8B-4C32-96A9-17B584FEE826}">
      <dgm:prSet phldrT="[Текст]" custT="1"/>
      <dgm:spPr/>
      <dgm:t>
        <a:bodyPr/>
        <a:lstStyle/>
        <a:p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содержательная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B603F7-75E9-4841-A2C8-BF6289CA765A}" type="parTrans" cxnId="{11879137-7CB5-4D4B-868C-CBC2733F3585}">
      <dgm:prSet/>
      <dgm:spPr/>
      <dgm:t>
        <a:bodyPr/>
        <a:lstStyle/>
        <a:p>
          <a:endParaRPr lang="ru-RU"/>
        </a:p>
      </dgm:t>
    </dgm:pt>
    <dgm:pt modelId="{B6E81769-7E7D-4389-BCDF-D48CF066677E}" type="sibTrans" cxnId="{11879137-7CB5-4D4B-868C-CBC2733F3585}">
      <dgm:prSet/>
      <dgm:spPr/>
      <dgm:t>
        <a:bodyPr/>
        <a:lstStyle/>
        <a:p>
          <a:endParaRPr lang="ru-RU"/>
        </a:p>
      </dgm:t>
    </dgm:pt>
    <dgm:pt modelId="{C2FDDAF5-16FD-45AF-83CB-2FAE76D3604F}">
      <dgm:prSet phldrT="[Текст]" custT="1"/>
      <dgm:spPr/>
      <dgm:t>
        <a:bodyPr/>
        <a:lstStyle/>
        <a:p>
          <a:pPr algn="just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Характер решаемых проблем 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70A499-97ED-4A53-8B52-91B63E574164}" type="parTrans" cxnId="{F40471E9-0D29-43FE-82AC-6A94E8E72115}">
      <dgm:prSet/>
      <dgm:spPr/>
      <dgm:t>
        <a:bodyPr/>
        <a:lstStyle/>
        <a:p>
          <a:endParaRPr lang="ru-RU"/>
        </a:p>
      </dgm:t>
    </dgm:pt>
    <dgm:pt modelId="{984BDF5A-D6B6-4968-BFD8-3C06A3BD8D2B}" type="sibTrans" cxnId="{F40471E9-0D29-43FE-82AC-6A94E8E72115}">
      <dgm:prSet/>
      <dgm:spPr/>
      <dgm:t>
        <a:bodyPr/>
        <a:lstStyle/>
        <a:p>
          <a:endParaRPr lang="ru-RU"/>
        </a:p>
      </dgm:t>
    </dgm:pt>
    <dgm:pt modelId="{D0F38A16-B921-4817-A7B9-8FAC3184D120}">
      <dgm:prSet phldrT="[Текст]" custT="1"/>
      <dgm:spPr/>
      <dgm:t>
        <a:bodyPr/>
        <a:lstStyle/>
        <a:p>
          <a:pPr algn="l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Последовательно реализуются функции управления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CB817E-D728-4F5C-935D-082FC4581919}" type="parTrans" cxnId="{1294AC24-453D-4102-BB9A-AD31DD84A50B}">
      <dgm:prSet/>
      <dgm:spPr/>
      <dgm:t>
        <a:bodyPr/>
        <a:lstStyle/>
        <a:p>
          <a:endParaRPr lang="ru-RU"/>
        </a:p>
      </dgm:t>
    </dgm:pt>
    <dgm:pt modelId="{ED3CF894-6C4D-4F18-8F6A-6750E666D94D}" type="sibTrans" cxnId="{1294AC24-453D-4102-BB9A-AD31DD84A50B}">
      <dgm:prSet/>
      <dgm:spPr/>
      <dgm:t>
        <a:bodyPr/>
        <a:lstStyle/>
        <a:p>
          <a:endParaRPr lang="ru-RU"/>
        </a:p>
      </dgm:t>
    </dgm:pt>
    <dgm:pt modelId="{78837DA8-151F-4032-A6AF-5F1E01B34A75}">
      <dgm:prSet phldrT="[Текст]" custT="1"/>
      <dgm:spPr/>
      <dgm:t>
        <a:bodyPr/>
        <a:lstStyle/>
        <a:p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организационная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105A22-C37C-4FD7-950D-BDA0459FCE06}" type="parTrans" cxnId="{FAF46CFB-0BE2-4152-AC90-1108E232BE13}">
      <dgm:prSet/>
      <dgm:spPr/>
      <dgm:t>
        <a:bodyPr/>
        <a:lstStyle/>
        <a:p>
          <a:endParaRPr lang="ru-RU"/>
        </a:p>
      </dgm:t>
    </dgm:pt>
    <dgm:pt modelId="{B69DD243-F706-4542-921A-F5E02215E1CA}" type="sibTrans" cxnId="{FAF46CFB-0BE2-4152-AC90-1108E232BE13}">
      <dgm:prSet/>
      <dgm:spPr/>
      <dgm:t>
        <a:bodyPr/>
        <a:lstStyle/>
        <a:p>
          <a:endParaRPr lang="ru-RU"/>
        </a:p>
      </dgm:t>
    </dgm:pt>
    <dgm:pt modelId="{9B65848D-E2CD-4F55-BECF-4077C7DAA831}">
      <dgm:prSet phldrT="[Текст]" custT="1"/>
      <dgm:spPr/>
      <dgm:t>
        <a:bodyPr/>
        <a:lstStyle/>
        <a:p>
          <a:pPr algn="just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Наличие характеристики участников процесса управления и определения порядка их взаимодействия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64F160-F452-465A-9067-F9A8A6B8D7E6}" type="parTrans" cxnId="{6FB9487A-0333-4718-9BB9-3763FBBF1CA5}">
      <dgm:prSet/>
      <dgm:spPr/>
      <dgm:t>
        <a:bodyPr/>
        <a:lstStyle/>
        <a:p>
          <a:endParaRPr lang="ru-RU"/>
        </a:p>
      </dgm:t>
    </dgm:pt>
    <dgm:pt modelId="{25C938B5-CC7B-48DA-A7DF-6AF1BED5742F}" type="sibTrans" cxnId="{6FB9487A-0333-4718-9BB9-3763FBBF1CA5}">
      <dgm:prSet/>
      <dgm:spPr/>
      <dgm:t>
        <a:bodyPr/>
        <a:lstStyle/>
        <a:p>
          <a:endParaRPr lang="ru-RU"/>
        </a:p>
      </dgm:t>
    </dgm:pt>
    <dgm:pt modelId="{F982A030-EC99-4396-ADBD-F50BFA9C3F8D}">
      <dgm:prSet phldrT="[Текст]" custT="1"/>
      <dgm:spPr/>
      <dgm:t>
        <a:bodyPr/>
        <a:lstStyle/>
        <a:p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технологическая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024518-757C-4FD6-ABB7-3C7A2F197280}" type="parTrans" cxnId="{DC20B417-D421-4432-BF4F-DFFABD67112B}">
      <dgm:prSet/>
      <dgm:spPr/>
      <dgm:t>
        <a:bodyPr/>
        <a:lstStyle/>
        <a:p>
          <a:endParaRPr lang="ru-RU"/>
        </a:p>
      </dgm:t>
    </dgm:pt>
    <dgm:pt modelId="{A2C7C4AC-8DBB-4995-8524-F110D644B092}" type="sibTrans" cxnId="{DC20B417-D421-4432-BF4F-DFFABD67112B}">
      <dgm:prSet/>
      <dgm:spPr/>
      <dgm:t>
        <a:bodyPr/>
        <a:lstStyle/>
        <a:p>
          <a:endParaRPr lang="ru-RU"/>
        </a:p>
      </dgm:t>
    </dgm:pt>
    <dgm:pt modelId="{5AD6838E-E188-404E-B294-15683C326069}">
      <dgm:prSet phldrT="[Текст]" custT="1"/>
      <dgm:spPr/>
      <dgm:t>
        <a:bodyPr/>
        <a:lstStyle/>
        <a:p>
          <a:pPr algn="just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Управленческая информация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6D3F54-0E6C-42AC-9AA7-6E8D8B61BAAE}" type="parTrans" cxnId="{9EFA96C8-2DB0-40F2-9F6D-0904D02ABEF1}">
      <dgm:prSet/>
      <dgm:spPr/>
      <dgm:t>
        <a:bodyPr/>
        <a:lstStyle/>
        <a:p>
          <a:endParaRPr lang="ru-RU"/>
        </a:p>
      </dgm:t>
    </dgm:pt>
    <dgm:pt modelId="{519FC7C1-8076-41E4-AF25-504969820463}" type="sibTrans" cxnId="{9EFA96C8-2DB0-40F2-9F6D-0904D02ABEF1}">
      <dgm:prSet/>
      <dgm:spPr/>
      <dgm:t>
        <a:bodyPr/>
        <a:lstStyle/>
        <a:p>
          <a:endParaRPr lang="ru-RU"/>
        </a:p>
      </dgm:t>
    </dgm:pt>
    <dgm:pt modelId="{7F77D7F8-E1C6-453C-83B8-D606F57A852C}">
      <dgm:prSet phldrT="[Текст]" custT="1"/>
      <dgm:spPr/>
      <dgm:t>
        <a:bodyPr/>
        <a:lstStyle/>
        <a:p>
          <a:pPr algn="just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Делопроизводство (документирование и документооборот)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2ADB39-843B-4061-AFCB-6691476FA2B3}" type="parTrans" cxnId="{0980CE20-9D25-409B-A37E-7EB11024205B}">
      <dgm:prSet/>
      <dgm:spPr/>
      <dgm:t>
        <a:bodyPr/>
        <a:lstStyle/>
        <a:p>
          <a:endParaRPr lang="ru-RU"/>
        </a:p>
      </dgm:t>
    </dgm:pt>
    <dgm:pt modelId="{296F81DB-849F-45FC-B6CF-494880081924}" type="sibTrans" cxnId="{0980CE20-9D25-409B-A37E-7EB11024205B}">
      <dgm:prSet/>
      <dgm:spPr/>
      <dgm:t>
        <a:bodyPr/>
        <a:lstStyle/>
        <a:p>
          <a:endParaRPr lang="ru-RU"/>
        </a:p>
      </dgm:t>
    </dgm:pt>
    <dgm:pt modelId="{95023EF3-800F-4D4D-8A20-9DCAB59FC1DD}">
      <dgm:prSet phldrT="[Текст]" custT="1"/>
      <dgm:spPr/>
      <dgm:t>
        <a:bodyPr/>
        <a:lstStyle/>
        <a:p>
          <a:pPr algn="l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Экономическое содержание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828DB3-C47E-4ACA-8B16-EB7EA0AD6619}" type="parTrans" cxnId="{C6F936A9-E000-428D-A713-5F46192E8FAA}">
      <dgm:prSet/>
      <dgm:spPr/>
      <dgm:t>
        <a:bodyPr/>
        <a:lstStyle/>
        <a:p>
          <a:endParaRPr lang="ru-RU"/>
        </a:p>
      </dgm:t>
    </dgm:pt>
    <dgm:pt modelId="{CB93EF84-3B4A-4929-9647-4DB373D81679}" type="sibTrans" cxnId="{C6F936A9-E000-428D-A713-5F46192E8FAA}">
      <dgm:prSet/>
      <dgm:spPr/>
      <dgm:t>
        <a:bodyPr/>
        <a:lstStyle/>
        <a:p>
          <a:endParaRPr lang="ru-RU"/>
        </a:p>
      </dgm:t>
    </dgm:pt>
    <dgm:pt modelId="{BCA58A0E-837A-430A-A5C7-93F711952866}">
      <dgm:prSet phldrT="[Текст]" custT="1"/>
      <dgm:spPr/>
      <dgm:t>
        <a:bodyPr/>
        <a:lstStyle/>
        <a:p>
          <a:pPr algn="l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Социальное содержание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9C563C-7484-4F28-BDEC-12C8840C4B96}" type="parTrans" cxnId="{FD9F6244-0303-41FB-8F0E-83DD13DF1E00}">
      <dgm:prSet/>
      <dgm:spPr/>
      <dgm:t>
        <a:bodyPr/>
        <a:lstStyle/>
        <a:p>
          <a:endParaRPr lang="ru-RU"/>
        </a:p>
      </dgm:t>
    </dgm:pt>
    <dgm:pt modelId="{818B315A-D132-41DD-B411-F567EA00BE87}" type="sibTrans" cxnId="{FD9F6244-0303-41FB-8F0E-83DD13DF1E00}">
      <dgm:prSet/>
      <dgm:spPr/>
      <dgm:t>
        <a:bodyPr/>
        <a:lstStyle/>
        <a:p>
          <a:endParaRPr lang="ru-RU"/>
        </a:p>
      </dgm:t>
    </dgm:pt>
    <dgm:pt modelId="{67BD2C82-F95F-4EC9-A36F-3E3FB41EECA4}">
      <dgm:prSet phldrT="[Текст]" custT="1"/>
      <dgm:spPr/>
      <dgm:t>
        <a:bodyPr/>
        <a:lstStyle/>
        <a:p>
          <a:pPr algn="l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Организационно-правовое содержание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FBA073-709B-4CC5-A65E-7D90C7C2B711}" type="parTrans" cxnId="{163EC1DE-91F6-45EB-9F8B-D5102ACE8379}">
      <dgm:prSet/>
      <dgm:spPr/>
      <dgm:t>
        <a:bodyPr/>
        <a:lstStyle/>
        <a:p>
          <a:endParaRPr lang="ru-RU"/>
        </a:p>
      </dgm:t>
    </dgm:pt>
    <dgm:pt modelId="{0BAD31E2-4F3F-4CE3-891A-F1603E26A3FB}" type="sibTrans" cxnId="{163EC1DE-91F6-45EB-9F8B-D5102ACE8379}">
      <dgm:prSet/>
      <dgm:spPr/>
      <dgm:t>
        <a:bodyPr/>
        <a:lstStyle/>
        <a:p>
          <a:endParaRPr lang="ru-RU"/>
        </a:p>
      </dgm:t>
    </dgm:pt>
    <dgm:pt modelId="{F145C812-C806-42A7-B2BA-1325FA1A3907}">
      <dgm:prSet phldrT="[Текст]" custT="1"/>
      <dgm:spPr/>
      <dgm:t>
        <a:bodyPr/>
        <a:lstStyle/>
        <a:p>
          <a:pPr algn="l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Информационное содержание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A36F04-D255-4873-B931-8D241A22CA7A}" type="parTrans" cxnId="{C9F24135-EB60-4E61-9C1A-353D85659B51}">
      <dgm:prSet/>
      <dgm:spPr/>
      <dgm:t>
        <a:bodyPr/>
        <a:lstStyle/>
        <a:p>
          <a:endParaRPr lang="ru-RU"/>
        </a:p>
      </dgm:t>
    </dgm:pt>
    <dgm:pt modelId="{7B544359-8E3C-4787-B7F4-27A891D96FCC}" type="sibTrans" cxnId="{C9F24135-EB60-4E61-9C1A-353D85659B51}">
      <dgm:prSet/>
      <dgm:spPr/>
      <dgm:t>
        <a:bodyPr/>
        <a:lstStyle/>
        <a:p>
          <a:endParaRPr lang="ru-RU"/>
        </a:p>
      </dgm:t>
    </dgm:pt>
    <dgm:pt modelId="{C357D61C-80BC-4A86-83FB-F93703621785}">
      <dgm:prSet custT="1"/>
      <dgm:spPr/>
      <dgm:t>
        <a:bodyPr/>
        <a:lstStyle/>
        <a:p>
          <a:pPr algn="just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Определение процедуры взаимодействия различных органов, подразделений, конкретных исполнителей в процессе управления путем предсказания стандартных управленческих действий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81446D-59A7-42E5-A637-8B0F590AD00B}" type="parTrans" cxnId="{AA63096F-C9CA-4B38-B903-ABC4B4A119F9}">
      <dgm:prSet/>
      <dgm:spPr/>
      <dgm:t>
        <a:bodyPr/>
        <a:lstStyle/>
        <a:p>
          <a:endParaRPr lang="ru-RU"/>
        </a:p>
      </dgm:t>
    </dgm:pt>
    <dgm:pt modelId="{A82B8E88-64CF-4CFA-B86C-A7F08D34EFF2}" type="sibTrans" cxnId="{AA63096F-C9CA-4B38-B903-ABC4B4A119F9}">
      <dgm:prSet/>
      <dgm:spPr/>
      <dgm:t>
        <a:bodyPr/>
        <a:lstStyle/>
        <a:p>
          <a:endParaRPr lang="ru-RU"/>
        </a:p>
      </dgm:t>
    </dgm:pt>
    <dgm:pt modelId="{F7050C8A-9B71-4F17-9315-195410B330EC}">
      <dgm:prSet custT="1"/>
      <dgm:spPr/>
      <dgm:t>
        <a:bodyPr/>
        <a:lstStyle/>
        <a:p>
          <a:pPr algn="just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Организация процесса управления описывает его как этапы и стадии процесса, изменяющихся во времени, а также включает анализ процесса управления как процесса принятия и реализации управленческого решения.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195D8E-E84F-47E7-B804-A0993B399104}" type="parTrans" cxnId="{C128FB4A-4691-487A-833A-2FC6B321B7CA}">
      <dgm:prSet/>
      <dgm:spPr/>
      <dgm:t>
        <a:bodyPr/>
        <a:lstStyle/>
        <a:p>
          <a:endParaRPr lang="ru-RU"/>
        </a:p>
      </dgm:t>
    </dgm:pt>
    <dgm:pt modelId="{3A81131A-9755-4DA6-B215-3876A4566AC5}" type="sibTrans" cxnId="{C128FB4A-4691-487A-833A-2FC6B321B7CA}">
      <dgm:prSet/>
      <dgm:spPr/>
      <dgm:t>
        <a:bodyPr/>
        <a:lstStyle/>
        <a:p>
          <a:endParaRPr lang="ru-RU"/>
        </a:p>
      </dgm:t>
    </dgm:pt>
    <dgm:pt modelId="{A7B0E061-13D1-4254-AB50-C4C13C6877FC}">
      <dgm:prSet phldrT="[Текст]" custT="1"/>
      <dgm:spPr/>
      <dgm:t>
        <a:bodyPr/>
        <a:lstStyle/>
        <a:p>
          <a:pPr algn="just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Управленческие процедуры: составление плана основных мероприятий, проведение совещаний, конференций и т.п. 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E51016-0CE4-4E00-8E89-676BA9A5D65A}" type="parTrans" cxnId="{F9770C00-DC08-4713-A1F6-1DE51B5800EE}">
      <dgm:prSet/>
      <dgm:spPr/>
      <dgm:t>
        <a:bodyPr/>
        <a:lstStyle/>
        <a:p>
          <a:endParaRPr lang="ru-RU"/>
        </a:p>
      </dgm:t>
    </dgm:pt>
    <dgm:pt modelId="{5E2BF3FA-CD21-48D8-859C-FCAD2DC0E679}" type="sibTrans" cxnId="{F9770C00-DC08-4713-A1F6-1DE51B5800EE}">
      <dgm:prSet/>
      <dgm:spPr/>
      <dgm:t>
        <a:bodyPr/>
        <a:lstStyle/>
        <a:p>
          <a:endParaRPr lang="ru-RU"/>
        </a:p>
      </dgm:t>
    </dgm:pt>
    <dgm:pt modelId="{60492AC4-EBB8-45B2-B1C5-EC9ECD883F12}">
      <dgm:prSet phldrT="[Текст]" custT="1"/>
      <dgm:spPr/>
      <dgm:t>
        <a:bodyPr/>
        <a:lstStyle/>
        <a:p>
          <a:pPr algn="just"/>
          <a:r>
            <a: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Техника управления: материальные носители информации, средства преобразования информации, средства оснащения (оборудование, помещения, сооружения и средства для создания нормальных условий труда).</a:t>
          </a:r>
          <a:endParaRPr lang="ru-RU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BC4063-AA6D-47D6-A229-D913510052FB}" type="parTrans" cxnId="{A15B92A9-476D-4347-B667-ED8C17FDFA44}">
      <dgm:prSet/>
      <dgm:spPr/>
      <dgm:t>
        <a:bodyPr/>
        <a:lstStyle/>
        <a:p>
          <a:endParaRPr lang="ru-RU"/>
        </a:p>
      </dgm:t>
    </dgm:pt>
    <dgm:pt modelId="{F1466C3C-895B-4FEE-B693-132FAAEBB76C}" type="sibTrans" cxnId="{A15B92A9-476D-4347-B667-ED8C17FDFA44}">
      <dgm:prSet/>
      <dgm:spPr/>
      <dgm:t>
        <a:bodyPr/>
        <a:lstStyle/>
        <a:p>
          <a:endParaRPr lang="ru-RU"/>
        </a:p>
      </dgm:t>
    </dgm:pt>
    <dgm:pt modelId="{38F54C9B-9359-48B7-A4CF-93136765BF2D}" type="pres">
      <dgm:prSet presAssocID="{3DBF0923-A6EB-456B-81B8-88E0BA38ABEA}" presName="linearFlow" presStyleCnt="0">
        <dgm:presLayoutVars>
          <dgm:dir/>
          <dgm:animLvl val="lvl"/>
          <dgm:resizeHandles val="exact"/>
        </dgm:presLayoutVars>
      </dgm:prSet>
      <dgm:spPr/>
    </dgm:pt>
    <dgm:pt modelId="{4D4C1ED2-C0E0-487D-868B-07F4239959E4}" type="pres">
      <dgm:prSet presAssocID="{4B4B6C85-BA8B-4C32-96A9-17B584FEE826}" presName="composite" presStyleCnt="0"/>
      <dgm:spPr/>
    </dgm:pt>
    <dgm:pt modelId="{3051027F-D980-4A40-898B-5E149C111F72}" type="pres">
      <dgm:prSet presAssocID="{4B4B6C85-BA8B-4C32-96A9-17B584FEE826}" presName="parentText" presStyleLbl="alignNode1" presStyleIdx="0" presStyleCnt="3" custScaleX="164267">
        <dgm:presLayoutVars>
          <dgm:chMax val="1"/>
          <dgm:bulletEnabled val="1"/>
        </dgm:presLayoutVars>
      </dgm:prSet>
      <dgm:spPr/>
    </dgm:pt>
    <dgm:pt modelId="{CB081EBD-D92D-48E8-9614-A5B5ED164648}" type="pres">
      <dgm:prSet presAssocID="{4B4B6C85-BA8B-4C32-96A9-17B584FEE826}" presName="descendantText" presStyleLbl="alignAcc1" presStyleIdx="0" presStyleCnt="3" custScaleX="90495" custScaleY="1343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8B358F-E433-410A-852B-31CD60A6B8A0}" type="pres">
      <dgm:prSet presAssocID="{B6E81769-7E7D-4389-BCDF-D48CF066677E}" presName="sp" presStyleCnt="0"/>
      <dgm:spPr/>
    </dgm:pt>
    <dgm:pt modelId="{3D58470A-F744-42C8-B41C-4BCBD6D60CFE}" type="pres">
      <dgm:prSet presAssocID="{78837DA8-151F-4032-A6AF-5F1E01B34A75}" presName="composite" presStyleCnt="0"/>
      <dgm:spPr/>
    </dgm:pt>
    <dgm:pt modelId="{73318792-29B1-419A-BCAE-E2E57A5EA679}" type="pres">
      <dgm:prSet presAssocID="{78837DA8-151F-4032-A6AF-5F1E01B34A75}" presName="parentText" presStyleLbl="alignNode1" presStyleIdx="1" presStyleCnt="3" custScaleX="156761">
        <dgm:presLayoutVars>
          <dgm:chMax val="1"/>
          <dgm:bulletEnabled val="1"/>
        </dgm:presLayoutVars>
      </dgm:prSet>
      <dgm:spPr/>
    </dgm:pt>
    <dgm:pt modelId="{17E6EE72-A41E-4F27-A8C8-DFAFC30C0D4B}" type="pres">
      <dgm:prSet presAssocID="{78837DA8-151F-4032-A6AF-5F1E01B34A75}" presName="descendantText" presStyleLbl="alignAcc1" presStyleIdx="1" presStyleCnt="3" custScaleX="92225" custScaleY="1555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7DC2EF-83A1-4490-A248-5C1DB55CFD61}" type="pres">
      <dgm:prSet presAssocID="{B69DD243-F706-4542-921A-F5E02215E1CA}" presName="sp" presStyleCnt="0"/>
      <dgm:spPr/>
    </dgm:pt>
    <dgm:pt modelId="{35FC1985-8436-4239-9E3E-FE672A9B36D2}" type="pres">
      <dgm:prSet presAssocID="{F982A030-EC99-4396-ADBD-F50BFA9C3F8D}" presName="composite" presStyleCnt="0"/>
      <dgm:spPr/>
    </dgm:pt>
    <dgm:pt modelId="{1620BD0D-A055-4C6C-B01E-681C94BF044B}" type="pres">
      <dgm:prSet presAssocID="{F982A030-EC99-4396-ADBD-F50BFA9C3F8D}" presName="parentText" presStyleLbl="alignNode1" presStyleIdx="2" presStyleCnt="3" custScaleX="160468">
        <dgm:presLayoutVars>
          <dgm:chMax val="1"/>
          <dgm:bulletEnabled val="1"/>
        </dgm:presLayoutVars>
      </dgm:prSet>
      <dgm:spPr/>
    </dgm:pt>
    <dgm:pt modelId="{63D032C0-AB91-4E41-834A-32FB8104B0E6}" type="pres">
      <dgm:prSet presAssocID="{F982A030-EC99-4396-ADBD-F50BFA9C3F8D}" presName="descendantText" presStyleLbl="alignAcc1" presStyleIdx="2" presStyleCnt="3" custScaleX="91667" custScaleY="151631" custLinFactNeighborX="4775" custLinFactNeighborY="-14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A63096F-C9CA-4B38-B903-ABC4B4A119F9}" srcId="{78837DA8-151F-4032-A6AF-5F1E01B34A75}" destId="{C357D61C-80BC-4A86-83FB-F93703621785}" srcOrd="1" destOrd="0" parTransId="{8B81446D-59A7-42E5-A637-8B0F590AD00B}" sibTransId="{A82B8E88-64CF-4CFA-B86C-A7F08D34EFF2}"/>
    <dgm:cxn modelId="{529FA0B2-47CA-4854-B3A5-4EFE68C08987}" type="presOf" srcId="{78837DA8-151F-4032-A6AF-5F1E01B34A75}" destId="{73318792-29B1-419A-BCAE-E2E57A5EA679}" srcOrd="0" destOrd="0" presId="urn:microsoft.com/office/officeart/2005/8/layout/chevron2"/>
    <dgm:cxn modelId="{550BCEF8-2D46-41FC-B348-095E01203C62}" type="presOf" srcId="{3DBF0923-A6EB-456B-81B8-88E0BA38ABEA}" destId="{38F54C9B-9359-48B7-A4CF-93136765BF2D}" srcOrd="0" destOrd="0" presId="urn:microsoft.com/office/officeart/2005/8/layout/chevron2"/>
    <dgm:cxn modelId="{A15B92A9-476D-4347-B667-ED8C17FDFA44}" srcId="{F982A030-EC99-4396-ADBD-F50BFA9C3F8D}" destId="{60492AC4-EBB8-45B2-B1C5-EC9ECD883F12}" srcOrd="3" destOrd="0" parTransId="{66BC4063-AA6D-47D6-A229-D913510052FB}" sibTransId="{F1466C3C-895B-4FEE-B693-132FAAEBB76C}"/>
    <dgm:cxn modelId="{11879137-7CB5-4D4B-868C-CBC2733F3585}" srcId="{3DBF0923-A6EB-456B-81B8-88E0BA38ABEA}" destId="{4B4B6C85-BA8B-4C32-96A9-17B584FEE826}" srcOrd="0" destOrd="0" parTransId="{E3B603F7-75E9-4841-A2C8-BF6289CA765A}" sibTransId="{B6E81769-7E7D-4389-BCDF-D48CF066677E}"/>
    <dgm:cxn modelId="{F40471E9-0D29-43FE-82AC-6A94E8E72115}" srcId="{4B4B6C85-BA8B-4C32-96A9-17B584FEE826}" destId="{C2FDDAF5-16FD-45AF-83CB-2FAE76D3604F}" srcOrd="0" destOrd="0" parTransId="{8870A499-97ED-4A53-8B52-91B63E574164}" sibTransId="{984BDF5A-D6B6-4968-BFD8-3C06A3BD8D2B}"/>
    <dgm:cxn modelId="{B32295EB-ED15-45DA-9F5B-8062FC8AB5A1}" type="presOf" srcId="{9B65848D-E2CD-4F55-BECF-4077C7DAA831}" destId="{17E6EE72-A41E-4F27-A8C8-DFAFC30C0D4B}" srcOrd="0" destOrd="0" presId="urn:microsoft.com/office/officeart/2005/8/layout/chevron2"/>
    <dgm:cxn modelId="{14761D62-0F95-4E8C-A341-1060F668F296}" type="presOf" srcId="{60492AC4-EBB8-45B2-B1C5-EC9ECD883F12}" destId="{63D032C0-AB91-4E41-834A-32FB8104B0E6}" srcOrd="0" destOrd="3" presId="urn:microsoft.com/office/officeart/2005/8/layout/chevron2"/>
    <dgm:cxn modelId="{EA949A72-BB32-450E-9498-674098E36834}" type="presOf" srcId="{F982A030-EC99-4396-ADBD-F50BFA9C3F8D}" destId="{1620BD0D-A055-4C6C-B01E-681C94BF044B}" srcOrd="0" destOrd="0" presId="urn:microsoft.com/office/officeart/2005/8/layout/chevron2"/>
    <dgm:cxn modelId="{9EFA96C8-2DB0-40F2-9F6D-0904D02ABEF1}" srcId="{F982A030-EC99-4396-ADBD-F50BFA9C3F8D}" destId="{5AD6838E-E188-404E-B294-15683C326069}" srcOrd="0" destOrd="0" parTransId="{126D3F54-0E6C-42AC-9AA7-6E8D8B61BAAE}" sibTransId="{519FC7C1-8076-41E4-AF25-504969820463}"/>
    <dgm:cxn modelId="{A746676E-A0FC-4018-BDDD-0633F897B0D6}" type="presOf" srcId="{67BD2C82-F95F-4EC9-A36F-3E3FB41EECA4}" destId="{CB081EBD-D92D-48E8-9614-A5B5ED164648}" srcOrd="0" destOrd="4" presId="urn:microsoft.com/office/officeart/2005/8/layout/chevron2"/>
    <dgm:cxn modelId="{C6F936A9-E000-428D-A713-5F46192E8FAA}" srcId="{4B4B6C85-BA8B-4C32-96A9-17B584FEE826}" destId="{95023EF3-800F-4D4D-8A20-9DCAB59FC1DD}" srcOrd="2" destOrd="0" parTransId="{E9828DB3-C47E-4ACA-8B16-EB7EA0AD6619}" sibTransId="{CB93EF84-3B4A-4929-9647-4DB373D81679}"/>
    <dgm:cxn modelId="{508D15A8-1F3A-4C8C-B4B5-16E90C6C8628}" type="presOf" srcId="{C357D61C-80BC-4A86-83FB-F93703621785}" destId="{17E6EE72-A41E-4F27-A8C8-DFAFC30C0D4B}" srcOrd="0" destOrd="1" presId="urn:microsoft.com/office/officeart/2005/8/layout/chevron2"/>
    <dgm:cxn modelId="{DC20B417-D421-4432-BF4F-DFFABD67112B}" srcId="{3DBF0923-A6EB-456B-81B8-88E0BA38ABEA}" destId="{F982A030-EC99-4396-ADBD-F50BFA9C3F8D}" srcOrd="2" destOrd="0" parTransId="{4B024518-757C-4FD6-ABB7-3C7A2F197280}" sibTransId="{A2C7C4AC-8DBB-4995-8524-F110D644B092}"/>
    <dgm:cxn modelId="{C128FB4A-4691-487A-833A-2FC6B321B7CA}" srcId="{78837DA8-151F-4032-A6AF-5F1E01B34A75}" destId="{F7050C8A-9B71-4F17-9315-195410B330EC}" srcOrd="2" destOrd="0" parTransId="{38195D8E-E84F-47E7-B804-A0993B399104}" sibTransId="{3A81131A-9755-4DA6-B215-3876A4566AC5}"/>
    <dgm:cxn modelId="{15C8F023-8BD7-4BE4-BF2F-2C17EFAE12C0}" type="presOf" srcId="{4B4B6C85-BA8B-4C32-96A9-17B584FEE826}" destId="{3051027F-D980-4A40-898B-5E149C111F72}" srcOrd="0" destOrd="0" presId="urn:microsoft.com/office/officeart/2005/8/layout/chevron2"/>
    <dgm:cxn modelId="{FAF46CFB-0BE2-4152-AC90-1108E232BE13}" srcId="{3DBF0923-A6EB-456B-81B8-88E0BA38ABEA}" destId="{78837DA8-151F-4032-A6AF-5F1E01B34A75}" srcOrd="1" destOrd="0" parTransId="{3D105A22-C37C-4FD7-950D-BDA0459FCE06}" sibTransId="{B69DD243-F706-4542-921A-F5E02215E1CA}"/>
    <dgm:cxn modelId="{298B1D6F-F9B6-4D03-A4AA-8248943EBF76}" type="presOf" srcId="{F145C812-C806-42A7-B2BA-1325FA1A3907}" destId="{CB081EBD-D92D-48E8-9614-A5B5ED164648}" srcOrd="0" destOrd="5" presId="urn:microsoft.com/office/officeart/2005/8/layout/chevron2"/>
    <dgm:cxn modelId="{C9F24135-EB60-4E61-9C1A-353D85659B51}" srcId="{4B4B6C85-BA8B-4C32-96A9-17B584FEE826}" destId="{F145C812-C806-42A7-B2BA-1325FA1A3907}" srcOrd="5" destOrd="0" parTransId="{0FA36F04-D255-4873-B931-8D241A22CA7A}" sibTransId="{7B544359-8E3C-4787-B7F4-27A891D96FCC}"/>
    <dgm:cxn modelId="{5A94376A-661E-4F36-8F41-74F6B1AB9AAF}" type="presOf" srcId="{7F77D7F8-E1C6-453C-83B8-D606F57A852C}" destId="{63D032C0-AB91-4E41-834A-32FB8104B0E6}" srcOrd="0" destOrd="1" presId="urn:microsoft.com/office/officeart/2005/8/layout/chevron2"/>
    <dgm:cxn modelId="{095C26A5-18BA-460C-AA81-A9D8E0275961}" type="presOf" srcId="{BCA58A0E-837A-430A-A5C7-93F711952866}" destId="{CB081EBD-D92D-48E8-9614-A5B5ED164648}" srcOrd="0" destOrd="3" presId="urn:microsoft.com/office/officeart/2005/8/layout/chevron2"/>
    <dgm:cxn modelId="{163EC1DE-91F6-45EB-9F8B-D5102ACE8379}" srcId="{4B4B6C85-BA8B-4C32-96A9-17B584FEE826}" destId="{67BD2C82-F95F-4EC9-A36F-3E3FB41EECA4}" srcOrd="4" destOrd="0" parTransId="{B6FBA073-709B-4CC5-A65E-7D90C7C2B711}" sibTransId="{0BAD31E2-4F3F-4CE3-891A-F1603E26A3FB}"/>
    <dgm:cxn modelId="{8B74AE39-CB60-45A3-B0D1-95020328B153}" type="presOf" srcId="{C2FDDAF5-16FD-45AF-83CB-2FAE76D3604F}" destId="{CB081EBD-D92D-48E8-9614-A5B5ED164648}" srcOrd="0" destOrd="0" presId="urn:microsoft.com/office/officeart/2005/8/layout/chevron2"/>
    <dgm:cxn modelId="{1294AC24-453D-4102-BB9A-AD31DD84A50B}" srcId="{4B4B6C85-BA8B-4C32-96A9-17B584FEE826}" destId="{D0F38A16-B921-4817-A7B9-8FAC3184D120}" srcOrd="1" destOrd="0" parTransId="{F1CB817E-D728-4F5C-935D-082FC4581919}" sibTransId="{ED3CF894-6C4D-4F18-8F6A-6750E666D94D}"/>
    <dgm:cxn modelId="{9FB00AA1-069F-4684-9CF0-D8B8B99A8DE1}" type="presOf" srcId="{A7B0E061-13D1-4254-AB50-C4C13C6877FC}" destId="{63D032C0-AB91-4E41-834A-32FB8104B0E6}" srcOrd="0" destOrd="2" presId="urn:microsoft.com/office/officeart/2005/8/layout/chevron2"/>
    <dgm:cxn modelId="{C1DD7B54-F1BF-4F84-80CE-322FAC1B43D2}" type="presOf" srcId="{F7050C8A-9B71-4F17-9315-195410B330EC}" destId="{17E6EE72-A41E-4F27-A8C8-DFAFC30C0D4B}" srcOrd="0" destOrd="2" presId="urn:microsoft.com/office/officeart/2005/8/layout/chevron2"/>
    <dgm:cxn modelId="{FD9F6244-0303-41FB-8F0E-83DD13DF1E00}" srcId="{4B4B6C85-BA8B-4C32-96A9-17B584FEE826}" destId="{BCA58A0E-837A-430A-A5C7-93F711952866}" srcOrd="3" destOrd="0" parTransId="{639C563C-7484-4F28-BDEC-12C8840C4B96}" sibTransId="{818B315A-D132-41DD-B411-F567EA00BE87}"/>
    <dgm:cxn modelId="{F9770C00-DC08-4713-A1F6-1DE51B5800EE}" srcId="{F982A030-EC99-4396-ADBD-F50BFA9C3F8D}" destId="{A7B0E061-13D1-4254-AB50-C4C13C6877FC}" srcOrd="2" destOrd="0" parTransId="{8AE51016-0CE4-4E00-8E89-676BA9A5D65A}" sibTransId="{5E2BF3FA-CD21-48D8-859C-FCAD2DC0E679}"/>
    <dgm:cxn modelId="{36DFADAF-EA4D-4641-94A0-4D25C423A8D7}" type="presOf" srcId="{5AD6838E-E188-404E-B294-15683C326069}" destId="{63D032C0-AB91-4E41-834A-32FB8104B0E6}" srcOrd="0" destOrd="0" presId="urn:microsoft.com/office/officeart/2005/8/layout/chevron2"/>
    <dgm:cxn modelId="{75A7DBB3-E0A3-4B13-8B8C-DE320022BA28}" type="presOf" srcId="{95023EF3-800F-4D4D-8A20-9DCAB59FC1DD}" destId="{CB081EBD-D92D-48E8-9614-A5B5ED164648}" srcOrd="0" destOrd="2" presId="urn:microsoft.com/office/officeart/2005/8/layout/chevron2"/>
    <dgm:cxn modelId="{6FB9487A-0333-4718-9BB9-3763FBBF1CA5}" srcId="{78837DA8-151F-4032-A6AF-5F1E01B34A75}" destId="{9B65848D-E2CD-4F55-BECF-4077C7DAA831}" srcOrd="0" destOrd="0" parTransId="{7C64F160-F452-465A-9067-F9A8A6B8D7E6}" sibTransId="{25C938B5-CC7B-48DA-A7DF-6AF1BED5742F}"/>
    <dgm:cxn modelId="{18431E14-B0DF-447B-BF3B-E80EC0318E9A}" type="presOf" srcId="{D0F38A16-B921-4817-A7B9-8FAC3184D120}" destId="{CB081EBD-D92D-48E8-9614-A5B5ED164648}" srcOrd="0" destOrd="1" presId="urn:microsoft.com/office/officeart/2005/8/layout/chevron2"/>
    <dgm:cxn modelId="{0980CE20-9D25-409B-A37E-7EB11024205B}" srcId="{F982A030-EC99-4396-ADBD-F50BFA9C3F8D}" destId="{7F77D7F8-E1C6-453C-83B8-D606F57A852C}" srcOrd="1" destOrd="0" parTransId="{892ADB39-843B-4061-AFCB-6691476FA2B3}" sibTransId="{296F81DB-849F-45FC-B6CF-494880081924}"/>
    <dgm:cxn modelId="{6E78C87E-1E5E-42C1-970D-B129CEB7C620}" type="presParOf" srcId="{38F54C9B-9359-48B7-A4CF-93136765BF2D}" destId="{4D4C1ED2-C0E0-487D-868B-07F4239959E4}" srcOrd="0" destOrd="0" presId="urn:microsoft.com/office/officeart/2005/8/layout/chevron2"/>
    <dgm:cxn modelId="{6D27C71F-596C-4416-BC5C-E6CC97E1B0AA}" type="presParOf" srcId="{4D4C1ED2-C0E0-487D-868B-07F4239959E4}" destId="{3051027F-D980-4A40-898B-5E149C111F72}" srcOrd="0" destOrd="0" presId="urn:microsoft.com/office/officeart/2005/8/layout/chevron2"/>
    <dgm:cxn modelId="{D6219D8E-4CF0-4F91-BB27-D7CC606385D9}" type="presParOf" srcId="{4D4C1ED2-C0E0-487D-868B-07F4239959E4}" destId="{CB081EBD-D92D-48E8-9614-A5B5ED164648}" srcOrd="1" destOrd="0" presId="urn:microsoft.com/office/officeart/2005/8/layout/chevron2"/>
    <dgm:cxn modelId="{79587457-21AD-4E62-B987-C0853F052997}" type="presParOf" srcId="{38F54C9B-9359-48B7-A4CF-93136765BF2D}" destId="{288B358F-E433-410A-852B-31CD60A6B8A0}" srcOrd="1" destOrd="0" presId="urn:microsoft.com/office/officeart/2005/8/layout/chevron2"/>
    <dgm:cxn modelId="{ED797009-9615-4988-970B-14E793B50220}" type="presParOf" srcId="{38F54C9B-9359-48B7-A4CF-93136765BF2D}" destId="{3D58470A-F744-42C8-B41C-4BCBD6D60CFE}" srcOrd="2" destOrd="0" presId="urn:microsoft.com/office/officeart/2005/8/layout/chevron2"/>
    <dgm:cxn modelId="{43AC4661-BDD7-450D-B081-DF9649B3D692}" type="presParOf" srcId="{3D58470A-F744-42C8-B41C-4BCBD6D60CFE}" destId="{73318792-29B1-419A-BCAE-E2E57A5EA679}" srcOrd="0" destOrd="0" presId="urn:microsoft.com/office/officeart/2005/8/layout/chevron2"/>
    <dgm:cxn modelId="{0C4D232D-AC79-475F-94B8-0FD7DBB6410F}" type="presParOf" srcId="{3D58470A-F744-42C8-B41C-4BCBD6D60CFE}" destId="{17E6EE72-A41E-4F27-A8C8-DFAFC30C0D4B}" srcOrd="1" destOrd="0" presId="urn:microsoft.com/office/officeart/2005/8/layout/chevron2"/>
    <dgm:cxn modelId="{F6DD084C-1E9F-4275-9B00-ACB78C185101}" type="presParOf" srcId="{38F54C9B-9359-48B7-A4CF-93136765BF2D}" destId="{6B7DC2EF-83A1-4490-A248-5C1DB55CFD61}" srcOrd="3" destOrd="0" presId="urn:microsoft.com/office/officeart/2005/8/layout/chevron2"/>
    <dgm:cxn modelId="{4F3E338A-32C0-47C6-BDE6-D4CC09AC2D15}" type="presParOf" srcId="{38F54C9B-9359-48B7-A4CF-93136765BF2D}" destId="{35FC1985-8436-4239-9E3E-FE672A9B36D2}" srcOrd="4" destOrd="0" presId="urn:microsoft.com/office/officeart/2005/8/layout/chevron2"/>
    <dgm:cxn modelId="{1D97A4B1-49A4-4592-A3B4-7E7DC0D9CFFB}" type="presParOf" srcId="{35FC1985-8436-4239-9E3E-FE672A9B36D2}" destId="{1620BD0D-A055-4C6C-B01E-681C94BF044B}" srcOrd="0" destOrd="0" presId="urn:microsoft.com/office/officeart/2005/8/layout/chevron2"/>
    <dgm:cxn modelId="{C5D25BC8-6CA1-4B9A-ACC7-F4126F24FBC6}" type="presParOf" srcId="{35FC1985-8436-4239-9E3E-FE672A9B36D2}" destId="{63D032C0-AB91-4E41-834A-32FB8104B0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C3A9-0912-4E0C-98E5-94124755319C}">
      <dsp:nvSpPr>
        <dsp:cNvPr id="0" name=""/>
        <dsp:cNvSpPr/>
      </dsp:nvSpPr>
      <dsp:spPr>
        <a:xfrm>
          <a:off x="4514666" y="2934493"/>
          <a:ext cx="530255" cy="252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127" y="0"/>
              </a:lnTo>
              <a:lnTo>
                <a:pt x="265127" y="2525988"/>
              </a:lnTo>
              <a:lnTo>
                <a:pt x="530255" y="252598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4715267" y="4132962"/>
        <a:ext cx="129052" cy="129052"/>
      </dsp:txXfrm>
    </dsp:sp>
    <dsp:sp modelId="{6F4C2754-EE38-47C1-989D-9DE85BBB7C95}">
      <dsp:nvSpPr>
        <dsp:cNvPr id="0" name=""/>
        <dsp:cNvSpPr/>
      </dsp:nvSpPr>
      <dsp:spPr>
        <a:xfrm>
          <a:off x="4514666" y="2934493"/>
          <a:ext cx="530255" cy="1515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127" y="0"/>
              </a:lnTo>
              <a:lnTo>
                <a:pt x="265127" y="1515593"/>
              </a:lnTo>
              <a:lnTo>
                <a:pt x="530255" y="15155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39652" y="3652148"/>
        <a:ext cx="80283" cy="80283"/>
      </dsp:txXfrm>
    </dsp:sp>
    <dsp:sp modelId="{081F67EA-BD38-48B4-ABA4-962E88D9380A}">
      <dsp:nvSpPr>
        <dsp:cNvPr id="0" name=""/>
        <dsp:cNvSpPr/>
      </dsp:nvSpPr>
      <dsp:spPr>
        <a:xfrm>
          <a:off x="4514666" y="2934493"/>
          <a:ext cx="530255" cy="505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127" y="0"/>
              </a:lnTo>
              <a:lnTo>
                <a:pt x="265127" y="505197"/>
              </a:lnTo>
              <a:lnTo>
                <a:pt x="530255" y="50519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61484" y="3168783"/>
        <a:ext cx="36619" cy="36619"/>
      </dsp:txXfrm>
    </dsp:sp>
    <dsp:sp modelId="{2EF1B127-E4E4-47AE-B064-B27862976D50}">
      <dsp:nvSpPr>
        <dsp:cNvPr id="0" name=""/>
        <dsp:cNvSpPr/>
      </dsp:nvSpPr>
      <dsp:spPr>
        <a:xfrm>
          <a:off x="4514666" y="2429296"/>
          <a:ext cx="530255" cy="505197"/>
        </a:xfrm>
        <a:custGeom>
          <a:avLst/>
          <a:gdLst/>
          <a:ahLst/>
          <a:cxnLst/>
          <a:rect l="0" t="0" r="0" b="0"/>
          <a:pathLst>
            <a:path>
              <a:moveTo>
                <a:pt x="0" y="505197"/>
              </a:moveTo>
              <a:lnTo>
                <a:pt x="265127" y="505197"/>
              </a:lnTo>
              <a:lnTo>
                <a:pt x="265127" y="0"/>
              </a:lnTo>
              <a:lnTo>
                <a:pt x="53025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61484" y="2663585"/>
        <a:ext cx="36619" cy="36619"/>
      </dsp:txXfrm>
    </dsp:sp>
    <dsp:sp modelId="{4BCF6B1E-DCF2-433F-B8CE-32D196EC079C}">
      <dsp:nvSpPr>
        <dsp:cNvPr id="0" name=""/>
        <dsp:cNvSpPr/>
      </dsp:nvSpPr>
      <dsp:spPr>
        <a:xfrm>
          <a:off x="4514666" y="1418900"/>
          <a:ext cx="530255" cy="1515593"/>
        </a:xfrm>
        <a:custGeom>
          <a:avLst/>
          <a:gdLst/>
          <a:ahLst/>
          <a:cxnLst/>
          <a:rect l="0" t="0" r="0" b="0"/>
          <a:pathLst>
            <a:path>
              <a:moveTo>
                <a:pt x="0" y="1515593"/>
              </a:moveTo>
              <a:lnTo>
                <a:pt x="265127" y="1515593"/>
              </a:lnTo>
              <a:lnTo>
                <a:pt x="265127" y="0"/>
              </a:lnTo>
              <a:lnTo>
                <a:pt x="53025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39652" y="2136555"/>
        <a:ext cx="80283" cy="80283"/>
      </dsp:txXfrm>
    </dsp:sp>
    <dsp:sp modelId="{59985B0C-6B80-44B3-A034-A760D7F26CC1}">
      <dsp:nvSpPr>
        <dsp:cNvPr id="0" name=""/>
        <dsp:cNvSpPr/>
      </dsp:nvSpPr>
      <dsp:spPr>
        <a:xfrm>
          <a:off x="4514666" y="408505"/>
          <a:ext cx="530255" cy="2525988"/>
        </a:xfrm>
        <a:custGeom>
          <a:avLst/>
          <a:gdLst/>
          <a:ahLst/>
          <a:cxnLst/>
          <a:rect l="0" t="0" r="0" b="0"/>
          <a:pathLst>
            <a:path>
              <a:moveTo>
                <a:pt x="0" y="2525988"/>
              </a:moveTo>
              <a:lnTo>
                <a:pt x="265127" y="2525988"/>
              </a:lnTo>
              <a:lnTo>
                <a:pt x="265127" y="0"/>
              </a:lnTo>
              <a:lnTo>
                <a:pt x="53025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4715267" y="1606973"/>
        <a:ext cx="129052" cy="129052"/>
      </dsp:txXfrm>
    </dsp:sp>
    <dsp:sp modelId="{4CC4CF2D-537A-43D6-A976-484F3B4246C8}">
      <dsp:nvSpPr>
        <dsp:cNvPr id="0" name=""/>
        <dsp:cNvSpPr/>
      </dsp:nvSpPr>
      <dsp:spPr>
        <a:xfrm rot="16200000">
          <a:off x="1161784" y="2086861"/>
          <a:ext cx="5010497" cy="169526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Формирование профессиональной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управленческой деятельности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61784" y="2086861"/>
        <a:ext cx="5010497" cy="1695265"/>
      </dsp:txXfrm>
    </dsp:sp>
    <dsp:sp modelId="{E6A0D6EE-9464-4995-8B6B-28E87E6C9306}">
      <dsp:nvSpPr>
        <dsp:cNvPr id="0" name=""/>
        <dsp:cNvSpPr/>
      </dsp:nvSpPr>
      <dsp:spPr>
        <a:xfrm>
          <a:off x="5044921" y="4347"/>
          <a:ext cx="2651277" cy="80831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цели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44921" y="4347"/>
        <a:ext cx="2651277" cy="808316"/>
      </dsp:txXfrm>
    </dsp:sp>
    <dsp:sp modelId="{7824A89E-3E28-421C-B45D-60C3F40EF2B8}">
      <dsp:nvSpPr>
        <dsp:cNvPr id="0" name=""/>
        <dsp:cNvSpPr/>
      </dsp:nvSpPr>
      <dsp:spPr>
        <a:xfrm>
          <a:off x="5044921" y="1014742"/>
          <a:ext cx="2651277" cy="80831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законы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44921" y="1014742"/>
        <a:ext cx="2651277" cy="808316"/>
      </dsp:txXfrm>
    </dsp:sp>
    <dsp:sp modelId="{4C962C97-5438-4173-88D8-BE37971FC36E}">
      <dsp:nvSpPr>
        <dsp:cNvPr id="0" name=""/>
        <dsp:cNvSpPr/>
      </dsp:nvSpPr>
      <dsp:spPr>
        <a:xfrm>
          <a:off x="5044921" y="2025138"/>
          <a:ext cx="2651277" cy="80831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принципы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44921" y="2025138"/>
        <a:ext cx="2651277" cy="808316"/>
      </dsp:txXfrm>
    </dsp:sp>
    <dsp:sp modelId="{8342F532-B0AC-4F29-9E20-D399241B3747}">
      <dsp:nvSpPr>
        <dsp:cNvPr id="0" name=""/>
        <dsp:cNvSpPr/>
      </dsp:nvSpPr>
      <dsp:spPr>
        <a:xfrm>
          <a:off x="5044921" y="3035533"/>
          <a:ext cx="2651277" cy="80831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методы и функции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44921" y="3035533"/>
        <a:ext cx="2651277" cy="808316"/>
      </dsp:txXfrm>
    </dsp:sp>
    <dsp:sp modelId="{C95CB2E3-DF7D-4338-B9DB-94D0B7288553}">
      <dsp:nvSpPr>
        <dsp:cNvPr id="0" name=""/>
        <dsp:cNvSpPr/>
      </dsp:nvSpPr>
      <dsp:spPr>
        <a:xfrm>
          <a:off x="5044921" y="4045928"/>
          <a:ext cx="2651277" cy="80831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технологии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44921" y="4045928"/>
        <a:ext cx="2651277" cy="808316"/>
      </dsp:txXfrm>
    </dsp:sp>
    <dsp:sp modelId="{4B00EB8B-204F-4D87-A425-4D09435A17BD}">
      <dsp:nvSpPr>
        <dsp:cNvPr id="0" name=""/>
        <dsp:cNvSpPr/>
      </dsp:nvSpPr>
      <dsp:spPr>
        <a:xfrm>
          <a:off x="5044921" y="5056324"/>
          <a:ext cx="2651277" cy="80831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практика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44921" y="5056324"/>
        <a:ext cx="2651277" cy="808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B763B-33A2-4156-ACC1-5E902CE32860}">
      <dsp:nvSpPr>
        <dsp:cNvPr id="0" name=""/>
        <dsp:cNvSpPr/>
      </dsp:nvSpPr>
      <dsp:spPr>
        <a:xfrm>
          <a:off x="4129324" y="2688845"/>
          <a:ext cx="2256951" cy="22569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kern="1200" dirty="0" smtClean="0"/>
            <a:t>подходы</a:t>
          </a:r>
          <a:endParaRPr lang="ru-RU" sz="3100" b="1" kern="1200" dirty="0"/>
        </a:p>
      </dsp:txBody>
      <dsp:txXfrm>
        <a:off x="4459847" y="3019368"/>
        <a:ext cx="1595905" cy="1595905"/>
      </dsp:txXfrm>
    </dsp:sp>
    <dsp:sp modelId="{4386FE26-5C40-4E92-91B8-8E2D9F3ACDD1}">
      <dsp:nvSpPr>
        <dsp:cNvPr id="0" name=""/>
        <dsp:cNvSpPr/>
      </dsp:nvSpPr>
      <dsp:spPr>
        <a:xfrm rot="12900000">
          <a:off x="2677666" y="2294644"/>
          <a:ext cx="1729681" cy="64323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66EBA-8A6F-49D7-8920-93C11469464E}">
      <dsp:nvSpPr>
        <dsp:cNvPr id="0" name=""/>
        <dsp:cNvSpPr/>
      </dsp:nvSpPr>
      <dsp:spPr>
        <a:xfrm>
          <a:off x="1762018" y="1262566"/>
          <a:ext cx="2144104" cy="1715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процессный</a:t>
          </a:r>
          <a:endParaRPr lang="ru-RU" sz="23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2257" y="1312805"/>
        <a:ext cx="2043626" cy="1614805"/>
      </dsp:txXfrm>
    </dsp:sp>
    <dsp:sp modelId="{9C4643A5-C859-40FF-8734-033AAF4FA80A}">
      <dsp:nvSpPr>
        <dsp:cNvPr id="0" name=""/>
        <dsp:cNvSpPr/>
      </dsp:nvSpPr>
      <dsp:spPr>
        <a:xfrm rot="16200000">
          <a:off x="4392959" y="1401719"/>
          <a:ext cx="1729681" cy="64323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F6C45-2C59-4FFB-B0B8-E2C9A55290C2}">
      <dsp:nvSpPr>
        <dsp:cNvPr id="0" name=""/>
        <dsp:cNvSpPr/>
      </dsp:nvSpPr>
      <dsp:spPr>
        <a:xfrm>
          <a:off x="4185747" y="852"/>
          <a:ext cx="2144104" cy="1715283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системный</a:t>
          </a:r>
          <a:endParaRPr lang="ru-RU" sz="23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5986" y="51091"/>
        <a:ext cx="2043626" cy="1614805"/>
      </dsp:txXfrm>
    </dsp:sp>
    <dsp:sp modelId="{6E540DB7-8BD5-4401-B390-D7B16BA2C6D0}">
      <dsp:nvSpPr>
        <dsp:cNvPr id="0" name=""/>
        <dsp:cNvSpPr/>
      </dsp:nvSpPr>
      <dsp:spPr>
        <a:xfrm rot="19500000">
          <a:off x="6108252" y="2294644"/>
          <a:ext cx="1729681" cy="64323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2C4A6-3D84-4A13-9091-A122F78201A2}">
      <dsp:nvSpPr>
        <dsp:cNvPr id="0" name=""/>
        <dsp:cNvSpPr/>
      </dsp:nvSpPr>
      <dsp:spPr>
        <a:xfrm>
          <a:off x="6609476" y="1262566"/>
          <a:ext cx="2144104" cy="171528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ситуационный</a:t>
          </a:r>
          <a:endParaRPr lang="ru-RU" sz="23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9715" y="1312805"/>
        <a:ext cx="2043626" cy="1614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0B35B-3774-4D61-8914-5488DBE23591}">
      <dsp:nvSpPr>
        <dsp:cNvPr id="0" name=""/>
        <dsp:cNvSpPr/>
      </dsp:nvSpPr>
      <dsp:spPr>
        <a:xfrm>
          <a:off x="4434964" y="1829044"/>
          <a:ext cx="2086708" cy="14282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Коммуникации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Принятие решения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4687" y="1898767"/>
        <a:ext cx="1947262" cy="1288827"/>
      </dsp:txXfrm>
    </dsp:sp>
    <dsp:sp modelId="{64AA02B9-AF67-4C6D-B8A4-CA8FCF5721F4}">
      <dsp:nvSpPr>
        <dsp:cNvPr id="0" name=""/>
        <dsp:cNvSpPr/>
      </dsp:nvSpPr>
      <dsp:spPr>
        <a:xfrm rot="16417917">
          <a:off x="5173142" y="1455584"/>
          <a:ext cx="7484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422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08EC5-1BF1-40EB-A5E0-0B1FC27E79A9}">
      <dsp:nvSpPr>
        <dsp:cNvPr id="0" name=""/>
        <dsp:cNvSpPr/>
      </dsp:nvSpPr>
      <dsp:spPr>
        <a:xfrm>
          <a:off x="3925026" y="125181"/>
          <a:ext cx="3352804" cy="95694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основные, которые связаны непосредственно с производством продукции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740" y="171895"/>
        <a:ext cx="3259376" cy="863515"/>
      </dsp:txXfrm>
    </dsp:sp>
    <dsp:sp modelId="{4140E8DD-4BF2-4F64-87A9-2261200D1618}">
      <dsp:nvSpPr>
        <dsp:cNvPr id="0" name=""/>
        <dsp:cNvSpPr/>
      </dsp:nvSpPr>
      <dsp:spPr>
        <a:xfrm rot="1162741">
          <a:off x="6514251" y="2953636"/>
          <a:ext cx="2619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196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7206D-4352-462F-905A-21EAA910B84E}">
      <dsp:nvSpPr>
        <dsp:cNvPr id="0" name=""/>
        <dsp:cNvSpPr/>
      </dsp:nvSpPr>
      <dsp:spPr>
        <a:xfrm>
          <a:off x="6768796" y="2935214"/>
          <a:ext cx="3857745" cy="14807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управленческие процессы по установлению целей и формированию условий для их достижения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41078" y="3007496"/>
        <a:ext cx="3713181" cy="1336143"/>
      </dsp:txXfrm>
    </dsp:sp>
    <dsp:sp modelId="{76B08B6C-9F7F-4B1C-93ED-6D571FA28253}">
      <dsp:nvSpPr>
        <dsp:cNvPr id="0" name=""/>
        <dsp:cNvSpPr/>
      </dsp:nvSpPr>
      <dsp:spPr>
        <a:xfrm rot="9674856">
          <a:off x="3968682" y="2974394"/>
          <a:ext cx="4789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899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38F81-63FE-4777-B7ED-8D82CE26F2E3}">
      <dsp:nvSpPr>
        <dsp:cNvPr id="0" name=""/>
        <dsp:cNvSpPr/>
      </dsp:nvSpPr>
      <dsp:spPr>
        <a:xfrm>
          <a:off x="0" y="3051387"/>
          <a:ext cx="4130292" cy="13011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обеспечивающие процессы осуществляют поддержку основных процессов (снабжение, управление персоналом и др.)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516" y="3114903"/>
        <a:ext cx="4003260" cy="1174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E11B0-E2E6-452A-9E8B-676BC416CEEE}">
      <dsp:nvSpPr>
        <dsp:cNvPr id="0" name=""/>
        <dsp:cNvSpPr/>
      </dsp:nvSpPr>
      <dsp:spPr>
        <a:xfrm>
          <a:off x="0" y="372274"/>
          <a:ext cx="10515600" cy="579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1F03B3-4167-4943-A2EF-CFFF7B2C062F}">
      <dsp:nvSpPr>
        <dsp:cNvPr id="0" name=""/>
        <dsp:cNvSpPr/>
      </dsp:nvSpPr>
      <dsp:spPr>
        <a:xfrm>
          <a:off x="512943" y="32794"/>
          <a:ext cx="9994664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Без управления совершенно невозможна совместная деятельность людей. Управление позволяет эффективно реализовать сильные психологические качества людей, а слабые элиминировать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6087" y="65938"/>
        <a:ext cx="9928376" cy="612672"/>
      </dsp:txXfrm>
    </dsp:sp>
    <dsp:sp modelId="{06092899-661B-47CE-8B00-4391B0BFA7F8}">
      <dsp:nvSpPr>
        <dsp:cNvPr id="0" name=""/>
        <dsp:cNvSpPr/>
      </dsp:nvSpPr>
      <dsp:spPr>
        <a:xfrm>
          <a:off x="0" y="1415554"/>
          <a:ext cx="10515600" cy="579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3FFC6C-430E-4DC8-9666-52FF3AAB1E5E}">
      <dsp:nvSpPr>
        <dsp:cNvPr id="0" name=""/>
        <dsp:cNvSpPr/>
      </dsp:nvSpPr>
      <dsp:spPr>
        <a:xfrm>
          <a:off x="520131" y="1076074"/>
          <a:ext cx="9989748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под воздействием культурно-исторических традиций глубоко вошло в психологию руководителей всех стран, причем они выполняют в принципе одни и те же обязанности и функции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3275" y="1109218"/>
        <a:ext cx="9923460" cy="612672"/>
      </dsp:txXfrm>
    </dsp:sp>
    <dsp:sp modelId="{263DF6BF-8CF9-49A5-B457-48C9C3A911BA}">
      <dsp:nvSpPr>
        <dsp:cNvPr id="0" name=""/>
        <dsp:cNvSpPr/>
      </dsp:nvSpPr>
      <dsp:spPr>
        <a:xfrm>
          <a:off x="0" y="2458834"/>
          <a:ext cx="10515600" cy="579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E67212-834D-41DD-9CA7-96080DA88623}">
      <dsp:nvSpPr>
        <dsp:cNvPr id="0" name=""/>
        <dsp:cNvSpPr/>
      </dsp:nvSpPr>
      <dsp:spPr>
        <a:xfrm>
          <a:off x="500620" y="2119354"/>
          <a:ext cx="10012402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Любая организация нуждается в простых и ясных целях, объединяющих всех работников. Задачей психологии управления в этой связи является установление в коллективе такой системы ценностей и мотивов, которая способна сделать всех работников союзниками.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3764" y="2152498"/>
        <a:ext cx="9946114" cy="612672"/>
      </dsp:txXfrm>
    </dsp:sp>
    <dsp:sp modelId="{C8276BFD-DAEE-435D-8C02-1CAC72403E18}">
      <dsp:nvSpPr>
        <dsp:cNvPr id="0" name=""/>
        <dsp:cNvSpPr/>
      </dsp:nvSpPr>
      <dsp:spPr>
        <a:xfrm>
          <a:off x="0" y="3502114"/>
          <a:ext cx="10515600" cy="579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F48975-8216-4B5B-99F0-9DAB41D1127E}">
      <dsp:nvSpPr>
        <dsp:cNvPr id="0" name=""/>
        <dsp:cNvSpPr/>
      </dsp:nvSpPr>
      <dsp:spPr>
        <a:xfrm>
          <a:off x="525780" y="3162634"/>
          <a:ext cx="9939965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Задачей психологии управления является предоставление коллективу и каждому его члену возможности совершенствовать свои способности, улучшать индивидуальные качества и в полной мере удовлетворять потребности.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24" y="3195778"/>
        <a:ext cx="9873677" cy="612672"/>
      </dsp:txXfrm>
    </dsp:sp>
    <dsp:sp modelId="{554EAC04-844C-4D79-B9FB-BEF200272E55}">
      <dsp:nvSpPr>
        <dsp:cNvPr id="0" name=""/>
        <dsp:cNvSpPr/>
      </dsp:nvSpPr>
      <dsp:spPr>
        <a:xfrm>
          <a:off x="0" y="4545394"/>
          <a:ext cx="10515600" cy="579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97060B-B83A-4146-8AC0-F62AF2C261F7}">
      <dsp:nvSpPr>
        <dsp:cNvPr id="0" name=""/>
        <dsp:cNvSpPr/>
      </dsp:nvSpPr>
      <dsp:spPr>
        <a:xfrm>
          <a:off x="500620" y="4205914"/>
          <a:ext cx="10012402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Выполнение работы каждого сотрудника должно базироваться на личной дисциплинированности и ответственности за порученное дело; ему надлежит четко представлять свои обязанности и иметь возможность оценивать свой личный вклад в общее дело.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3764" y="4239058"/>
        <a:ext cx="9946114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B6BF0-C3DB-48AE-81CF-6BD21AFCCC45}">
      <dsp:nvSpPr>
        <dsp:cNvPr id="0" name=""/>
        <dsp:cNvSpPr/>
      </dsp:nvSpPr>
      <dsp:spPr>
        <a:xfrm>
          <a:off x="2891727" y="0"/>
          <a:ext cx="4875213" cy="487521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078FF-BA9D-4B1B-8043-88CB4A3688F6}">
      <dsp:nvSpPr>
        <dsp:cNvPr id="0" name=""/>
        <dsp:cNvSpPr/>
      </dsp:nvSpPr>
      <dsp:spPr>
        <a:xfrm>
          <a:off x="2275471" y="316888"/>
          <a:ext cx="2989890" cy="19500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Организационно-административные</a:t>
          </a:r>
          <a:endParaRPr lang="ru-RU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70666" y="412083"/>
        <a:ext cx="2799500" cy="1759695"/>
      </dsp:txXfrm>
    </dsp:sp>
    <dsp:sp modelId="{90097A67-8C90-4B33-A584-14C802E0A585}">
      <dsp:nvSpPr>
        <dsp:cNvPr id="0" name=""/>
        <dsp:cNvSpPr/>
      </dsp:nvSpPr>
      <dsp:spPr>
        <a:xfrm>
          <a:off x="5386354" y="308093"/>
          <a:ext cx="2652076" cy="1950085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Экономические </a:t>
          </a:r>
          <a:endParaRPr lang="ru-RU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1549" y="403288"/>
        <a:ext cx="2461686" cy="1759695"/>
      </dsp:txXfrm>
    </dsp:sp>
    <dsp:sp modelId="{ADB44E3C-6AAD-4564-9DFA-38CE316C1388}">
      <dsp:nvSpPr>
        <dsp:cNvPr id="0" name=""/>
        <dsp:cNvSpPr/>
      </dsp:nvSpPr>
      <dsp:spPr>
        <a:xfrm>
          <a:off x="2316452" y="2608238"/>
          <a:ext cx="2872748" cy="1950085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Социально-психологические</a:t>
          </a:r>
          <a:endParaRPr lang="ru-RU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1647" y="2703433"/>
        <a:ext cx="2682358" cy="1759695"/>
      </dsp:txXfrm>
    </dsp:sp>
    <dsp:sp modelId="{2A857B25-F1A6-4FE6-A02F-9AE3D3725B58}">
      <dsp:nvSpPr>
        <dsp:cNvPr id="0" name=""/>
        <dsp:cNvSpPr/>
      </dsp:nvSpPr>
      <dsp:spPr>
        <a:xfrm>
          <a:off x="5430855" y="2590649"/>
          <a:ext cx="2703754" cy="195008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Эвристические</a:t>
          </a:r>
          <a:endParaRPr lang="ru-RU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26050" y="2685844"/>
        <a:ext cx="2513364" cy="17596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1027F-D980-4A40-898B-5E149C111F72}">
      <dsp:nvSpPr>
        <dsp:cNvPr id="0" name=""/>
        <dsp:cNvSpPr/>
      </dsp:nvSpPr>
      <dsp:spPr>
        <a:xfrm rot="5400000">
          <a:off x="136150" y="72162"/>
          <a:ext cx="1795790" cy="206492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содержательная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584" y="206728"/>
        <a:ext cx="2064923" cy="1795790"/>
      </dsp:txXfrm>
    </dsp:sp>
    <dsp:sp modelId="{CB081EBD-D92D-48E8-9614-A5B5ED164648}">
      <dsp:nvSpPr>
        <dsp:cNvPr id="0" name=""/>
        <dsp:cNvSpPr/>
      </dsp:nvSpPr>
      <dsp:spPr>
        <a:xfrm rot="5400000">
          <a:off x="5507853" y="-3398899"/>
          <a:ext cx="1567985" cy="837852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Характер решаемых проблем 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Последовательно реализуются функции управления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Экономическое содержание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Социальное содержание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Организационно-правовое содержание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Информационное содержание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102586" y="82911"/>
        <a:ext cx="8301978" cy="1414899"/>
      </dsp:txXfrm>
    </dsp:sp>
    <dsp:sp modelId="{73318792-29B1-419A-BCAE-E2E57A5EA679}">
      <dsp:nvSpPr>
        <dsp:cNvPr id="0" name=""/>
        <dsp:cNvSpPr/>
      </dsp:nvSpPr>
      <dsp:spPr>
        <a:xfrm rot="5400000">
          <a:off x="88973" y="2076019"/>
          <a:ext cx="1795790" cy="197056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организационная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584" y="2163408"/>
        <a:ext cx="1970569" cy="1795790"/>
      </dsp:txXfrm>
    </dsp:sp>
    <dsp:sp modelId="{17E6EE72-A41E-4F27-A8C8-DFAFC30C0D4B}">
      <dsp:nvSpPr>
        <dsp:cNvPr id="0" name=""/>
        <dsp:cNvSpPr/>
      </dsp:nvSpPr>
      <dsp:spPr>
        <a:xfrm rot="5400000">
          <a:off x="5337091" y="-1522306"/>
          <a:ext cx="1815153" cy="853869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Наличие характеристики участников процесса управления и определения порядка их взаимодействия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Определение процедуры взаимодействия различных органов, подразделений, конкретных исполнителей в процессе управления путем предсказания стандартных управленческих действий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Организация процесса управления описывает его как этапы и стадии процесса, изменяющихся во времени, а также включает анализ процесса управления как процесса принятия и реализации управленческого решения.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975321" y="1928072"/>
        <a:ext cx="8450086" cy="1637937"/>
      </dsp:txXfrm>
    </dsp:sp>
    <dsp:sp modelId="{1620BD0D-A055-4C6C-B01E-681C94BF044B}">
      <dsp:nvSpPr>
        <dsp:cNvPr id="0" name=""/>
        <dsp:cNvSpPr/>
      </dsp:nvSpPr>
      <dsp:spPr>
        <a:xfrm rot="5400000">
          <a:off x="112272" y="3986790"/>
          <a:ext cx="1795790" cy="201716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технологическая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583" y="4097479"/>
        <a:ext cx="2017168" cy="1795790"/>
      </dsp:txXfrm>
    </dsp:sp>
    <dsp:sp modelId="{63D032C0-AB91-4E41-834A-32FB8104B0E6}">
      <dsp:nvSpPr>
        <dsp:cNvPr id="0" name=""/>
        <dsp:cNvSpPr/>
      </dsp:nvSpPr>
      <dsp:spPr>
        <a:xfrm rot="5400000">
          <a:off x="5387117" y="420704"/>
          <a:ext cx="1769933" cy="848703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Управленческая информация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Делопроизводство (документирование и документооборот)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Управленческие процедуры: составление плана основных мероприятий, проведение совещаний, конференций и т.п. 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Техника управления: материальные носители информации, средства преобразования информации, средства оснащения (оборудование, помещения, сооружения и средства для создания нормальных условий труда).</a:t>
          </a:r>
          <a:endParaRPr lang="ru-RU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028569" y="3865654"/>
        <a:ext cx="8400630" cy="1597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04A9-FD05-4AF8-8322-B49809FD65C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7C2-29EC-408A-8084-2DF113C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71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04A9-FD05-4AF8-8322-B49809FD65C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7C2-29EC-408A-8084-2DF113C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0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04A9-FD05-4AF8-8322-B49809FD65C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7C2-29EC-408A-8084-2DF113C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91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04A9-FD05-4AF8-8322-B49809FD65C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7C2-29EC-408A-8084-2DF113C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24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04A9-FD05-4AF8-8322-B49809FD65C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7C2-29EC-408A-8084-2DF113C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5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04A9-FD05-4AF8-8322-B49809FD65C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7C2-29EC-408A-8084-2DF113C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00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04A9-FD05-4AF8-8322-B49809FD65C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7C2-29EC-408A-8084-2DF113C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4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04A9-FD05-4AF8-8322-B49809FD65C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7C2-29EC-408A-8084-2DF113C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2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04A9-FD05-4AF8-8322-B49809FD65C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7C2-29EC-408A-8084-2DF113C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04A9-FD05-4AF8-8322-B49809FD65C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7C2-29EC-408A-8084-2DF113C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9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04A9-FD05-4AF8-8322-B49809FD65C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7C2-29EC-408A-8084-2DF113C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3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204A9-FD05-4AF8-8322-B49809FD65C1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57C2-29EC-408A-8084-2DF113C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34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3445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3. Теоретические и методологические основы психологии управления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690446"/>
            <a:ext cx="9144000" cy="2567354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Методологические подходы к управлению: процессный, системный, ситуационный.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и методы психологии управления.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характеристики управления.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31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Управленческие функции руководител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46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0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Функции управления в менеджмен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5" y="167054"/>
            <a:ext cx="9882554" cy="59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40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Социальное управление : задачи, функции структура,принципы - презентация  онлай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570645"/>
            <a:ext cx="975360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7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характеристики процесса управления</a:t>
            </a: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764802"/>
              </p:ext>
            </p:extLst>
          </p:nvPr>
        </p:nvGraphicFramePr>
        <p:xfrm>
          <a:off x="838200" y="791308"/>
          <a:ext cx="10515600" cy="589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58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371711"/>
              </p:ext>
            </p:extLst>
          </p:nvPr>
        </p:nvGraphicFramePr>
        <p:xfrm>
          <a:off x="838200" y="307975"/>
          <a:ext cx="10515600" cy="586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76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Методологические подходы к управлению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71023"/>
              </p:ext>
            </p:extLst>
          </p:nvPr>
        </p:nvGraphicFramePr>
        <p:xfrm>
          <a:off x="838200" y="1230313"/>
          <a:ext cx="10515600" cy="494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46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421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процессного подхода -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выполнения основных функций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управления.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М.Портер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744071"/>
              </p:ext>
            </p:extLst>
          </p:nvPr>
        </p:nvGraphicFramePr>
        <p:xfrm>
          <a:off x="838199" y="1416050"/>
          <a:ext cx="11066585" cy="4760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17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истемный подход к управлению IT-услугами - презентация онлай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0894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60585" y="738554"/>
            <a:ext cx="9144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Ситуационный </a:t>
            </a: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подход:</a:t>
            </a:r>
          </a:p>
          <a:p>
            <a:pPr marL="457200" indent="-4572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ситуационные различия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между предприятиями и внутри самих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предприятий;</a:t>
            </a:r>
          </a:p>
          <a:p>
            <a:pPr marL="457200" indent="-4572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Существуют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значимые переменные ситуации и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 определить их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влияние на эффективность деятельности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предприятия;</a:t>
            </a:r>
          </a:p>
          <a:p>
            <a:pPr marL="457200" indent="-4572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ариативность внутренних переменных (цели, структура, ресурсы культура организации) предопределяет возможность решения проблемы гибкости и адаптивности к внешней среде.</a:t>
            </a:r>
            <a:endParaRPr lang="ru-RU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4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013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ПСИХОЛОГИИ УПРАВЛЕНИЯ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23323"/>
              </p:ext>
            </p:extLst>
          </p:nvPr>
        </p:nvGraphicFramePr>
        <p:xfrm>
          <a:off x="838200" y="1019175"/>
          <a:ext cx="10515600" cy="5157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5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9615" y="342900"/>
            <a:ext cx="11280531" cy="5586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Частные принципы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управления </a:t>
            </a:r>
            <a:r>
              <a:rPr lang="ru-RU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b="1" i="1" dirty="0" smtClean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научной обоснованности управления;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государственной законности;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органической целостности объекта и субъекта управления;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иерархичности и обратной связи;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плановости;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сочетания централизации и децентрализации;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мотивации;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частной автономии и свободы;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сочетания прав, обязанностей и ответственности каждого сотрудника в организации;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устойчивости и мобильности системы управления;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демократизации управления.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8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590"/>
          </a:xfrm>
        </p:spPr>
        <p:txBody>
          <a:bodyPr>
            <a:normAutofit/>
          </a:bodyPr>
          <a:lstStyle/>
          <a:p>
            <a:pPr algn="just"/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управления - это совокупность приемов и способов воздействия на управляемым объект для достижения поставленных целей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3490"/>
              </p:ext>
            </p:extLst>
          </p:nvPr>
        </p:nvGraphicFramePr>
        <p:xfrm>
          <a:off x="838200" y="1301750"/>
          <a:ext cx="10515600" cy="487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34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426</Words>
  <Application>Microsoft Office PowerPoint</Application>
  <PresentationFormat>Широкоэкранный</PresentationFormat>
  <Paragraphs>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Тема Office</vt:lpstr>
      <vt:lpstr>Тема 3. Теоретические и методологические основы психологии управления </vt:lpstr>
      <vt:lpstr>Презентация PowerPoint</vt:lpstr>
      <vt:lpstr>Методологические подходы к управлению</vt:lpstr>
      <vt:lpstr>Сущность процессного подхода - последовательность выполнения основных функций управления. М.Портер.</vt:lpstr>
      <vt:lpstr>Презентация PowerPoint</vt:lpstr>
      <vt:lpstr>Презентация PowerPoint</vt:lpstr>
      <vt:lpstr>ПРИНЦИПЫ ПСИХОЛОГИИ УПРАВЛЕНИЯ</vt:lpstr>
      <vt:lpstr>Презентация PowerPoint</vt:lpstr>
      <vt:lpstr>Методы управления - это совокупность приемов и способов воздействия на управляемым объект для достижения поставленных целей</vt:lpstr>
      <vt:lpstr>Презентация PowerPoint</vt:lpstr>
      <vt:lpstr>Презентация PowerPoint</vt:lpstr>
      <vt:lpstr>Презентация PowerPoint</vt:lpstr>
      <vt:lpstr>Основные характеристики процесса управления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3. Теоретические и методологические основы психологии управления </dc:title>
  <dc:creator>Пользователь Windows</dc:creator>
  <cp:lastModifiedBy>Пользователь Windows</cp:lastModifiedBy>
  <cp:revision>11</cp:revision>
  <dcterms:created xsi:type="dcterms:W3CDTF">2021-09-15T14:46:40Z</dcterms:created>
  <dcterms:modified xsi:type="dcterms:W3CDTF">2021-09-15T15:47:15Z</dcterms:modified>
</cp:coreProperties>
</file>