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84" r:id="rId3"/>
    <p:sldId id="285" r:id="rId4"/>
    <p:sldId id="268" r:id="rId5"/>
    <p:sldId id="267" r:id="rId6"/>
    <p:sldId id="270" r:id="rId7"/>
    <p:sldId id="259" r:id="rId8"/>
    <p:sldId id="269" r:id="rId9"/>
    <p:sldId id="263" r:id="rId10"/>
    <p:sldId id="278" r:id="rId11"/>
    <p:sldId id="277" r:id="rId12"/>
    <p:sldId id="279" r:id="rId13"/>
    <p:sldId id="280" r:id="rId14"/>
    <p:sldId id="264" r:id="rId15"/>
    <p:sldId id="282" r:id="rId16"/>
    <p:sldId id="28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42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4F683-C415-459C-A7FC-40BF2556398A}" type="doc">
      <dgm:prSet loTypeId="urn:microsoft.com/office/officeart/2005/8/layout/vList3" loCatId="picture" qsTypeId="urn:microsoft.com/office/officeart/2005/8/quickstyle/simple1" qsCatId="simple" csTypeId="urn:microsoft.com/office/officeart/2005/8/colors/accent0_3" csCatId="mainScheme" phldr="1"/>
      <dgm:spPr/>
    </dgm:pt>
    <dgm:pt modelId="{FB4C43FA-F603-4E88-9C4B-A8B8DA38D511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обзорно-аналитическое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DAB064-638D-46FC-AB9A-D1439398BB10}" type="parTrans" cxnId="{C7E179E5-D254-4AFA-987A-C0C440DD6252}">
      <dgm:prSet/>
      <dgm:spPr/>
      <dgm:t>
        <a:bodyPr/>
        <a:lstStyle/>
        <a:p>
          <a:endParaRPr lang="ru-RU"/>
        </a:p>
      </dgm:t>
    </dgm:pt>
    <dgm:pt modelId="{A7E5353E-8DAA-4339-B7FB-FCA47086228D}" type="sibTrans" cxnId="{C7E179E5-D254-4AFA-987A-C0C440DD6252}">
      <dgm:prSet/>
      <dgm:spPr/>
      <dgm:t>
        <a:bodyPr/>
        <a:lstStyle/>
        <a:p>
          <a:endParaRPr lang="ru-RU"/>
        </a:p>
      </dgm:t>
    </dgm:pt>
    <dgm:pt modelId="{310770B7-D05B-46D1-B360-3E13E7183335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обзорно-критическое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FA247A-989D-40C3-B65E-5ADC1E64DEDC}" type="parTrans" cxnId="{04CC27CF-A98A-4574-863F-9409E479B705}">
      <dgm:prSet/>
      <dgm:spPr/>
      <dgm:t>
        <a:bodyPr/>
        <a:lstStyle/>
        <a:p>
          <a:endParaRPr lang="ru-RU"/>
        </a:p>
      </dgm:t>
    </dgm:pt>
    <dgm:pt modelId="{BB2DE64C-4366-4D69-A66D-DEAB29B4D8ED}" type="sibTrans" cxnId="{04CC27CF-A98A-4574-863F-9409E479B705}">
      <dgm:prSet/>
      <dgm:spPr/>
      <dgm:t>
        <a:bodyPr/>
        <a:lstStyle/>
        <a:p>
          <a:endParaRPr lang="ru-RU"/>
        </a:p>
      </dgm:t>
    </dgm:pt>
    <dgm:pt modelId="{823FB568-B840-48F6-8E65-7F3B42440A49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эмпирическое описательное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FDCFF2-6D9B-42D7-8FBF-5045E401D68D}" type="parTrans" cxnId="{E8946A04-2BE4-43CA-B767-2B2A8C311F1F}">
      <dgm:prSet/>
      <dgm:spPr/>
      <dgm:t>
        <a:bodyPr/>
        <a:lstStyle/>
        <a:p>
          <a:endParaRPr lang="ru-RU"/>
        </a:p>
      </dgm:t>
    </dgm:pt>
    <dgm:pt modelId="{43B6EB67-E996-49D9-A1EA-239E0C3A11D8}" type="sibTrans" cxnId="{E8946A04-2BE4-43CA-B767-2B2A8C311F1F}">
      <dgm:prSet/>
      <dgm:spPr/>
      <dgm:t>
        <a:bodyPr/>
        <a:lstStyle/>
        <a:p>
          <a:endParaRPr lang="ru-RU"/>
        </a:p>
      </dgm:t>
    </dgm:pt>
    <dgm:pt modelId="{82CD1BEB-024F-4742-A1A8-C20F40D4BC55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эмпирическое объяснительное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20532E-8569-4247-BFD5-FDBAB66743DB}" type="parTrans" cxnId="{224B600F-CADF-4746-88A9-972C86E60E03}">
      <dgm:prSet/>
      <dgm:spPr/>
      <dgm:t>
        <a:bodyPr/>
        <a:lstStyle/>
        <a:p>
          <a:endParaRPr lang="ru-RU"/>
        </a:p>
      </dgm:t>
    </dgm:pt>
    <dgm:pt modelId="{4B965901-43A4-472E-9800-1535218A4F2B}" type="sibTrans" cxnId="{224B600F-CADF-4746-88A9-972C86E60E03}">
      <dgm:prSet/>
      <dgm:spPr/>
      <dgm:t>
        <a:bodyPr/>
        <a:lstStyle/>
        <a:p>
          <a:endParaRPr lang="ru-RU"/>
        </a:p>
      </dgm:t>
    </dgm:pt>
    <dgm:pt modelId="{21591995-B1DB-4F63-AE82-1F62C20A1773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методическое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91B7ED-1B6B-4C78-A90C-3A9C5ED45DBC}" type="parTrans" cxnId="{A12902F7-C937-49D7-B930-762C1DCA89B1}">
      <dgm:prSet/>
      <dgm:spPr/>
      <dgm:t>
        <a:bodyPr/>
        <a:lstStyle/>
        <a:p>
          <a:endParaRPr lang="ru-RU"/>
        </a:p>
      </dgm:t>
    </dgm:pt>
    <dgm:pt modelId="{192108F7-83BF-4DD7-8AEE-BB21C84B5720}" type="sibTrans" cxnId="{A12902F7-C937-49D7-B930-762C1DCA89B1}">
      <dgm:prSet/>
      <dgm:spPr/>
      <dgm:t>
        <a:bodyPr/>
        <a:lstStyle/>
        <a:p>
          <a:endParaRPr lang="ru-RU"/>
        </a:p>
      </dgm:t>
    </dgm:pt>
    <dgm:pt modelId="{5D4BBC5F-D8EC-48A9-93B6-3BAD68AEAA26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фундаментальное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62D5F6-B41C-4E34-9710-5CA8C69C5381}" type="parTrans" cxnId="{9F47292E-41FD-4586-8980-56BCD4CCA6E3}">
      <dgm:prSet/>
      <dgm:spPr/>
      <dgm:t>
        <a:bodyPr/>
        <a:lstStyle/>
        <a:p>
          <a:endParaRPr lang="ru-RU"/>
        </a:p>
      </dgm:t>
    </dgm:pt>
    <dgm:pt modelId="{F1AD4BF7-F2F3-4CBF-8703-282CB525E7BB}" type="sibTrans" cxnId="{9F47292E-41FD-4586-8980-56BCD4CCA6E3}">
      <dgm:prSet/>
      <dgm:spPr/>
      <dgm:t>
        <a:bodyPr/>
        <a:lstStyle/>
        <a:p>
          <a:endParaRPr lang="ru-RU"/>
        </a:p>
      </dgm:t>
    </dgm:pt>
    <dgm:pt modelId="{2492B9CE-515B-4F2F-BA25-445453394778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прикладное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46A09F-4F92-45CA-8631-8E7E5DD11086}" type="parTrans" cxnId="{40B58B56-4811-45B7-A6DC-003F1091A27D}">
      <dgm:prSet/>
      <dgm:spPr/>
      <dgm:t>
        <a:bodyPr/>
        <a:lstStyle/>
        <a:p>
          <a:endParaRPr lang="ru-RU"/>
        </a:p>
      </dgm:t>
    </dgm:pt>
    <dgm:pt modelId="{9F6D3B80-DEB2-49DD-BD8A-C8A2B10C15B8}" type="sibTrans" cxnId="{40B58B56-4811-45B7-A6DC-003F1091A27D}">
      <dgm:prSet/>
      <dgm:spPr/>
      <dgm:t>
        <a:bodyPr/>
        <a:lstStyle/>
        <a:p>
          <a:endParaRPr lang="ru-RU"/>
        </a:p>
      </dgm:t>
    </dgm:pt>
    <dgm:pt modelId="{763E0A7F-D4CA-44C5-B597-7B59C3BB9C54}">
      <dgm:prSet phldrT="[Текст]" custT="1"/>
      <dgm:spPr/>
      <dgm:t>
        <a:bodyPr/>
        <a:lstStyle/>
        <a:p>
          <a:r>
            <a:rPr lang="ru-RU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монодисциплинарное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EAC28B-752C-4C82-8EB0-8AA394033EE2}" type="parTrans" cxnId="{DE71FD1A-6CCD-4AE4-931C-0E84FCCB99B3}">
      <dgm:prSet/>
      <dgm:spPr/>
      <dgm:t>
        <a:bodyPr/>
        <a:lstStyle/>
        <a:p>
          <a:endParaRPr lang="ru-RU"/>
        </a:p>
      </dgm:t>
    </dgm:pt>
    <dgm:pt modelId="{FC2189CA-6D06-4736-8E81-BF79BC7F88A8}" type="sibTrans" cxnId="{DE71FD1A-6CCD-4AE4-931C-0E84FCCB99B3}">
      <dgm:prSet/>
      <dgm:spPr/>
      <dgm:t>
        <a:bodyPr/>
        <a:lstStyle/>
        <a:p>
          <a:endParaRPr lang="ru-RU"/>
        </a:p>
      </dgm:t>
    </dgm:pt>
    <dgm:pt modelId="{722F32F1-B8A3-4EDB-99E8-197D77AFBB7C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междисциплинарное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C5BB6E-DA70-42F5-B505-6744FAEBEE4A}" type="parTrans" cxnId="{DA81B15F-EF29-48B7-B43D-C57751C47885}">
      <dgm:prSet/>
      <dgm:spPr/>
      <dgm:t>
        <a:bodyPr/>
        <a:lstStyle/>
        <a:p>
          <a:endParaRPr lang="ru-RU"/>
        </a:p>
      </dgm:t>
    </dgm:pt>
    <dgm:pt modelId="{B736EBC3-DA75-4CFA-A9EA-2A0A149F89AB}" type="sibTrans" cxnId="{DA81B15F-EF29-48B7-B43D-C57751C47885}">
      <dgm:prSet/>
      <dgm:spPr/>
      <dgm:t>
        <a:bodyPr/>
        <a:lstStyle/>
        <a:p>
          <a:endParaRPr lang="ru-RU"/>
        </a:p>
      </dgm:t>
    </dgm:pt>
    <dgm:pt modelId="{376AE93A-EC3F-4772-A441-C222AEAAAD15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комплексное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816C3C-42A9-4921-A34F-63E477612AFF}" type="parTrans" cxnId="{17530C4A-EB83-4EB5-A5DF-D82F02D09836}">
      <dgm:prSet/>
      <dgm:spPr/>
      <dgm:t>
        <a:bodyPr/>
        <a:lstStyle/>
        <a:p>
          <a:endParaRPr lang="ru-RU"/>
        </a:p>
      </dgm:t>
    </dgm:pt>
    <dgm:pt modelId="{A79F7E03-7336-40BB-A3EC-76D3341E0766}" type="sibTrans" cxnId="{17530C4A-EB83-4EB5-A5DF-D82F02D09836}">
      <dgm:prSet/>
      <dgm:spPr/>
      <dgm:t>
        <a:bodyPr/>
        <a:lstStyle/>
        <a:p>
          <a:endParaRPr lang="ru-RU"/>
        </a:p>
      </dgm:t>
    </dgm:pt>
    <dgm:pt modelId="{5B0D8845-9C00-4484-B55E-711CD72D90E6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однофакторное или аналитическое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425CA1-F47B-47D3-BB73-DA3244845422}" type="parTrans" cxnId="{68B35D08-D2C8-4240-A789-3D882E16FAFB}">
      <dgm:prSet/>
      <dgm:spPr/>
      <dgm:t>
        <a:bodyPr/>
        <a:lstStyle/>
        <a:p>
          <a:endParaRPr lang="ru-RU"/>
        </a:p>
      </dgm:t>
    </dgm:pt>
    <dgm:pt modelId="{65BD7EA2-10F0-4D92-AE14-DD2907C81997}" type="sibTrans" cxnId="{68B35D08-D2C8-4240-A789-3D882E16FAFB}">
      <dgm:prSet/>
      <dgm:spPr/>
      <dgm:t>
        <a:bodyPr/>
        <a:lstStyle/>
        <a:p>
          <a:endParaRPr lang="ru-RU"/>
        </a:p>
      </dgm:t>
    </dgm:pt>
    <dgm:pt modelId="{681E01CA-FF0D-4019-BD8D-EF790AC931B5}" type="pres">
      <dgm:prSet presAssocID="{2714F683-C415-459C-A7FC-40BF2556398A}" presName="linearFlow" presStyleCnt="0">
        <dgm:presLayoutVars>
          <dgm:dir/>
          <dgm:resizeHandles val="exact"/>
        </dgm:presLayoutVars>
      </dgm:prSet>
      <dgm:spPr/>
    </dgm:pt>
    <dgm:pt modelId="{93BA3CCE-2B3D-4072-B85D-3E66623B4175}" type="pres">
      <dgm:prSet presAssocID="{FB4C43FA-F603-4E88-9C4B-A8B8DA38D511}" presName="composite" presStyleCnt="0"/>
      <dgm:spPr/>
    </dgm:pt>
    <dgm:pt modelId="{A7946D68-82E8-4F17-8FFE-2D0333E370F5}" type="pres">
      <dgm:prSet presAssocID="{FB4C43FA-F603-4E88-9C4B-A8B8DA38D511}" presName="imgShp" presStyleLbl="fgImgPlace1" presStyleIdx="0" presStyleCnt="11"/>
      <dgm:spPr/>
    </dgm:pt>
    <dgm:pt modelId="{7B4D7880-5ACD-44DB-8C00-B7542FE43D27}" type="pres">
      <dgm:prSet presAssocID="{FB4C43FA-F603-4E88-9C4B-A8B8DA38D511}" presName="txShp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515819-7068-4B71-B806-52B37CFA6368}" type="pres">
      <dgm:prSet presAssocID="{A7E5353E-8DAA-4339-B7FB-FCA47086228D}" presName="spacing" presStyleCnt="0"/>
      <dgm:spPr/>
    </dgm:pt>
    <dgm:pt modelId="{A346F926-31CF-4859-A508-8A54547CBBDC}" type="pres">
      <dgm:prSet presAssocID="{310770B7-D05B-46D1-B360-3E13E7183335}" presName="composite" presStyleCnt="0"/>
      <dgm:spPr/>
    </dgm:pt>
    <dgm:pt modelId="{C9580EA1-1B86-463A-B185-F28E9555EA49}" type="pres">
      <dgm:prSet presAssocID="{310770B7-D05B-46D1-B360-3E13E7183335}" presName="imgShp" presStyleLbl="fgImgPlace1" presStyleIdx="1" presStyleCnt="11"/>
      <dgm:spPr/>
    </dgm:pt>
    <dgm:pt modelId="{24938C86-F78B-48BF-80A6-2145717C3F7F}" type="pres">
      <dgm:prSet presAssocID="{310770B7-D05B-46D1-B360-3E13E7183335}" presName="txShp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0FF806-3A8F-40BB-B2EA-94CE54A0A0D7}" type="pres">
      <dgm:prSet presAssocID="{BB2DE64C-4366-4D69-A66D-DEAB29B4D8ED}" presName="spacing" presStyleCnt="0"/>
      <dgm:spPr/>
    </dgm:pt>
    <dgm:pt modelId="{8B522EEA-9D78-4D2D-959A-EDB504B98D59}" type="pres">
      <dgm:prSet presAssocID="{823FB568-B840-48F6-8E65-7F3B42440A49}" presName="composite" presStyleCnt="0"/>
      <dgm:spPr/>
    </dgm:pt>
    <dgm:pt modelId="{A5A27982-EF0A-40F5-980A-18AC7CCE49D6}" type="pres">
      <dgm:prSet presAssocID="{823FB568-B840-48F6-8E65-7F3B42440A49}" presName="imgShp" presStyleLbl="fgImgPlace1" presStyleIdx="2" presStyleCnt="11"/>
      <dgm:spPr/>
    </dgm:pt>
    <dgm:pt modelId="{C623282D-5B9D-456C-9FB7-B5C5C6FC5FD4}" type="pres">
      <dgm:prSet presAssocID="{823FB568-B840-48F6-8E65-7F3B42440A49}" presName="txShp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507DE3-167D-4B4B-9BE1-0D70F324F0DA}" type="pres">
      <dgm:prSet presAssocID="{43B6EB67-E996-49D9-A1EA-239E0C3A11D8}" presName="spacing" presStyleCnt="0"/>
      <dgm:spPr/>
    </dgm:pt>
    <dgm:pt modelId="{82D2D968-CDE0-4A61-A38C-F4CC7ECE815F}" type="pres">
      <dgm:prSet presAssocID="{82CD1BEB-024F-4742-A1A8-C20F40D4BC55}" presName="composite" presStyleCnt="0"/>
      <dgm:spPr/>
    </dgm:pt>
    <dgm:pt modelId="{DBD4975F-DCE6-4851-BA4D-3393E74420C0}" type="pres">
      <dgm:prSet presAssocID="{82CD1BEB-024F-4742-A1A8-C20F40D4BC55}" presName="imgShp" presStyleLbl="fgImgPlace1" presStyleIdx="3" presStyleCnt="11"/>
      <dgm:spPr/>
    </dgm:pt>
    <dgm:pt modelId="{03332344-C54F-4A47-917A-51A6217C5813}" type="pres">
      <dgm:prSet presAssocID="{82CD1BEB-024F-4742-A1A8-C20F40D4BC55}" presName="txShp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A54D7-2D93-43E8-9939-B73B842E6ADD}" type="pres">
      <dgm:prSet presAssocID="{4B965901-43A4-472E-9800-1535218A4F2B}" presName="spacing" presStyleCnt="0"/>
      <dgm:spPr/>
    </dgm:pt>
    <dgm:pt modelId="{44A10939-89AD-44D1-9E96-73A870C27DA1}" type="pres">
      <dgm:prSet presAssocID="{21591995-B1DB-4F63-AE82-1F62C20A1773}" presName="composite" presStyleCnt="0"/>
      <dgm:spPr/>
    </dgm:pt>
    <dgm:pt modelId="{4688CD03-4525-473B-BF73-9A5DA6A78229}" type="pres">
      <dgm:prSet presAssocID="{21591995-B1DB-4F63-AE82-1F62C20A1773}" presName="imgShp" presStyleLbl="fgImgPlace1" presStyleIdx="4" presStyleCnt="11"/>
      <dgm:spPr/>
    </dgm:pt>
    <dgm:pt modelId="{DE645BD3-AAEE-4E04-AC1A-0EFF04017E91}" type="pres">
      <dgm:prSet presAssocID="{21591995-B1DB-4F63-AE82-1F62C20A1773}" presName="txShp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3E7183-493C-4746-AADC-D94894D3628D}" type="pres">
      <dgm:prSet presAssocID="{192108F7-83BF-4DD7-8AEE-BB21C84B5720}" presName="spacing" presStyleCnt="0"/>
      <dgm:spPr/>
    </dgm:pt>
    <dgm:pt modelId="{B7EC05E4-D255-44E4-9B20-32E4FFDB016C}" type="pres">
      <dgm:prSet presAssocID="{5D4BBC5F-D8EC-48A9-93B6-3BAD68AEAA26}" presName="composite" presStyleCnt="0"/>
      <dgm:spPr/>
    </dgm:pt>
    <dgm:pt modelId="{F9E6B8D6-8EF1-4B47-B2E6-17E4F97891AB}" type="pres">
      <dgm:prSet presAssocID="{5D4BBC5F-D8EC-48A9-93B6-3BAD68AEAA26}" presName="imgShp" presStyleLbl="fgImgPlace1" presStyleIdx="5" presStyleCnt="11"/>
      <dgm:spPr/>
    </dgm:pt>
    <dgm:pt modelId="{3F9E9729-E28B-4531-B117-F0CDD3AE60A8}" type="pres">
      <dgm:prSet presAssocID="{5D4BBC5F-D8EC-48A9-93B6-3BAD68AEAA26}" presName="txShp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D454C9-4D4A-4C02-9F8D-44FDC84A43A2}" type="pres">
      <dgm:prSet presAssocID="{F1AD4BF7-F2F3-4CBF-8703-282CB525E7BB}" presName="spacing" presStyleCnt="0"/>
      <dgm:spPr/>
    </dgm:pt>
    <dgm:pt modelId="{EAF35B45-F9DF-4BE6-B378-EA526DFBE60C}" type="pres">
      <dgm:prSet presAssocID="{2492B9CE-515B-4F2F-BA25-445453394778}" presName="composite" presStyleCnt="0"/>
      <dgm:spPr/>
    </dgm:pt>
    <dgm:pt modelId="{AB04234A-A495-4B94-B00D-1730D57B8C95}" type="pres">
      <dgm:prSet presAssocID="{2492B9CE-515B-4F2F-BA25-445453394778}" presName="imgShp" presStyleLbl="fgImgPlace1" presStyleIdx="6" presStyleCnt="11"/>
      <dgm:spPr/>
    </dgm:pt>
    <dgm:pt modelId="{A54BD49F-8049-4335-AFE1-BCCA03154DBC}" type="pres">
      <dgm:prSet presAssocID="{2492B9CE-515B-4F2F-BA25-445453394778}" presName="txShp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17DC71-F0DA-47CE-AA27-B7A1496F937A}" type="pres">
      <dgm:prSet presAssocID="{9F6D3B80-DEB2-49DD-BD8A-C8A2B10C15B8}" presName="spacing" presStyleCnt="0"/>
      <dgm:spPr/>
    </dgm:pt>
    <dgm:pt modelId="{B87B3F66-A691-46CC-815D-EEAB41B42B01}" type="pres">
      <dgm:prSet presAssocID="{763E0A7F-D4CA-44C5-B597-7B59C3BB9C54}" presName="composite" presStyleCnt="0"/>
      <dgm:spPr/>
    </dgm:pt>
    <dgm:pt modelId="{D9DA2509-6305-4EB3-94D4-21C84EA464AE}" type="pres">
      <dgm:prSet presAssocID="{763E0A7F-D4CA-44C5-B597-7B59C3BB9C54}" presName="imgShp" presStyleLbl="fgImgPlace1" presStyleIdx="7" presStyleCnt="11"/>
      <dgm:spPr/>
    </dgm:pt>
    <dgm:pt modelId="{42404718-96F1-415A-A303-41A34E183707}" type="pres">
      <dgm:prSet presAssocID="{763E0A7F-D4CA-44C5-B597-7B59C3BB9C54}" presName="txShp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44B670-3A99-4533-821E-54F1FDFF14AB}" type="pres">
      <dgm:prSet presAssocID="{FC2189CA-6D06-4736-8E81-BF79BC7F88A8}" presName="spacing" presStyleCnt="0"/>
      <dgm:spPr/>
    </dgm:pt>
    <dgm:pt modelId="{A23F8147-6603-4D4E-9A3C-49E1F3577DFE}" type="pres">
      <dgm:prSet presAssocID="{722F32F1-B8A3-4EDB-99E8-197D77AFBB7C}" presName="composite" presStyleCnt="0"/>
      <dgm:spPr/>
    </dgm:pt>
    <dgm:pt modelId="{29516653-5741-4A39-99D3-3CCB62BF2216}" type="pres">
      <dgm:prSet presAssocID="{722F32F1-B8A3-4EDB-99E8-197D77AFBB7C}" presName="imgShp" presStyleLbl="fgImgPlace1" presStyleIdx="8" presStyleCnt="11"/>
      <dgm:spPr/>
    </dgm:pt>
    <dgm:pt modelId="{9BD73823-6A38-4D26-AEF7-6B4E1CD1F03E}" type="pres">
      <dgm:prSet presAssocID="{722F32F1-B8A3-4EDB-99E8-197D77AFBB7C}" presName="txShp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E85B5A-5D66-41E1-B1B1-1E36AECEF01B}" type="pres">
      <dgm:prSet presAssocID="{B736EBC3-DA75-4CFA-A9EA-2A0A149F89AB}" presName="spacing" presStyleCnt="0"/>
      <dgm:spPr/>
    </dgm:pt>
    <dgm:pt modelId="{7B55077E-4A50-4090-A16D-53A1AB269A2F}" type="pres">
      <dgm:prSet presAssocID="{376AE93A-EC3F-4772-A441-C222AEAAAD15}" presName="composite" presStyleCnt="0"/>
      <dgm:spPr/>
    </dgm:pt>
    <dgm:pt modelId="{FFED57AA-DCF4-4C02-B22E-4AD6AC842715}" type="pres">
      <dgm:prSet presAssocID="{376AE93A-EC3F-4772-A441-C222AEAAAD15}" presName="imgShp" presStyleLbl="fgImgPlace1" presStyleIdx="9" presStyleCnt="11"/>
      <dgm:spPr/>
    </dgm:pt>
    <dgm:pt modelId="{1E1B1301-05A2-483A-A3B3-72A3967DDA63}" type="pres">
      <dgm:prSet presAssocID="{376AE93A-EC3F-4772-A441-C222AEAAAD15}" presName="txShp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802707-316B-4857-A86C-F0B72E3FC6B4}" type="pres">
      <dgm:prSet presAssocID="{A79F7E03-7336-40BB-A3EC-76D3341E0766}" presName="spacing" presStyleCnt="0"/>
      <dgm:spPr/>
    </dgm:pt>
    <dgm:pt modelId="{5CA5FB38-B860-4B7C-AFE7-6921C84AC523}" type="pres">
      <dgm:prSet presAssocID="{5B0D8845-9C00-4484-B55E-711CD72D90E6}" presName="composite" presStyleCnt="0"/>
      <dgm:spPr/>
    </dgm:pt>
    <dgm:pt modelId="{D4604786-6327-446D-ABCA-D2BB5686D84E}" type="pres">
      <dgm:prSet presAssocID="{5B0D8845-9C00-4484-B55E-711CD72D90E6}" presName="imgShp" presStyleLbl="fgImgPlace1" presStyleIdx="10" presStyleCnt="11"/>
      <dgm:spPr/>
    </dgm:pt>
    <dgm:pt modelId="{137C8C71-6829-475A-BF6C-E0CFE6F3D015}" type="pres">
      <dgm:prSet presAssocID="{5B0D8845-9C00-4484-B55E-711CD72D90E6}" presName="txShp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8946A04-2BE4-43CA-B767-2B2A8C311F1F}" srcId="{2714F683-C415-459C-A7FC-40BF2556398A}" destId="{823FB568-B840-48F6-8E65-7F3B42440A49}" srcOrd="2" destOrd="0" parTransId="{A4FDCFF2-6D9B-42D7-8FBF-5045E401D68D}" sibTransId="{43B6EB67-E996-49D9-A1EA-239E0C3A11D8}"/>
    <dgm:cxn modelId="{3C7491A6-E4C8-497E-A3AD-1332A870D7B4}" type="presOf" srcId="{FB4C43FA-F603-4E88-9C4B-A8B8DA38D511}" destId="{7B4D7880-5ACD-44DB-8C00-B7542FE43D27}" srcOrd="0" destOrd="0" presId="urn:microsoft.com/office/officeart/2005/8/layout/vList3"/>
    <dgm:cxn modelId="{DA81B15F-EF29-48B7-B43D-C57751C47885}" srcId="{2714F683-C415-459C-A7FC-40BF2556398A}" destId="{722F32F1-B8A3-4EDB-99E8-197D77AFBB7C}" srcOrd="8" destOrd="0" parTransId="{BAC5BB6E-DA70-42F5-B505-6744FAEBEE4A}" sibTransId="{B736EBC3-DA75-4CFA-A9EA-2A0A149F89AB}"/>
    <dgm:cxn modelId="{3CDA18F1-298E-4220-B7D9-129E97EC1149}" type="presOf" srcId="{2492B9CE-515B-4F2F-BA25-445453394778}" destId="{A54BD49F-8049-4335-AFE1-BCCA03154DBC}" srcOrd="0" destOrd="0" presId="urn:microsoft.com/office/officeart/2005/8/layout/vList3"/>
    <dgm:cxn modelId="{8D178523-B0E8-4979-9C19-D01BD64EEF22}" type="presOf" srcId="{823FB568-B840-48F6-8E65-7F3B42440A49}" destId="{C623282D-5B9D-456C-9FB7-B5C5C6FC5FD4}" srcOrd="0" destOrd="0" presId="urn:microsoft.com/office/officeart/2005/8/layout/vList3"/>
    <dgm:cxn modelId="{224B600F-CADF-4746-88A9-972C86E60E03}" srcId="{2714F683-C415-459C-A7FC-40BF2556398A}" destId="{82CD1BEB-024F-4742-A1A8-C20F40D4BC55}" srcOrd="3" destOrd="0" parTransId="{6320532E-8569-4247-BFD5-FDBAB66743DB}" sibTransId="{4B965901-43A4-472E-9800-1535218A4F2B}"/>
    <dgm:cxn modelId="{21EB6A57-D013-447F-8C6A-11FBFBC7C074}" type="presOf" srcId="{21591995-B1DB-4F63-AE82-1F62C20A1773}" destId="{DE645BD3-AAEE-4E04-AC1A-0EFF04017E91}" srcOrd="0" destOrd="0" presId="urn:microsoft.com/office/officeart/2005/8/layout/vList3"/>
    <dgm:cxn modelId="{40B58B56-4811-45B7-A6DC-003F1091A27D}" srcId="{2714F683-C415-459C-A7FC-40BF2556398A}" destId="{2492B9CE-515B-4F2F-BA25-445453394778}" srcOrd="6" destOrd="0" parTransId="{2D46A09F-4F92-45CA-8631-8E7E5DD11086}" sibTransId="{9F6D3B80-DEB2-49DD-BD8A-C8A2B10C15B8}"/>
    <dgm:cxn modelId="{F442CCBF-7F97-4F75-A094-4FB20AC786FA}" type="presOf" srcId="{5B0D8845-9C00-4484-B55E-711CD72D90E6}" destId="{137C8C71-6829-475A-BF6C-E0CFE6F3D015}" srcOrd="0" destOrd="0" presId="urn:microsoft.com/office/officeart/2005/8/layout/vList3"/>
    <dgm:cxn modelId="{9F47292E-41FD-4586-8980-56BCD4CCA6E3}" srcId="{2714F683-C415-459C-A7FC-40BF2556398A}" destId="{5D4BBC5F-D8EC-48A9-93B6-3BAD68AEAA26}" srcOrd="5" destOrd="0" parTransId="{3562D5F6-B41C-4E34-9710-5CA8C69C5381}" sibTransId="{F1AD4BF7-F2F3-4CBF-8703-282CB525E7BB}"/>
    <dgm:cxn modelId="{B5D8324E-9740-492A-90F6-869210D08B1D}" type="presOf" srcId="{722F32F1-B8A3-4EDB-99E8-197D77AFBB7C}" destId="{9BD73823-6A38-4D26-AEF7-6B4E1CD1F03E}" srcOrd="0" destOrd="0" presId="urn:microsoft.com/office/officeart/2005/8/layout/vList3"/>
    <dgm:cxn modelId="{04CC27CF-A98A-4574-863F-9409E479B705}" srcId="{2714F683-C415-459C-A7FC-40BF2556398A}" destId="{310770B7-D05B-46D1-B360-3E13E7183335}" srcOrd="1" destOrd="0" parTransId="{50FA247A-989D-40C3-B65E-5ADC1E64DEDC}" sibTransId="{BB2DE64C-4366-4D69-A66D-DEAB29B4D8ED}"/>
    <dgm:cxn modelId="{C7338BFC-C39F-40A0-82BA-19ED5BDBE31D}" type="presOf" srcId="{2714F683-C415-459C-A7FC-40BF2556398A}" destId="{681E01CA-FF0D-4019-BD8D-EF790AC931B5}" srcOrd="0" destOrd="0" presId="urn:microsoft.com/office/officeart/2005/8/layout/vList3"/>
    <dgm:cxn modelId="{1540F559-DE86-4700-A010-0A04BD516B23}" type="presOf" srcId="{763E0A7F-D4CA-44C5-B597-7B59C3BB9C54}" destId="{42404718-96F1-415A-A303-41A34E183707}" srcOrd="0" destOrd="0" presId="urn:microsoft.com/office/officeart/2005/8/layout/vList3"/>
    <dgm:cxn modelId="{E276EC8F-19B2-4192-B911-DBF8CDBEF208}" type="presOf" srcId="{5D4BBC5F-D8EC-48A9-93B6-3BAD68AEAA26}" destId="{3F9E9729-E28B-4531-B117-F0CDD3AE60A8}" srcOrd="0" destOrd="0" presId="urn:microsoft.com/office/officeart/2005/8/layout/vList3"/>
    <dgm:cxn modelId="{C7E179E5-D254-4AFA-987A-C0C440DD6252}" srcId="{2714F683-C415-459C-A7FC-40BF2556398A}" destId="{FB4C43FA-F603-4E88-9C4B-A8B8DA38D511}" srcOrd="0" destOrd="0" parTransId="{33DAB064-638D-46FC-AB9A-D1439398BB10}" sibTransId="{A7E5353E-8DAA-4339-B7FB-FCA47086228D}"/>
    <dgm:cxn modelId="{17530C4A-EB83-4EB5-A5DF-D82F02D09836}" srcId="{2714F683-C415-459C-A7FC-40BF2556398A}" destId="{376AE93A-EC3F-4772-A441-C222AEAAAD15}" srcOrd="9" destOrd="0" parTransId="{48816C3C-42A9-4921-A34F-63E477612AFF}" sibTransId="{A79F7E03-7336-40BB-A3EC-76D3341E0766}"/>
    <dgm:cxn modelId="{C0939519-E611-4284-8741-53070C5D2683}" type="presOf" srcId="{82CD1BEB-024F-4742-A1A8-C20F40D4BC55}" destId="{03332344-C54F-4A47-917A-51A6217C5813}" srcOrd="0" destOrd="0" presId="urn:microsoft.com/office/officeart/2005/8/layout/vList3"/>
    <dgm:cxn modelId="{DE71FD1A-6CCD-4AE4-931C-0E84FCCB99B3}" srcId="{2714F683-C415-459C-A7FC-40BF2556398A}" destId="{763E0A7F-D4CA-44C5-B597-7B59C3BB9C54}" srcOrd="7" destOrd="0" parTransId="{68EAC28B-752C-4C82-8EB0-8AA394033EE2}" sibTransId="{FC2189CA-6D06-4736-8E81-BF79BC7F88A8}"/>
    <dgm:cxn modelId="{D3D31B15-D711-453E-86FE-65747D9ABE79}" type="presOf" srcId="{376AE93A-EC3F-4772-A441-C222AEAAAD15}" destId="{1E1B1301-05A2-483A-A3B3-72A3967DDA63}" srcOrd="0" destOrd="0" presId="urn:microsoft.com/office/officeart/2005/8/layout/vList3"/>
    <dgm:cxn modelId="{A12902F7-C937-49D7-B930-762C1DCA89B1}" srcId="{2714F683-C415-459C-A7FC-40BF2556398A}" destId="{21591995-B1DB-4F63-AE82-1F62C20A1773}" srcOrd="4" destOrd="0" parTransId="{FC91B7ED-1B6B-4C78-A90C-3A9C5ED45DBC}" sibTransId="{192108F7-83BF-4DD7-8AEE-BB21C84B5720}"/>
    <dgm:cxn modelId="{68B35D08-D2C8-4240-A789-3D882E16FAFB}" srcId="{2714F683-C415-459C-A7FC-40BF2556398A}" destId="{5B0D8845-9C00-4484-B55E-711CD72D90E6}" srcOrd="10" destOrd="0" parTransId="{8B425CA1-F47B-47D3-BB73-DA3244845422}" sibTransId="{65BD7EA2-10F0-4D92-AE14-DD2907C81997}"/>
    <dgm:cxn modelId="{56E495CA-8EB7-4E44-A7EF-484119A04BB9}" type="presOf" srcId="{310770B7-D05B-46D1-B360-3E13E7183335}" destId="{24938C86-F78B-48BF-80A6-2145717C3F7F}" srcOrd="0" destOrd="0" presId="urn:microsoft.com/office/officeart/2005/8/layout/vList3"/>
    <dgm:cxn modelId="{549F2EE9-9F08-4350-A7B0-7C6579F2F8FD}" type="presParOf" srcId="{681E01CA-FF0D-4019-BD8D-EF790AC931B5}" destId="{93BA3CCE-2B3D-4072-B85D-3E66623B4175}" srcOrd="0" destOrd="0" presId="urn:microsoft.com/office/officeart/2005/8/layout/vList3"/>
    <dgm:cxn modelId="{0EB45DE4-1CB2-468D-B74F-9063CD4EADCB}" type="presParOf" srcId="{93BA3CCE-2B3D-4072-B85D-3E66623B4175}" destId="{A7946D68-82E8-4F17-8FFE-2D0333E370F5}" srcOrd="0" destOrd="0" presId="urn:microsoft.com/office/officeart/2005/8/layout/vList3"/>
    <dgm:cxn modelId="{FB960716-E3D5-4B56-8498-646ECE13DB0D}" type="presParOf" srcId="{93BA3CCE-2B3D-4072-B85D-3E66623B4175}" destId="{7B4D7880-5ACD-44DB-8C00-B7542FE43D27}" srcOrd="1" destOrd="0" presId="urn:microsoft.com/office/officeart/2005/8/layout/vList3"/>
    <dgm:cxn modelId="{74DE71F4-82CA-451B-AEF3-EFBCD788B46E}" type="presParOf" srcId="{681E01CA-FF0D-4019-BD8D-EF790AC931B5}" destId="{D4515819-7068-4B71-B806-52B37CFA6368}" srcOrd="1" destOrd="0" presId="urn:microsoft.com/office/officeart/2005/8/layout/vList3"/>
    <dgm:cxn modelId="{17560207-D378-45AC-9DFD-F0B1DD39CE82}" type="presParOf" srcId="{681E01CA-FF0D-4019-BD8D-EF790AC931B5}" destId="{A346F926-31CF-4859-A508-8A54547CBBDC}" srcOrd="2" destOrd="0" presId="urn:microsoft.com/office/officeart/2005/8/layout/vList3"/>
    <dgm:cxn modelId="{76F0064F-95F1-43E8-99FF-261E6C127021}" type="presParOf" srcId="{A346F926-31CF-4859-A508-8A54547CBBDC}" destId="{C9580EA1-1B86-463A-B185-F28E9555EA49}" srcOrd="0" destOrd="0" presId="urn:microsoft.com/office/officeart/2005/8/layout/vList3"/>
    <dgm:cxn modelId="{078EC160-9328-438C-BBE1-7D33A07A5F9A}" type="presParOf" srcId="{A346F926-31CF-4859-A508-8A54547CBBDC}" destId="{24938C86-F78B-48BF-80A6-2145717C3F7F}" srcOrd="1" destOrd="0" presId="urn:microsoft.com/office/officeart/2005/8/layout/vList3"/>
    <dgm:cxn modelId="{DE43305A-7342-4FAD-8C50-2726633B0879}" type="presParOf" srcId="{681E01CA-FF0D-4019-BD8D-EF790AC931B5}" destId="{F50FF806-3A8F-40BB-B2EA-94CE54A0A0D7}" srcOrd="3" destOrd="0" presId="urn:microsoft.com/office/officeart/2005/8/layout/vList3"/>
    <dgm:cxn modelId="{9459552D-30E6-4206-85EA-A6ADABFC7961}" type="presParOf" srcId="{681E01CA-FF0D-4019-BD8D-EF790AC931B5}" destId="{8B522EEA-9D78-4D2D-959A-EDB504B98D59}" srcOrd="4" destOrd="0" presId="urn:microsoft.com/office/officeart/2005/8/layout/vList3"/>
    <dgm:cxn modelId="{8D5CA667-2B80-45E3-929C-0FD9B72D78EF}" type="presParOf" srcId="{8B522EEA-9D78-4D2D-959A-EDB504B98D59}" destId="{A5A27982-EF0A-40F5-980A-18AC7CCE49D6}" srcOrd="0" destOrd="0" presId="urn:microsoft.com/office/officeart/2005/8/layout/vList3"/>
    <dgm:cxn modelId="{9E35AB08-3117-4CFA-B00F-44698BF8A103}" type="presParOf" srcId="{8B522EEA-9D78-4D2D-959A-EDB504B98D59}" destId="{C623282D-5B9D-456C-9FB7-B5C5C6FC5FD4}" srcOrd="1" destOrd="0" presId="urn:microsoft.com/office/officeart/2005/8/layout/vList3"/>
    <dgm:cxn modelId="{4CCFF272-7515-4BDE-92DF-192BAB2F2BB0}" type="presParOf" srcId="{681E01CA-FF0D-4019-BD8D-EF790AC931B5}" destId="{3B507DE3-167D-4B4B-9BE1-0D70F324F0DA}" srcOrd="5" destOrd="0" presId="urn:microsoft.com/office/officeart/2005/8/layout/vList3"/>
    <dgm:cxn modelId="{F50A828D-0B63-4D0E-AE80-169D6845D08D}" type="presParOf" srcId="{681E01CA-FF0D-4019-BD8D-EF790AC931B5}" destId="{82D2D968-CDE0-4A61-A38C-F4CC7ECE815F}" srcOrd="6" destOrd="0" presId="urn:microsoft.com/office/officeart/2005/8/layout/vList3"/>
    <dgm:cxn modelId="{71FB5A31-8FA9-4AF5-AB30-F2427498CC3D}" type="presParOf" srcId="{82D2D968-CDE0-4A61-A38C-F4CC7ECE815F}" destId="{DBD4975F-DCE6-4851-BA4D-3393E74420C0}" srcOrd="0" destOrd="0" presId="urn:microsoft.com/office/officeart/2005/8/layout/vList3"/>
    <dgm:cxn modelId="{F995088D-F692-4E31-A694-059D909FDAA0}" type="presParOf" srcId="{82D2D968-CDE0-4A61-A38C-F4CC7ECE815F}" destId="{03332344-C54F-4A47-917A-51A6217C5813}" srcOrd="1" destOrd="0" presId="urn:microsoft.com/office/officeart/2005/8/layout/vList3"/>
    <dgm:cxn modelId="{011F7759-353A-4FE2-9463-5FA85BC0E4D7}" type="presParOf" srcId="{681E01CA-FF0D-4019-BD8D-EF790AC931B5}" destId="{525A54D7-2D93-43E8-9939-B73B842E6ADD}" srcOrd="7" destOrd="0" presId="urn:microsoft.com/office/officeart/2005/8/layout/vList3"/>
    <dgm:cxn modelId="{6CCC0BE7-6491-4797-8B3C-D2F6FF3E179F}" type="presParOf" srcId="{681E01CA-FF0D-4019-BD8D-EF790AC931B5}" destId="{44A10939-89AD-44D1-9E96-73A870C27DA1}" srcOrd="8" destOrd="0" presId="urn:microsoft.com/office/officeart/2005/8/layout/vList3"/>
    <dgm:cxn modelId="{B3D72328-AA74-46C3-9101-9F550FC2FC2D}" type="presParOf" srcId="{44A10939-89AD-44D1-9E96-73A870C27DA1}" destId="{4688CD03-4525-473B-BF73-9A5DA6A78229}" srcOrd="0" destOrd="0" presId="urn:microsoft.com/office/officeart/2005/8/layout/vList3"/>
    <dgm:cxn modelId="{150E49FA-8529-49C2-886E-F646971441FD}" type="presParOf" srcId="{44A10939-89AD-44D1-9E96-73A870C27DA1}" destId="{DE645BD3-AAEE-4E04-AC1A-0EFF04017E91}" srcOrd="1" destOrd="0" presId="urn:microsoft.com/office/officeart/2005/8/layout/vList3"/>
    <dgm:cxn modelId="{EC10BE6D-7A12-4E99-B94E-BD3C540FCF58}" type="presParOf" srcId="{681E01CA-FF0D-4019-BD8D-EF790AC931B5}" destId="{803E7183-493C-4746-AADC-D94894D3628D}" srcOrd="9" destOrd="0" presId="urn:microsoft.com/office/officeart/2005/8/layout/vList3"/>
    <dgm:cxn modelId="{AB472498-660D-45E2-80F4-57D23B4CAB01}" type="presParOf" srcId="{681E01CA-FF0D-4019-BD8D-EF790AC931B5}" destId="{B7EC05E4-D255-44E4-9B20-32E4FFDB016C}" srcOrd="10" destOrd="0" presId="urn:microsoft.com/office/officeart/2005/8/layout/vList3"/>
    <dgm:cxn modelId="{BF478CB7-70D4-4BF8-B342-4786B44C27DE}" type="presParOf" srcId="{B7EC05E4-D255-44E4-9B20-32E4FFDB016C}" destId="{F9E6B8D6-8EF1-4B47-B2E6-17E4F97891AB}" srcOrd="0" destOrd="0" presId="urn:microsoft.com/office/officeart/2005/8/layout/vList3"/>
    <dgm:cxn modelId="{DAF32B4B-DBE9-4C1B-A424-17613137A7E1}" type="presParOf" srcId="{B7EC05E4-D255-44E4-9B20-32E4FFDB016C}" destId="{3F9E9729-E28B-4531-B117-F0CDD3AE60A8}" srcOrd="1" destOrd="0" presId="urn:microsoft.com/office/officeart/2005/8/layout/vList3"/>
    <dgm:cxn modelId="{4741A0F0-0616-4069-A82D-E982E034D276}" type="presParOf" srcId="{681E01CA-FF0D-4019-BD8D-EF790AC931B5}" destId="{0BD454C9-4D4A-4C02-9F8D-44FDC84A43A2}" srcOrd="11" destOrd="0" presId="urn:microsoft.com/office/officeart/2005/8/layout/vList3"/>
    <dgm:cxn modelId="{81BB3905-1B19-4F11-A564-A4055E587EB2}" type="presParOf" srcId="{681E01CA-FF0D-4019-BD8D-EF790AC931B5}" destId="{EAF35B45-F9DF-4BE6-B378-EA526DFBE60C}" srcOrd="12" destOrd="0" presId="urn:microsoft.com/office/officeart/2005/8/layout/vList3"/>
    <dgm:cxn modelId="{601143BC-61EC-43E1-907A-C419A8AA1E0D}" type="presParOf" srcId="{EAF35B45-F9DF-4BE6-B378-EA526DFBE60C}" destId="{AB04234A-A495-4B94-B00D-1730D57B8C95}" srcOrd="0" destOrd="0" presId="urn:microsoft.com/office/officeart/2005/8/layout/vList3"/>
    <dgm:cxn modelId="{9340FF88-4897-49B3-B87C-60D18BAC1465}" type="presParOf" srcId="{EAF35B45-F9DF-4BE6-B378-EA526DFBE60C}" destId="{A54BD49F-8049-4335-AFE1-BCCA03154DBC}" srcOrd="1" destOrd="0" presId="urn:microsoft.com/office/officeart/2005/8/layout/vList3"/>
    <dgm:cxn modelId="{83B997F4-719B-4F12-8E10-7936B999E573}" type="presParOf" srcId="{681E01CA-FF0D-4019-BD8D-EF790AC931B5}" destId="{0917DC71-F0DA-47CE-AA27-B7A1496F937A}" srcOrd="13" destOrd="0" presId="urn:microsoft.com/office/officeart/2005/8/layout/vList3"/>
    <dgm:cxn modelId="{56579E53-4140-43FB-8B95-983B888DFC38}" type="presParOf" srcId="{681E01CA-FF0D-4019-BD8D-EF790AC931B5}" destId="{B87B3F66-A691-46CC-815D-EEAB41B42B01}" srcOrd="14" destOrd="0" presId="urn:microsoft.com/office/officeart/2005/8/layout/vList3"/>
    <dgm:cxn modelId="{BA7AD1F8-71AC-4E83-84DA-D7EFA9FF2DC7}" type="presParOf" srcId="{B87B3F66-A691-46CC-815D-EEAB41B42B01}" destId="{D9DA2509-6305-4EB3-94D4-21C84EA464AE}" srcOrd="0" destOrd="0" presId="urn:microsoft.com/office/officeart/2005/8/layout/vList3"/>
    <dgm:cxn modelId="{72F2460C-6C99-41F0-8711-BB673F5F2A4B}" type="presParOf" srcId="{B87B3F66-A691-46CC-815D-EEAB41B42B01}" destId="{42404718-96F1-415A-A303-41A34E183707}" srcOrd="1" destOrd="0" presId="urn:microsoft.com/office/officeart/2005/8/layout/vList3"/>
    <dgm:cxn modelId="{AEC477B0-6725-4399-AF3C-ECB29257462E}" type="presParOf" srcId="{681E01CA-FF0D-4019-BD8D-EF790AC931B5}" destId="{9544B670-3A99-4533-821E-54F1FDFF14AB}" srcOrd="15" destOrd="0" presId="urn:microsoft.com/office/officeart/2005/8/layout/vList3"/>
    <dgm:cxn modelId="{AADDB6FE-2B6D-42BD-AFD9-438A2FF63ABE}" type="presParOf" srcId="{681E01CA-FF0D-4019-BD8D-EF790AC931B5}" destId="{A23F8147-6603-4D4E-9A3C-49E1F3577DFE}" srcOrd="16" destOrd="0" presId="urn:microsoft.com/office/officeart/2005/8/layout/vList3"/>
    <dgm:cxn modelId="{EFDB7C47-25CB-4692-9F8F-A730733B9824}" type="presParOf" srcId="{A23F8147-6603-4D4E-9A3C-49E1F3577DFE}" destId="{29516653-5741-4A39-99D3-3CCB62BF2216}" srcOrd="0" destOrd="0" presId="urn:microsoft.com/office/officeart/2005/8/layout/vList3"/>
    <dgm:cxn modelId="{3B6DE306-3287-4318-9B20-4179BC0D37C0}" type="presParOf" srcId="{A23F8147-6603-4D4E-9A3C-49E1F3577DFE}" destId="{9BD73823-6A38-4D26-AEF7-6B4E1CD1F03E}" srcOrd="1" destOrd="0" presId="urn:microsoft.com/office/officeart/2005/8/layout/vList3"/>
    <dgm:cxn modelId="{87C2E190-72B9-4C33-9493-69AB1BD8292A}" type="presParOf" srcId="{681E01CA-FF0D-4019-BD8D-EF790AC931B5}" destId="{CEE85B5A-5D66-41E1-B1B1-1E36AECEF01B}" srcOrd="17" destOrd="0" presId="urn:microsoft.com/office/officeart/2005/8/layout/vList3"/>
    <dgm:cxn modelId="{CD4A1F98-F7C9-425B-A917-462F6803E5BF}" type="presParOf" srcId="{681E01CA-FF0D-4019-BD8D-EF790AC931B5}" destId="{7B55077E-4A50-4090-A16D-53A1AB269A2F}" srcOrd="18" destOrd="0" presId="urn:microsoft.com/office/officeart/2005/8/layout/vList3"/>
    <dgm:cxn modelId="{21782763-C197-4A39-B850-B88504EC75D0}" type="presParOf" srcId="{7B55077E-4A50-4090-A16D-53A1AB269A2F}" destId="{FFED57AA-DCF4-4C02-B22E-4AD6AC842715}" srcOrd="0" destOrd="0" presId="urn:microsoft.com/office/officeart/2005/8/layout/vList3"/>
    <dgm:cxn modelId="{B580549C-461E-48C0-ABB5-1DB1A0B32B89}" type="presParOf" srcId="{7B55077E-4A50-4090-A16D-53A1AB269A2F}" destId="{1E1B1301-05A2-483A-A3B3-72A3967DDA63}" srcOrd="1" destOrd="0" presId="urn:microsoft.com/office/officeart/2005/8/layout/vList3"/>
    <dgm:cxn modelId="{54C397F1-923B-4958-AD00-A1514EB1A07E}" type="presParOf" srcId="{681E01CA-FF0D-4019-BD8D-EF790AC931B5}" destId="{A1802707-316B-4857-A86C-F0B72E3FC6B4}" srcOrd="19" destOrd="0" presId="urn:microsoft.com/office/officeart/2005/8/layout/vList3"/>
    <dgm:cxn modelId="{43E11661-FFE1-4464-AA2E-011F8DFD81BC}" type="presParOf" srcId="{681E01CA-FF0D-4019-BD8D-EF790AC931B5}" destId="{5CA5FB38-B860-4B7C-AFE7-6921C84AC523}" srcOrd="20" destOrd="0" presId="urn:microsoft.com/office/officeart/2005/8/layout/vList3"/>
    <dgm:cxn modelId="{30C9973C-75D3-42B5-87BC-851FB4CCA99D}" type="presParOf" srcId="{5CA5FB38-B860-4B7C-AFE7-6921C84AC523}" destId="{D4604786-6327-446D-ABCA-D2BB5686D84E}" srcOrd="0" destOrd="0" presId="urn:microsoft.com/office/officeart/2005/8/layout/vList3"/>
    <dgm:cxn modelId="{C285332E-2AAE-4FC2-8FA4-2077375C3909}" type="presParOf" srcId="{5CA5FB38-B860-4B7C-AFE7-6921C84AC523}" destId="{137C8C71-6829-475A-BF6C-E0CFE6F3D01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F57B87-8742-43BC-AC73-BD2135219CC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FA3230B1-429B-49AB-A76B-2A5C57CD89F6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Инвариантность получаемого знания (получаемый исследователем научный результат в идеале не должен зависеть от времени, т.е. явление, закономерность, закон инвариантны относительно времени)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64CE87-A9FE-4EAE-91AE-5F349A937075}" type="parTrans" cxnId="{CAD79E1F-9375-4372-9E69-D43E5DC73E42}">
      <dgm:prSet/>
      <dgm:spPr/>
      <dgm:t>
        <a:bodyPr/>
        <a:lstStyle/>
        <a:p>
          <a:endParaRPr lang="ru-RU"/>
        </a:p>
      </dgm:t>
    </dgm:pt>
    <dgm:pt modelId="{3EE74457-AE5C-4C4B-8861-D1012DE273FB}" type="sibTrans" cxnId="{CAD79E1F-9375-4372-9E69-D43E5DC73E42}">
      <dgm:prSet/>
      <dgm:spPr/>
      <dgm:t>
        <a:bodyPr/>
        <a:lstStyle/>
        <a:p>
          <a:endParaRPr lang="ru-RU"/>
        </a:p>
      </dgm:t>
    </dgm:pt>
    <dgm:pt modelId="{476CFCF7-22F3-4F7A-B08C-67F1540F9CC4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Объективность (научный результат не должен зависеть от личности исследователя, его мотивов, намерений, интуиции и т.д.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FE9504-1BAD-4BDB-9EC7-83A43EC3DCB1}" type="parTrans" cxnId="{1BFFAA5D-7F42-4E82-8F22-B84B283F7665}">
      <dgm:prSet/>
      <dgm:spPr/>
      <dgm:t>
        <a:bodyPr/>
        <a:lstStyle/>
        <a:p>
          <a:endParaRPr lang="ru-RU"/>
        </a:p>
      </dgm:t>
    </dgm:pt>
    <dgm:pt modelId="{7B4EC1F6-8BF3-48BA-93C4-E3566F5B5A20}" type="sibTrans" cxnId="{1BFFAA5D-7F42-4E82-8F22-B84B283F7665}">
      <dgm:prSet/>
      <dgm:spPr/>
      <dgm:t>
        <a:bodyPr/>
        <a:lstStyle/>
        <a:p>
          <a:endParaRPr lang="ru-RU"/>
        </a:p>
      </dgm:t>
    </dgm:pt>
    <dgm:pt modelId="{68689EBB-1C25-4895-AAC6-69422AF21BFD}" type="pres">
      <dgm:prSet presAssocID="{08F57B87-8742-43BC-AC73-BD2135219CCE}" presName="linear" presStyleCnt="0">
        <dgm:presLayoutVars>
          <dgm:dir/>
          <dgm:animLvl val="lvl"/>
          <dgm:resizeHandles val="exact"/>
        </dgm:presLayoutVars>
      </dgm:prSet>
      <dgm:spPr/>
    </dgm:pt>
    <dgm:pt modelId="{7D0C5192-B658-4880-956E-44A588C7900D}" type="pres">
      <dgm:prSet presAssocID="{FA3230B1-429B-49AB-A76B-2A5C57CD89F6}" presName="parentLin" presStyleCnt="0"/>
      <dgm:spPr/>
    </dgm:pt>
    <dgm:pt modelId="{B076218B-2337-46C3-A94E-B19049324D0A}" type="pres">
      <dgm:prSet presAssocID="{FA3230B1-429B-49AB-A76B-2A5C57CD89F6}" presName="parentLeftMargin" presStyleLbl="node1" presStyleIdx="0" presStyleCnt="2"/>
      <dgm:spPr/>
    </dgm:pt>
    <dgm:pt modelId="{3647C0A6-3576-44D2-827B-681E0BE31DC4}" type="pres">
      <dgm:prSet presAssocID="{FA3230B1-429B-49AB-A76B-2A5C57CD89F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BF15F0-B1B3-4CE2-948B-B88037BD4414}" type="pres">
      <dgm:prSet presAssocID="{FA3230B1-429B-49AB-A76B-2A5C57CD89F6}" presName="negativeSpace" presStyleCnt="0"/>
      <dgm:spPr/>
    </dgm:pt>
    <dgm:pt modelId="{C149CEE2-A33E-4B7E-9B2B-F170EB1D9886}" type="pres">
      <dgm:prSet presAssocID="{FA3230B1-429B-49AB-A76B-2A5C57CD89F6}" presName="childText" presStyleLbl="conFgAcc1" presStyleIdx="0" presStyleCnt="2">
        <dgm:presLayoutVars>
          <dgm:bulletEnabled val="1"/>
        </dgm:presLayoutVars>
      </dgm:prSet>
      <dgm:spPr/>
    </dgm:pt>
    <dgm:pt modelId="{2C4F3A97-66C3-4395-B074-A52B15E21079}" type="pres">
      <dgm:prSet presAssocID="{3EE74457-AE5C-4C4B-8861-D1012DE273FB}" presName="spaceBetweenRectangles" presStyleCnt="0"/>
      <dgm:spPr/>
    </dgm:pt>
    <dgm:pt modelId="{A95139EA-1F0E-49AA-8835-9C21AF954E73}" type="pres">
      <dgm:prSet presAssocID="{476CFCF7-22F3-4F7A-B08C-67F1540F9CC4}" presName="parentLin" presStyleCnt="0"/>
      <dgm:spPr/>
    </dgm:pt>
    <dgm:pt modelId="{7CAD6141-5CD4-439A-BE96-D72D1DD91EC3}" type="pres">
      <dgm:prSet presAssocID="{476CFCF7-22F3-4F7A-B08C-67F1540F9CC4}" presName="parentLeftMargin" presStyleLbl="node1" presStyleIdx="0" presStyleCnt="2"/>
      <dgm:spPr/>
    </dgm:pt>
    <dgm:pt modelId="{CEB3CB56-E41E-4A63-8934-BA9B1EE03087}" type="pres">
      <dgm:prSet presAssocID="{476CFCF7-22F3-4F7A-B08C-67F1540F9CC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77B961-7F57-41D2-B749-513DF0E81A12}" type="pres">
      <dgm:prSet presAssocID="{476CFCF7-22F3-4F7A-B08C-67F1540F9CC4}" presName="negativeSpace" presStyleCnt="0"/>
      <dgm:spPr/>
    </dgm:pt>
    <dgm:pt modelId="{6B5BFB39-BA09-4DF6-91D1-83FC2D417A57}" type="pres">
      <dgm:prSet presAssocID="{476CFCF7-22F3-4F7A-B08C-67F1540F9CC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89A0DFC-0243-449A-BD26-22147983175F}" type="presOf" srcId="{476CFCF7-22F3-4F7A-B08C-67F1540F9CC4}" destId="{CEB3CB56-E41E-4A63-8934-BA9B1EE03087}" srcOrd="1" destOrd="0" presId="urn:microsoft.com/office/officeart/2005/8/layout/list1"/>
    <dgm:cxn modelId="{DCEE35D4-894D-41C4-97A0-39815075A48F}" type="presOf" srcId="{FA3230B1-429B-49AB-A76B-2A5C57CD89F6}" destId="{B076218B-2337-46C3-A94E-B19049324D0A}" srcOrd="0" destOrd="0" presId="urn:microsoft.com/office/officeart/2005/8/layout/list1"/>
    <dgm:cxn modelId="{E3896B38-D416-47BA-A035-BC5EB38F7AE2}" type="presOf" srcId="{476CFCF7-22F3-4F7A-B08C-67F1540F9CC4}" destId="{7CAD6141-5CD4-439A-BE96-D72D1DD91EC3}" srcOrd="0" destOrd="0" presId="urn:microsoft.com/office/officeart/2005/8/layout/list1"/>
    <dgm:cxn modelId="{EA3D6159-D946-412E-8585-A67764133AE2}" type="presOf" srcId="{08F57B87-8742-43BC-AC73-BD2135219CCE}" destId="{68689EBB-1C25-4895-AAC6-69422AF21BFD}" srcOrd="0" destOrd="0" presId="urn:microsoft.com/office/officeart/2005/8/layout/list1"/>
    <dgm:cxn modelId="{1BFFAA5D-7F42-4E82-8F22-B84B283F7665}" srcId="{08F57B87-8742-43BC-AC73-BD2135219CCE}" destId="{476CFCF7-22F3-4F7A-B08C-67F1540F9CC4}" srcOrd="1" destOrd="0" parTransId="{3EFE9504-1BAD-4BDB-9EC7-83A43EC3DCB1}" sibTransId="{7B4EC1F6-8BF3-48BA-93C4-E3566F5B5A20}"/>
    <dgm:cxn modelId="{CAD79E1F-9375-4372-9E69-D43E5DC73E42}" srcId="{08F57B87-8742-43BC-AC73-BD2135219CCE}" destId="{FA3230B1-429B-49AB-A76B-2A5C57CD89F6}" srcOrd="0" destOrd="0" parTransId="{3B64CE87-A9FE-4EAE-91AE-5F349A937075}" sibTransId="{3EE74457-AE5C-4C4B-8861-D1012DE273FB}"/>
    <dgm:cxn modelId="{DE323DCF-C1C3-4711-8B89-BDC815740761}" type="presOf" srcId="{FA3230B1-429B-49AB-A76B-2A5C57CD89F6}" destId="{3647C0A6-3576-44D2-827B-681E0BE31DC4}" srcOrd="1" destOrd="0" presId="urn:microsoft.com/office/officeart/2005/8/layout/list1"/>
    <dgm:cxn modelId="{E902D499-13B0-48A0-898A-5D558C24F970}" type="presParOf" srcId="{68689EBB-1C25-4895-AAC6-69422AF21BFD}" destId="{7D0C5192-B658-4880-956E-44A588C7900D}" srcOrd="0" destOrd="0" presId="urn:microsoft.com/office/officeart/2005/8/layout/list1"/>
    <dgm:cxn modelId="{1EE390ED-F133-4681-9222-96122418D6E1}" type="presParOf" srcId="{7D0C5192-B658-4880-956E-44A588C7900D}" destId="{B076218B-2337-46C3-A94E-B19049324D0A}" srcOrd="0" destOrd="0" presId="urn:microsoft.com/office/officeart/2005/8/layout/list1"/>
    <dgm:cxn modelId="{887C67DF-8B95-412A-83F0-C307079C47DE}" type="presParOf" srcId="{7D0C5192-B658-4880-956E-44A588C7900D}" destId="{3647C0A6-3576-44D2-827B-681E0BE31DC4}" srcOrd="1" destOrd="0" presId="urn:microsoft.com/office/officeart/2005/8/layout/list1"/>
    <dgm:cxn modelId="{D9C14F47-53A5-4287-8B7E-562226F40116}" type="presParOf" srcId="{68689EBB-1C25-4895-AAC6-69422AF21BFD}" destId="{31BF15F0-B1B3-4CE2-948B-B88037BD4414}" srcOrd="1" destOrd="0" presId="urn:microsoft.com/office/officeart/2005/8/layout/list1"/>
    <dgm:cxn modelId="{72749915-2FFB-4125-82A5-3FF8F4618412}" type="presParOf" srcId="{68689EBB-1C25-4895-AAC6-69422AF21BFD}" destId="{C149CEE2-A33E-4B7E-9B2B-F170EB1D9886}" srcOrd="2" destOrd="0" presId="urn:microsoft.com/office/officeart/2005/8/layout/list1"/>
    <dgm:cxn modelId="{082B4A14-267A-4DD2-8D8E-27BAAC7BB8DA}" type="presParOf" srcId="{68689EBB-1C25-4895-AAC6-69422AF21BFD}" destId="{2C4F3A97-66C3-4395-B074-A52B15E21079}" srcOrd="3" destOrd="0" presId="urn:microsoft.com/office/officeart/2005/8/layout/list1"/>
    <dgm:cxn modelId="{660EAC8C-D2CD-4FC5-ADC7-0B7675BD10A1}" type="presParOf" srcId="{68689EBB-1C25-4895-AAC6-69422AF21BFD}" destId="{A95139EA-1F0E-49AA-8835-9C21AF954E73}" srcOrd="4" destOrd="0" presId="urn:microsoft.com/office/officeart/2005/8/layout/list1"/>
    <dgm:cxn modelId="{B643D824-30CD-4D0B-BDBF-728430679FC1}" type="presParOf" srcId="{A95139EA-1F0E-49AA-8835-9C21AF954E73}" destId="{7CAD6141-5CD4-439A-BE96-D72D1DD91EC3}" srcOrd="0" destOrd="0" presId="urn:microsoft.com/office/officeart/2005/8/layout/list1"/>
    <dgm:cxn modelId="{BAEB8953-086E-45E4-A052-2A6E5CC67547}" type="presParOf" srcId="{A95139EA-1F0E-49AA-8835-9C21AF954E73}" destId="{CEB3CB56-E41E-4A63-8934-BA9B1EE03087}" srcOrd="1" destOrd="0" presId="urn:microsoft.com/office/officeart/2005/8/layout/list1"/>
    <dgm:cxn modelId="{D83D45D1-3E2B-4B0B-9203-8608BD43EBDE}" type="presParOf" srcId="{68689EBB-1C25-4895-AAC6-69422AF21BFD}" destId="{FE77B961-7F57-41D2-B749-513DF0E81A12}" srcOrd="5" destOrd="0" presId="urn:microsoft.com/office/officeart/2005/8/layout/list1"/>
    <dgm:cxn modelId="{DE899DF5-C068-48B7-B5A8-82961EE8A513}" type="presParOf" srcId="{68689EBB-1C25-4895-AAC6-69422AF21BFD}" destId="{6B5BFB39-BA09-4DF6-91D1-83FC2D417A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5DF72D-7762-413D-B203-2746F49C7333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241D752-9CBC-448E-84B1-52FCD3E1B896}">
      <dgm:prSet phldrT="[Текст]" custT="1"/>
      <dgm:spPr/>
      <dgm:t>
        <a:bodyPr/>
        <a:lstStyle/>
        <a:p>
          <a:r>
            <a:rPr lang="ru-RU" sz="2000" b="1" i="1" dirty="0" smtClean="0"/>
            <a:t>Метод экспериментально-патологический (синдромный анализ)</a:t>
          </a:r>
          <a:r>
            <a:rPr lang="ru-RU" sz="2000" dirty="0" smtClean="0"/>
            <a:t> 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D2930-AD5C-4A50-B5FA-4E4D4169D0FC}" type="parTrans" cxnId="{FC505251-F0E0-41D7-8FAB-081B1C9583E7}">
      <dgm:prSet/>
      <dgm:spPr/>
      <dgm:t>
        <a:bodyPr/>
        <a:lstStyle/>
        <a:p>
          <a:endParaRPr lang="ru-RU"/>
        </a:p>
      </dgm:t>
    </dgm:pt>
    <dgm:pt modelId="{B51FF3BF-22FD-489B-A33F-448A5ED57143}" type="sibTrans" cxnId="{FC505251-F0E0-41D7-8FAB-081B1C9583E7}">
      <dgm:prSet/>
      <dgm:spPr/>
      <dgm:t>
        <a:bodyPr/>
        <a:lstStyle/>
        <a:p>
          <a:endParaRPr lang="ru-RU"/>
        </a:p>
      </dgm:t>
    </dgm:pt>
    <dgm:pt modelId="{5B104462-27EA-46F0-9055-5B4160335BDB}">
      <dgm:prSet phldrT="[Текст]" custT="1"/>
      <dgm:spPr/>
      <dgm:t>
        <a:bodyPr/>
        <a:lstStyle/>
        <a:p>
          <a:r>
            <a:rPr lang="ru-RU" sz="2000" b="1" i="1" dirty="0" smtClean="0"/>
            <a:t>Экспериментально-генетический метод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E4E80-189F-4BAF-86D8-D42E240872BA}" type="parTrans" cxnId="{CDE2050A-3008-45D9-881B-B083D0F9335E}">
      <dgm:prSet/>
      <dgm:spPr/>
      <dgm:t>
        <a:bodyPr/>
        <a:lstStyle/>
        <a:p>
          <a:endParaRPr lang="ru-RU"/>
        </a:p>
      </dgm:t>
    </dgm:pt>
    <dgm:pt modelId="{0F5D2E72-D177-463C-B215-1B835CD6F4D5}" type="sibTrans" cxnId="{CDE2050A-3008-45D9-881B-B083D0F9335E}">
      <dgm:prSet/>
      <dgm:spPr/>
      <dgm:t>
        <a:bodyPr/>
        <a:lstStyle/>
        <a:p>
          <a:endParaRPr lang="ru-RU"/>
        </a:p>
      </dgm:t>
    </dgm:pt>
    <dgm:pt modelId="{3CB5B4A0-27E3-4FAC-9258-C1262E29367C}">
      <dgm:prSet phldrT="[Текст]" custT="1"/>
      <dgm:spPr/>
      <dgm:t>
        <a:bodyPr/>
        <a:lstStyle/>
        <a:p>
          <a:r>
            <a:rPr lang="ru-RU" sz="2000" b="1" i="1" dirty="0" smtClean="0"/>
            <a:t>Метод структурного анализа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1184C-6625-4FAB-9C0E-37638280C083}" type="parTrans" cxnId="{80CD7101-AA36-4E46-8977-892566817A99}">
      <dgm:prSet/>
      <dgm:spPr/>
      <dgm:t>
        <a:bodyPr/>
        <a:lstStyle/>
        <a:p>
          <a:endParaRPr lang="ru-RU"/>
        </a:p>
      </dgm:t>
    </dgm:pt>
    <dgm:pt modelId="{D3DB4F63-4CB1-4166-A6C7-BEB2D0A7CC62}" type="sibTrans" cxnId="{80CD7101-AA36-4E46-8977-892566817A99}">
      <dgm:prSet/>
      <dgm:spPr/>
      <dgm:t>
        <a:bodyPr/>
        <a:lstStyle/>
        <a:p>
          <a:endParaRPr lang="ru-RU"/>
        </a:p>
      </dgm:t>
    </dgm:pt>
    <dgm:pt modelId="{AA4A7294-E126-45E2-9EB3-FAC1E30B96EC}" type="pres">
      <dgm:prSet presAssocID="{5E5DF72D-7762-413D-B203-2746F49C73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8C9BC7-F4AA-4F13-8ED5-F253B7A090F2}" type="pres">
      <dgm:prSet presAssocID="{2241D752-9CBC-448E-84B1-52FCD3E1B896}" presName="node" presStyleLbl="node1" presStyleIdx="0" presStyleCnt="3" custScaleX="2028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F61B56-C83A-48FD-A331-5E542864CB0B}" type="pres">
      <dgm:prSet presAssocID="{2241D752-9CBC-448E-84B1-52FCD3E1B896}" presName="spNode" presStyleCnt="0"/>
      <dgm:spPr/>
    </dgm:pt>
    <dgm:pt modelId="{306CEFB6-25DC-46CF-A254-B66752E2CAD7}" type="pres">
      <dgm:prSet presAssocID="{B51FF3BF-22FD-489B-A33F-448A5ED57143}" presName="sibTrans" presStyleLbl="sibTrans1D1" presStyleIdx="0" presStyleCnt="3"/>
      <dgm:spPr/>
      <dgm:t>
        <a:bodyPr/>
        <a:lstStyle/>
        <a:p>
          <a:endParaRPr lang="ru-RU"/>
        </a:p>
      </dgm:t>
    </dgm:pt>
    <dgm:pt modelId="{04559DAD-B616-44AA-97BB-11C687638323}" type="pres">
      <dgm:prSet presAssocID="{5B104462-27EA-46F0-9055-5B4160335BDB}" presName="node" presStyleLbl="node1" presStyleIdx="1" presStyleCnt="3" custScaleX="12943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63F16D-A9CF-42C4-A507-814734E5150F}" type="pres">
      <dgm:prSet presAssocID="{5B104462-27EA-46F0-9055-5B4160335BDB}" presName="spNode" presStyleCnt="0"/>
      <dgm:spPr/>
    </dgm:pt>
    <dgm:pt modelId="{201F12BB-CFA3-46E3-B086-647D088ECEA6}" type="pres">
      <dgm:prSet presAssocID="{0F5D2E72-D177-463C-B215-1B835CD6F4D5}" presName="sibTrans" presStyleLbl="sibTrans1D1" presStyleIdx="1" presStyleCnt="3"/>
      <dgm:spPr/>
      <dgm:t>
        <a:bodyPr/>
        <a:lstStyle/>
        <a:p>
          <a:endParaRPr lang="ru-RU"/>
        </a:p>
      </dgm:t>
    </dgm:pt>
    <dgm:pt modelId="{FFE81F49-769D-457C-A891-9F62DDF29A1F}" type="pres">
      <dgm:prSet presAssocID="{3CB5B4A0-27E3-4FAC-9258-C1262E29367C}" presName="node" presStyleLbl="node1" presStyleIdx="2" presStyleCnt="3" custScaleX="1301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A62BA-022A-4E6C-B7B9-6749B4DBEF82}" type="pres">
      <dgm:prSet presAssocID="{3CB5B4A0-27E3-4FAC-9258-C1262E29367C}" presName="spNode" presStyleCnt="0"/>
      <dgm:spPr/>
    </dgm:pt>
    <dgm:pt modelId="{30C175F1-3871-47DE-9C22-190D4CC150D2}" type="pres">
      <dgm:prSet presAssocID="{D3DB4F63-4CB1-4166-A6C7-BEB2D0A7CC62}" presName="sibTrans" presStyleLbl="sibTrans1D1" presStyleIdx="2" presStyleCnt="3"/>
      <dgm:spPr/>
      <dgm:t>
        <a:bodyPr/>
        <a:lstStyle/>
        <a:p>
          <a:endParaRPr lang="ru-RU"/>
        </a:p>
      </dgm:t>
    </dgm:pt>
  </dgm:ptLst>
  <dgm:cxnLst>
    <dgm:cxn modelId="{80CD7101-AA36-4E46-8977-892566817A99}" srcId="{5E5DF72D-7762-413D-B203-2746F49C7333}" destId="{3CB5B4A0-27E3-4FAC-9258-C1262E29367C}" srcOrd="2" destOrd="0" parTransId="{DCA1184C-6625-4FAB-9C0E-37638280C083}" sibTransId="{D3DB4F63-4CB1-4166-A6C7-BEB2D0A7CC62}"/>
    <dgm:cxn modelId="{7703888D-8A75-499C-B8F7-EC7782EEF4C0}" type="presOf" srcId="{D3DB4F63-4CB1-4166-A6C7-BEB2D0A7CC62}" destId="{30C175F1-3871-47DE-9C22-190D4CC150D2}" srcOrd="0" destOrd="0" presId="urn:microsoft.com/office/officeart/2005/8/layout/cycle5"/>
    <dgm:cxn modelId="{C09C7B39-69EC-423F-AFF5-3CE4EAB144BC}" type="presOf" srcId="{5B104462-27EA-46F0-9055-5B4160335BDB}" destId="{04559DAD-B616-44AA-97BB-11C687638323}" srcOrd="0" destOrd="0" presId="urn:microsoft.com/office/officeart/2005/8/layout/cycle5"/>
    <dgm:cxn modelId="{FC505251-F0E0-41D7-8FAB-081B1C9583E7}" srcId="{5E5DF72D-7762-413D-B203-2746F49C7333}" destId="{2241D752-9CBC-448E-84B1-52FCD3E1B896}" srcOrd="0" destOrd="0" parTransId="{D7AD2930-AD5C-4A50-B5FA-4E4D4169D0FC}" sibTransId="{B51FF3BF-22FD-489B-A33F-448A5ED57143}"/>
    <dgm:cxn modelId="{F3DCBF38-94E8-4DAF-9AAF-16B9C089F597}" type="presOf" srcId="{B51FF3BF-22FD-489B-A33F-448A5ED57143}" destId="{306CEFB6-25DC-46CF-A254-B66752E2CAD7}" srcOrd="0" destOrd="0" presId="urn:microsoft.com/office/officeart/2005/8/layout/cycle5"/>
    <dgm:cxn modelId="{96FEAA28-CD1E-4AE0-AD5D-4C5AE98B03F3}" type="presOf" srcId="{0F5D2E72-D177-463C-B215-1B835CD6F4D5}" destId="{201F12BB-CFA3-46E3-B086-647D088ECEA6}" srcOrd="0" destOrd="0" presId="urn:microsoft.com/office/officeart/2005/8/layout/cycle5"/>
    <dgm:cxn modelId="{3DB63F0A-6E6B-4D63-A722-F1BAF3F083D4}" type="presOf" srcId="{5E5DF72D-7762-413D-B203-2746F49C7333}" destId="{AA4A7294-E126-45E2-9EB3-FAC1E30B96EC}" srcOrd="0" destOrd="0" presId="urn:microsoft.com/office/officeart/2005/8/layout/cycle5"/>
    <dgm:cxn modelId="{CDE2050A-3008-45D9-881B-B083D0F9335E}" srcId="{5E5DF72D-7762-413D-B203-2746F49C7333}" destId="{5B104462-27EA-46F0-9055-5B4160335BDB}" srcOrd="1" destOrd="0" parTransId="{0DFE4E80-189F-4BAF-86D8-D42E240872BA}" sibTransId="{0F5D2E72-D177-463C-B215-1B835CD6F4D5}"/>
    <dgm:cxn modelId="{B5CC93BF-81F6-46EF-A4CE-B3F0DEB271F1}" type="presOf" srcId="{2241D752-9CBC-448E-84B1-52FCD3E1B896}" destId="{158C9BC7-F4AA-4F13-8ED5-F253B7A090F2}" srcOrd="0" destOrd="0" presId="urn:microsoft.com/office/officeart/2005/8/layout/cycle5"/>
    <dgm:cxn modelId="{EBAF0EAE-3C3C-4790-A156-6611D10ABFD0}" type="presOf" srcId="{3CB5B4A0-27E3-4FAC-9258-C1262E29367C}" destId="{FFE81F49-769D-457C-A891-9F62DDF29A1F}" srcOrd="0" destOrd="0" presId="urn:microsoft.com/office/officeart/2005/8/layout/cycle5"/>
    <dgm:cxn modelId="{9E4DFCAF-7614-4474-BFCB-6629F1063D34}" type="presParOf" srcId="{AA4A7294-E126-45E2-9EB3-FAC1E30B96EC}" destId="{158C9BC7-F4AA-4F13-8ED5-F253B7A090F2}" srcOrd="0" destOrd="0" presId="urn:microsoft.com/office/officeart/2005/8/layout/cycle5"/>
    <dgm:cxn modelId="{B152C76C-FE2F-40DA-B800-A21975C42A49}" type="presParOf" srcId="{AA4A7294-E126-45E2-9EB3-FAC1E30B96EC}" destId="{5BF61B56-C83A-48FD-A331-5E542864CB0B}" srcOrd="1" destOrd="0" presId="urn:microsoft.com/office/officeart/2005/8/layout/cycle5"/>
    <dgm:cxn modelId="{A93D3DB0-74AF-4C7B-B8E1-170C0A76700A}" type="presParOf" srcId="{AA4A7294-E126-45E2-9EB3-FAC1E30B96EC}" destId="{306CEFB6-25DC-46CF-A254-B66752E2CAD7}" srcOrd="2" destOrd="0" presId="urn:microsoft.com/office/officeart/2005/8/layout/cycle5"/>
    <dgm:cxn modelId="{460B8DD1-BB66-4AA4-B5D3-FEC71BCD07BE}" type="presParOf" srcId="{AA4A7294-E126-45E2-9EB3-FAC1E30B96EC}" destId="{04559DAD-B616-44AA-97BB-11C687638323}" srcOrd="3" destOrd="0" presId="urn:microsoft.com/office/officeart/2005/8/layout/cycle5"/>
    <dgm:cxn modelId="{88DFA09B-1FDE-4F57-9D6C-E739E4F48F9B}" type="presParOf" srcId="{AA4A7294-E126-45E2-9EB3-FAC1E30B96EC}" destId="{4463F16D-A9CF-42C4-A507-814734E5150F}" srcOrd="4" destOrd="0" presId="urn:microsoft.com/office/officeart/2005/8/layout/cycle5"/>
    <dgm:cxn modelId="{FA6AA564-80A1-4A88-84F3-B44CE3AF3DE8}" type="presParOf" srcId="{AA4A7294-E126-45E2-9EB3-FAC1E30B96EC}" destId="{201F12BB-CFA3-46E3-B086-647D088ECEA6}" srcOrd="5" destOrd="0" presId="urn:microsoft.com/office/officeart/2005/8/layout/cycle5"/>
    <dgm:cxn modelId="{FBED3158-DD84-4227-889B-F91FCFB4FAFB}" type="presParOf" srcId="{AA4A7294-E126-45E2-9EB3-FAC1E30B96EC}" destId="{FFE81F49-769D-457C-A891-9F62DDF29A1F}" srcOrd="6" destOrd="0" presId="urn:microsoft.com/office/officeart/2005/8/layout/cycle5"/>
    <dgm:cxn modelId="{23726200-3FC4-4BB2-AC97-C6E8BFA932A1}" type="presParOf" srcId="{AA4A7294-E126-45E2-9EB3-FAC1E30B96EC}" destId="{066A62BA-022A-4E6C-B7B9-6749B4DBEF82}" srcOrd="7" destOrd="0" presId="urn:microsoft.com/office/officeart/2005/8/layout/cycle5"/>
    <dgm:cxn modelId="{DA2A52BF-8AF2-48D7-ABC5-1089CCF75A9D}" type="presParOf" srcId="{AA4A7294-E126-45E2-9EB3-FAC1E30B96EC}" destId="{30C175F1-3871-47DE-9C22-190D4CC150D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2D2A19-5229-4093-B5A7-3D9E9CA8872F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A8DBD815-117A-471F-9C14-104D786B4ABA}">
      <dgm:prSet phldrT="[Текст]"/>
      <dgm:spPr/>
      <dgm:t>
        <a:bodyPr/>
        <a:lstStyle/>
        <a:p>
          <a:r>
            <a:rPr lang="ru-RU" dirty="0" smtClean="0"/>
            <a:t>Современный этап развития психологии</a:t>
          </a:r>
          <a:endParaRPr lang="ru-RU" dirty="0"/>
        </a:p>
      </dgm:t>
    </dgm:pt>
    <dgm:pt modelId="{1F68401D-BB9E-4096-AF3C-C40CFD187EBB}" type="parTrans" cxnId="{5B3D2237-EAA1-4108-9729-3E0A1A803587}">
      <dgm:prSet/>
      <dgm:spPr/>
      <dgm:t>
        <a:bodyPr/>
        <a:lstStyle/>
        <a:p>
          <a:endParaRPr lang="ru-RU"/>
        </a:p>
      </dgm:t>
    </dgm:pt>
    <dgm:pt modelId="{265D04E2-9D13-48C6-8F20-5B4076CE171F}" type="sibTrans" cxnId="{5B3D2237-EAA1-4108-9729-3E0A1A803587}">
      <dgm:prSet/>
      <dgm:spPr/>
      <dgm:t>
        <a:bodyPr/>
        <a:lstStyle/>
        <a:p>
          <a:endParaRPr lang="ru-RU"/>
        </a:p>
      </dgm:t>
    </dgm:pt>
    <dgm:pt modelId="{9B7382D0-FF16-4C8A-B6CF-5A3C46C4F9E8}">
      <dgm:prSet phldrT="[Текст]"/>
      <dgm:spPr/>
      <dgm:t>
        <a:bodyPr/>
        <a:lstStyle/>
        <a:p>
          <a:r>
            <a:rPr lang="ru-RU" dirty="0" smtClean="0"/>
            <a:t>организационные</a:t>
          </a:r>
          <a:endParaRPr lang="ru-RU" dirty="0"/>
        </a:p>
      </dgm:t>
    </dgm:pt>
    <dgm:pt modelId="{49E2CE57-A412-4067-A85C-672342B66C1D}" type="parTrans" cxnId="{1A01FB25-3E79-4A29-8FA5-6D313A85984E}">
      <dgm:prSet/>
      <dgm:spPr/>
      <dgm:t>
        <a:bodyPr/>
        <a:lstStyle/>
        <a:p>
          <a:endParaRPr lang="ru-RU"/>
        </a:p>
      </dgm:t>
    </dgm:pt>
    <dgm:pt modelId="{06962B3F-6F18-4446-B721-83B1520A8BE7}" type="sibTrans" cxnId="{1A01FB25-3E79-4A29-8FA5-6D313A85984E}">
      <dgm:prSet/>
      <dgm:spPr/>
      <dgm:t>
        <a:bodyPr/>
        <a:lstStyle/>
        <a:p>
          <a:endParaRPr lang="ru-RU"/>
        </a:p>
      </dgm:t>
    </dgm:pt>
    <dgm:pt modelId="{ABC17CAC-F1AA-4712-BEE4-B13DFB0A74FB}">
      <dgm:prSet phldrT="[Текст]"/>
      <dgm:spPr/>
      <dgm:t>
        <a:bodyPr/>
        <a:lstStyle/>
        <a:p>
          <a:r>
            <a:rPr lang="ru-RU" dirty="0" smtClean="0"/>
            <a:t>эмпирические</a:t>
          </a:r>
          <a:endParaRPr lang="ru-RU" dirty="0"/>
        </a:p>
      </dgm:t>
    </dgm:pt>
    <dgm:pt modelId="{6ED7A32F-334B-4FB0-A4C3-4A5C67417CBC}" type="parTrans" cxnId="{7A4A7CEF-3BFB-4307-BC54-2A00724514EA}">
      <dgm:prSet/>
      <dgm:spPr/>
      <dgm:t>
        <a:bodyPr/>
        <a:lstStyle/>
        <a:p>
          <a:endParaRPr lang="ru-RU"/>
        </a:p>
      </dgm:t>
    </dgm:pt>
    <dgm:pt modelId="{43EFD05F-B0CE-4B5B-A817-B4A5A07C2262}" type="sibTrans" cxnId="{7A4A7CEF-3BFB-4307-BC54-2A00724514EA}">
      <dgm:prSet/>
      <dgm:spPr/>
      <dgm:t>
        <a:bodyPr/>
        <a:lstStyle/>
        <a:p>
          <a:endParaRPr lang="ru-RU"/>
        </a:p>
      </dgm:t>
    </dgm:pt>
    <dgm:pt modelId="{F9626572-E6DC-4F5F-958C-83D0C1B52E6C}">
      <dgm:prSet phldrT="[Текст]"/>
      <dgm:spPr/>
      <dgm:t>
        <a:bodyPr/>
        <a:lstStyle/>
        <a:p>
          <a:r>
            <a:rPr lang="ru-RU" dirty="0" smtClean="0"/>
            <a:t>обработки данных</a:t>
          </a:r>
          <a:endParaRPr lang="ru-RU" dirty="0"/>
        </a:p>
      </dgm:t>
    </dgm:pt>
    <dgm:pt modelId="{E9780FD1-4037-4844-B601-2401E50A70DD}" type="parTrans" cxnId="{E24923B1-B351-4784-AF07-66BBD771F55B}">
      <dgm:prSet/>
      <dgm:spPr/>
      <dgm:t>
        <a:bodyPr/>
        <a:lstStyle/>
        <a:p>
          <a:endParaRPr lang="ru-RU"/>
        </a:p>
      </dgm:t>
    </dgm:pt>
    <dgm:pt modelId="{37CCFC4D-7CE7-4F4D-BC5D-FFD8EA407768}" type="sibTrans" cxnId="{E24923B1-B351-4784-AF07-66BBD771F55B}">
      <dgm:prSet/>
      <dgm:spPr/>
      <dgm:t>
        <a:bodyPr/>
        <a:lstStyle/>
        <a:p>
          <a:endParaRPr lang="ru-RU"/>
        </a:p>
      </dgm:t>
    </dgm:pt>
    <dgm:pt modelId="{FC7224C6-51B2-4C65-B317-D71D4250A082}">
      <dgm:prSet phldrT="[Текст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 smtClean="0"/>
            <a:t>коррекции</a:t>
          </a:r>
        </a:p>
        <a:p>
          <a:pPr lvl="0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dirty="0"/>
        </a:p>
      </dgm:t>
    </dgm:pt>
    <dgm:pt modelId="{5FAC72CC-67FD-4F60-B87E-0119CF2EAA14}" type="parTrans" cxnId="{9B3EC9D9-620F-4AE7-AEFE-8A74A3615D09}">
      <dgm:prSet/>
      <dgm:spPr/>
      <dgm:t>
        <a:bodyPr/>
        <a:lstStyle/>
        <a:p>
          <a:endParaRPr lang="ru-RU"/>
        </a:p>
      </dgm:t>
    </dgm:pt>
    <dgm:pt modelId="{525A2265-916B-403A-88DA-207416BA6B95}" type="sibTrans" cxnId="{9B3EC9D9-620F-4AE7-AEFE-8A74A3615D09}">
      <dgm:prSet/>
      <dgm:spPr/>
      <dgm:t>
        <a:bodyPr/>
        <a:lstStyle/>
        <a:p>
          <a:endParaRPr lang="ru-RU"/>
        </a:p>
      </dgm:t>
    </dgm:pt>
    <dgm:pt modelId="{3BBA3925-6465-4605-BA87-684FC689FCD9}" type="pres">
      <dgm:prSet presAssocID="{BD2D2A19-5229-4093-B5A7-3D9E9CA8872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853DE72-4E95-4132-BCCD-6C4DE5A35394}" type="pres">
      <dgm:prSet presAssocID="{BD2D2A19-5229-4093-B5A7-3D9E9CA8872F}" presName="matrix" presStyleCnt="0"/>
      <dgm:spPr/>
    </dgm:pt>
    <dgm:pt modelId="{B226B92C-5B91-4CCA-BC3F-8539C3ABE3DA}" type="pres">
      <dgm:prSet presAssocID="{BD2D2A19-5229-4093-B5A7-3D9E9CA8872F}" presName="tile1" presStyleLbl="node1" presStyleIdx="0" presStyleCnt="4"/>
      <dgm:spPr/>
      <dgm:t>
        <a:bodyPr/>
        <a:lstStyle/>
        <a:p>
          <a:endParaRPr lang="ru-RU"/>
        </a:p>
      </dgm:t>
    </dgm:pt>
    <dgm:pt modelId="{11A31C2C-E199-42E4-905F-A10EBF66DC5C}" type="pres">
      <dgm:prSet presAssocID="{BD2D2A19-5229-4093-B5A7-3D9E9CA8872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95D033-3EAB-4A91-86A7-24997F06EF3B}" type="pres">
      <dgm:prSet presAssocID="{BD2D2A19-5229-4093-B5A7-3D9E9CA8872F}" presName="tile2" presStyleLbl="node1" presStyleIdx="1" presStyleCnt="4"/>
      <dgm:spPr/>
      <dgm:t>
        <a:bodyPr/>
        <a:lstStyle/>
        <a:p>
          <a:endParaRPr lang="ru-RU"/>
        </a:p>
      </dgm:t>
    </dgm:pt>
    <dgm:pt modelId="{692B28CB-FE7A-4ECA-8D3E-52548E2AF0D7}" type="pres">
      <dgm:prSet presAssocID="{BD2D2A19-5229-4093-B5A7-3D9E9CA8872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D1C15C-004D-499C-9EFE-9D047B33E4FD}" type="pres">
      <dgm:prSet presAssocID="{BD2D2A19-5229-4093-B5A7-3D9E9CA8872F}" presName="tile3" presStyleLbl="node1" presStyleIdx="2" presStyleCnt="4"/>
      <dgm:spPr/>
      <dgm:t>
        <a:bodyPr/>
        <a:lstStyle/>
        <a:p>
          <a:endParaRPr lang="ru-RU"/>
        </a:p>
      </dgm:t>
    </dgm:pt>
    <dgm:pt modelId="{12BCE566-26AE-4FEF-92F9-576C169BC927}" type="pres">
      <dgm:prSet presAssocID="{BD2D2A19-5229-4093-B5A7-3D9E9CA8872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E5DE32-ABB4-49CF-9C81-81ECD5976F21}" type="pres">
      <dgm:prSet presAssocID="{BD2D2A19-5229-4093-B5A7-3D9E9CA8872F}" presName="tile4" presStyleLbl="node1" presStyleIdx="3" presStyleCnt="4"/>
      <dgm:spPr/>
      <dgm:t>
        <a:bodyPr/>
        <a:lstStyle/>
        <a:p>
          <a:endParaRPr lang="ru-RU"/>
        </a:p>
      </dgm:t>
    </dgm:pt>
    <dgm:pt modelId="{A91A9409-702F-49A9-A0C2-644C33418DB0}" type="pres">
      <dgm:prSet presAssocID="{BD2D2A19-5229-4093-B5A7-3D9E9CA8872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61475B-F59F-4257-B8D3-6C2BEDC14CF7}" type="pres">
      <dgm:prSet presAssocID="{BD2D2A19-5229-4093-B5A7-3D9E9CA8872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AF139AAB-E151-41B6-BFB5-5ED6D3DB07E3}" type="presOf" srcId="{9B7382D0-FF16-4C8A-B6CF-5A3C46C4F9E8}" destId="{B226B92C-5B91-4CCA-BC3F-8539C3ABE3DA}" srcOrd="0" destOrd="0" presId="urn:microsoft.com/office/officeart/2005/8/layout/matrix1"/>
    <dgm:cxn modelId="{DCEA751D-61C9-4A76-AD4E-153003B75E2A}" type="presOf" srcId="{FC7224C6-51B2-4C65-B317-D71D4250A082}" destId="{9DE5DE32-ABB4-49CF-9C81-81ECD5976F21}" srcOrd="0" destOrd="0" presId="urn:microsoft.com/office/officeart/2005/8/layout/matrix1"/>
    <dgm:cxn modelId="{E24923B1-B351-4784-AF07-66BBD771F55B}" srcId="{A8DBD815-117A-471F-9C14-104D786B4ABA}" destId="{F9626572-E6DC-4F5F-958C-83D0C1B52E6C}" srcOrd="2" destOrd="0" parTransId="{E9780FD1-4037-4844-B601-2401E50A70DD}" sibTransId="{37CCFC4D-7CE7-4F4D-BC5D-FFD8EA407768}"/>
    <dgm:cxn modelId="{8EFE170B-592F-4813-B948-C06177819A3C}" type="presOf" srcId="{F9626572-E6DC-4F5F-958C-83D0C1B52E6C}" destId="{12BCE566-26AE-4FEF-92F9-576C169BC927}" srcOrd="1" destOrd="0" presId="urn:microsoft.com/office/officeart/2005/8/layout/matrix1"/>
    <dgm:cxn modelId="{A137902A-F0D6-4617-818D-079DC0261121}" type="presOf" srcId="{A8DBD815-117A-471F-9C14-104D786B4ABA}" destId="{6D61475B-F59F-4257-B8D3-6C2BEDC14CF7}" srcOrd="0" destOrd="0" presId="urn:microsoft.com/office/officeart/2005/8/layout/matrix1"/>
    <dgm:cxn modelId="{1A01FB25-3E79-4A29-8FA5-6D313A85984E}" srcId="{A8DBD815-117A-471F-9C14-104D786B4ABA}" destId="{9B7382D0-FF16-4C8A-B6CF-5A3C46C4F9E8}" srcOrd="0" destOrd="0" parTransId="{49E2CE57-A412-4067-A85C-672342B66C1D}" sibTransId="{06962B3F-6F18-4446-B721-83B1520A8BE7}"/>
    <dgm:cxn modelId="{5B3D2237-EAA1-4108-9729-3E0A1A803587}" srcId="{BD2D2A19-5229-4093-B5A7-3D9E9CA8872F}" destId="{A8DBD815-117A-471F-9C14-104D786B4ABA}" srcOrd="0" destOrd="0" parTransId="{1F68401D-BB9E-4096-AF3C-C40CFD187EBB}" sibTransId="{265D04E2-9D13-48C6-8F20-5B4076CE171F}"/>
    <dgm:cxn modelId="{2A51E236-4BA8-42FC-ADDF-7613388B8B1F}" type="presOf" srcId="{FC7224C6-51B2-4C65-B317-D71D4250A082}" destId="{A91A9409-702F-49A9-A0C2-644C33418DB0}" srcOrd="1" destOrd="0" presId="urn:microsoft.com/office/officeart/2005/8/layout/matrix1"/>
    <dgm:cxn modelId="{C6FF9FD7-31D2-48AD-9143-534B7A142EBD}" type="presOf" srcId="{ABC17CAC-F1AA-4712-BEE4-B13DFB0A74FB}" destId="{692B28CB-FE7A-4ECA-8D3E-52548E2AF0D7}" srcOrd="1" destOrd="0" presId="urn:microsoft.com/office/officeart/2005/8/layout/matrix1"/>
    <dgm:cxn modelId="{B9032AC9-52AB-466A-9DA6-0ECEE551FACE}" type="presOf" srcId="{ABC17CAC-F1AA-4712-BEE4-B13DFB0A74FB}" destId="{D395D033-3EAB-4A91-86A7-24997F06EF3B}" srcOrd="0" destOrd="0" presId="urn:microsoft.com/office/officeart/2005/8/layout/matrix1"/>
    <dgm:cxn modelId="{9B3EC9D9-620F-4AE7-AEFE-8A74A3615D09}" srcId="{A8DBD815-117A-471F-9C14-104D786B4ABA}" destId="{FC7224C6-51B2-4C65-B317-D71D4250A082}" srcOrd="3" destOrd="0" parTransId="{5FAC72CC-67FD-4F60-B87E-0119CF2EAA14}" sibTransId="{525A2265-916B-403A-88DA-207416BA6B95}"/>
    <dgm:cxn modelId="{8B048696-2D96-4C3A-8401-8DF4B34B8F78}" type="presOf" srcId="{F9626572-E6DC-4F5F-958C-83D0C1B52E6C}" destId="{21D1C15C-004D-499C-9EFE-9D047B33E4FD}" srcOrd="0" destOrd="0" presId="urn:microsoft.com/office/officeart/2005/8/layout/matrix1"/>
    <dgm:cxn modelId="{163C0B4D-EAEF-44FE-B79F-03E4FFA2626B}" type="presOf" srcId="{9B7382D0-FF16-4C8A-B6CF-5A3C46C4F9E8}" destId="{11A31C2C-E199-42E4-905F-A10EBF66DC5C}" srcOrd="1" destOrd="0" presId="urn:microsoft.com/office/officeart/2005/8/layout/matrix1"/>
    <dgm:cxn modelId="{5C054D5D-1C41-4091-A8BC-BD6A05A20214}" type="presOf" srcId="{BD2D2A19-5229-4093-B5A7-3D9E9CA8872F}" destId="{3BBA3925-6465-4605-BA87-684FC689FCD9}" srcOrd="0" destOrd="0" presId="urn:microsoft.com/office/officeart/2005/8/layout/matrix1"/>
    <dgm:cxn modelId="{7A4A7CEF-3BFB-4307-BC54-2A00724514EA}" srcId="{A8DBD815-117A-471F-9C14-104D786B4ABA}" destId="{ABC17CAC-F1AA-4712-BEE4-B13DFB0A74FB}" srcOrd="1" destOrd="0" parTransId="{6ED7A32F-334B-4FB0-A4C3-4A5C67417CBC}" sibTransId="{43EFD05F-B0CE-4B5B-A817-B4A5A07C2262}"/>
    <dgm:cxn modelId="{914DB9E3-EF94-44EC-9159-70B0733F9C23}" type="presParOf" srcId="{3BBA3925-6465-4605-BA87-684FC689FCD9}" destId="{0853DE72-4E95-4132-BCCD-6C4DE5A35394}" srcOrd="0" destOrd="0" presId="urn:microsoft.com/office/officeart/2005/8/layout/matrix1"/>
    <dgm:cxn modelId="{2FFF3351-4D5B-4627-89EA-65CD1ED089F2}" type="presParOf" srcId="{0853DE72-4E95-4132-BCCD-6C4DE5A35394}" destId="{B226B92C-5B91-4CCA-BC3F-8539C3ABE3DA}" srcOrd="0" destOrd="0" presId="urn:microsoft.com/office/officeart/2005/8/layout/matrix1"/>
    <dgm:cxn modelId="{6D2F6504-D2BB-40E6-AF4C-9E8AC4E3EF03}" type="presParOf" srcId="{0853DE72-4E95-4132-BCCD-6C4DE5A35394}" destId="{11A31C2C-E199-42E4-905F-A10EBF66DC5C}" srcOrd="1" destOrd="0" presId="urn:microsoft.com/office/officeart/2005/8/layout/matrix1"/>
    <dgm:cxn modelId="{553F8E22-179D-4FB6-B356-146ABE3E21FB}" type="presParOf" srcId="{0853DE72-4E95-4132-BCCD-6C4DE5A35394}" destId="{D395D033-3EAB-4A91-86A7-24997F06EF3B}" srcOrd="2" destOrd="0" presId="urn:microsoft.com/office/officeart/2005/8/layout/matrix1"/>
    <dgm:cxn modelId="{77BF4100-0B11-4789-82BC-93C65AAED47B}" type="presParOf" srcId="{0853DE72-4E95-4132-BCCD-6C4DE5A35394}" destId="{692B28CB-FE7A-4ECA-8D3E-52548E2AF0D7}" srcOrd="3" destOrd="0" presId="urn:microsoft.com/office/officeart/2005/8/layout/matrix1"/>
    <dgm:cxn modelId="{EE265EAD-1CF6-41AC-B212-2A87C6294215}" type="presParOf" srcId="{0853DE72-4E95-4132-BCCD-6C4DE5A35394}" destId="{21D1C15C-004D-499C-9EFE-9D047B33E4FD}" srcOrd="4" destOrd="0" presId="urn:microsoft.com/office/officeart/2005/8/layout/matrix1"/>
    <dgm:cxn modelId="{FEB3A437-3B32-42B6-866B-1F6A0E33998D}" type="presParOf" srcId="{0853DE72-4E95-4132-BCCD-6C4DE5A35394}" destId="{12BCE566-26AE-4FEF-92F9-576C169BC927}" srcOrd="5" destOrd="0" presId="urn:microsoft.com/office/officeart/2005/8/layout/matrix1"/>
    <dgm:cxn modelId="{871533DF-EAFC-4EA0-A7D8-BE7C279DA89F}" type="presParOf" srcId="{0853DE72-4E95-4132-BCCD-6C4DE5A35394}" destId="{9DE5DE32-ABB4-49CF-9C81-81ECD5976F21}" srcOrd="6" destOrd="0" presId="urn:microsoft.com/office/officeart/2005/8/layout/matrix1"/>
    <dgm:cxn modelId="{77904D73-CBB9-47CA-B0FA-B2D6B99225B4}" type="presParOf" srcId="{0853DE72-4E95-4132-BCCD-6C4DE5A35394}" destId="{A91A9409-702F-49A9-A0C2-644C33418DB0}" srcOrd="7" destOrd="0" presId="urn:microsoft.com/office/officeart/2005/8/layout/matrix1"/>
    <dgm:cxn modelId="{20B88A83-70AD-41C4-B3A4-1F529AAE3DC4}" type="presParOf" srcId="{3BBA3925-6465-4605-BA87-684FC689FCD9}" destId="{6D61475B-F59F-4257-B8D3-6C2BEDC14CF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2BB9C6-00EC-4A5E-A93E-0B0852090C4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739E3925-9D86-4AB2-8353-74391EE06651}">
      <dgm:prSet phldrT="[Текст]" custT="1"/>
      <dgm:spPr/>
      <dgm:t>
        <a:bodyPr/>
        <a:lstStyle/>
        <a:p>
          <a:r>
            <a:rPr lang="ru-RU" sz="24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Организационные методы</a:t>
          </a:r>
          <a:endParaRPr lang="ru-RU" sz="2400" b="1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2C612E-00DA-4485-AF59-5DAD18F773D3}" type="parTrans" cxnId="{436972B1-7C96-4D2F-B6BD-DFA2503A92FA}">
      <dgm:prSet/>
      <dgm:spPr/>
      <dgm:t>
        <a:bodyPr/>
        <a:lstStyle/>
        <a:p>
          <a:endParaRPr lang="ru-RU"/>
        </a:p>
      </dgm:t>
    </dgm:pt>
    <dgm:pt modelId="{1B9715DB-132B-4C71-BBB3-26AAD7C1C7E5}" type="sibTrans" cxnId="{436972B1-7C96-4D2F-B6BD-DFA2503A92FA}">
      <dgm:prSet/>
      <dgm:spPr/>
      <dgm:t>
        <a:bodyPr/>
        <a:lstStyle/>
        <a:p>
          <a:endParaRPr lang="ru-RU"/>
        </a:p>
      </dgm:t>
    </dgm:pt>
    <dgm:pt modelId="{444536EA-8E24-4664-8C24-7387DCAEFF67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сравнительный метод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F94B0F-69E7-45DE-B452-8444A96648AC}" type="parTrans" cxnId="{ACA9BFD8-43A0-434B-B1B6-3D7F6A530277}">
      <dgm:prSet/>
      <dgm:spPr/>
      <dgm:t>
        <a:bodyPr/>
        <a:lstStyle/>
        <a:p>
          <a:endParaRPr lang="ru-RU"/>
        </a:p>
      </dgm:t>
    </dgm:pt>
    <dgm:pt modelId="{B57C8C1A-84B7-4379-A1DF-9A30CA9D0CD1}" type="sibTrans" cxnId="{ACA9BFD8-43A0-434B-B1B6-3D7F6A530277}">
      <dgm:prSet/>
      <dgm:spPr/>
      <dgm:t>
        <a:bodyPr/>
        <a:lstStyle/>
        <a:p>
          <a:endParaRPr lang="ru-RU"/>
        </a:p>
      </dgm:t>
    </dgm:pt>
    <dgm:pt modelId="{6623527F-5183-43B3-AF15-CB7D5F30101B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метод поперечных срезов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8308D8-85DC-4E5E-893B-4E59160B352C}" type="parTrans" cxnId="{8ABFFF0F-1F94-400E-BEB9-8739906F323E}">
      <dgm:prSet/>
      <dgm:spPr/>
      <dgm:t>
        <a:bodyPr/>
        <a:lstStyle/>
        <a:p>
          <a:endParaRPr lang="ru-RU"/>
        </a:p>
      </dgm:t>
    </dgm:pt>
    <dgm:pt modelId="{81AE34EB-4B8A-4BC3-950E-411F5C4EB6A1}" type="sibTrans" cxnId="{8ABFFF0F-1F94-400E-BEB9-8739906F323E}">
      <dgm:prSet/>
      <dgm:spPr/>
      <dgm:t>
        <a:bodyPr/>
        <a:lstStyle/>
        <a:p>
          <a:endParaRPr lang="ru-RU"/>
        </a:p>
      </dgm:t>
    </dgm:pt>
    <dgm:pt modelId="{D8560F9D-0DFB-4865-A997-3887FBD0EF71}">
      <dgm:prSet phldrT="[Текст]" custT="1"/>
      <dgm:spPr/>
      <dgm:t>
        <a:bodyPr/>
        <a:lstStyle/>
        <a:p>
          <a:r>
            <a:rPr lang="ru-RU" sz="2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лонгитюдный</a:t>
          </a:r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метод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AFAF19-EF14-4FE2-B2D0-B415BEB30490}" type="parTrans" cxnId="{9E3254F4-FAEF-4B4B-975D-F66361960A8E}">
      <dgm:prSet/>
      <dgm:spPr/>
      <dgm:t>
        <a:bodyPr/>
        <a:lstStyle/>
        <a:p>
          <a:endParaRPr lang="ru-RU"/>
        </a:p>
      </dgm:t>
    </dgm:pt>
    <dgm:pt modelId="{E181F248-ACC0-4FEA-9F3A-B58D1AF1A55A}" type="sibTrans" cxnId="{9E3254F4-FAEF-4B4B-975D-F66361960A8E}">
      <dgm:prSet/>
      <dgm:spPr/>
      <dgm:t>
        <a:bodyPr/>
        <a:lstStyle/>
        <a:p>
          <a:endParaRPr lang="ru-RU"/>
        </a:p>
      </dgm:t>
    </dgm:pt>
    <dgm:pt modelId="{EABE467F-2CCC-4409-BE0A-1DFC0DBF560A}" type="pres">
      <dgm:prSet presAssocID="{F42BB9C6-00EC-4A5E-A93E-0B0852090C4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BAF4A4B-B949-4424-A924-63DD26CE4AB2}" type="pres">
      <dgm:prSet presAssocID="{739E3925-9D86-4AB2-8353-74391EE06651}" presName="centerShape" presStyleLbl="node0" presStyleIdx="0" presStyleCnt="1" custScaleX="161042"/>
      <dgm:spPr/>
      <dgm:t>
        <a:bodyPr/>
        <a:lstStyle/>
        <a:p>
          <a:endParaRPr lang="ru-RU"/>
        </a:p>
      </dgm:t>
    </dgm:pt>
    <dgm:pt modelId="{6121EB75-6DE2-4FBE-8911-2BBD269A1AAF}" type="pres">
      <dgm:prSet presAssocID="{68F94B0F-69E7-45DE-B452-8444A96648AC}" presName="parTrans" presStyleLbl="bgSibTrans2D1" presStyleIdx="0" presStyleCnt="3"/>
      <dgm:spPr/>
      <dgm:t>
        <a:bodyPr/>
        <a:lstStyle/>
        <a:p>
          <a:endParaRPr lang="ru-RU"/>
        </a:p>
      </dgm:t>
    </dgm:pt>
    <dgm:pt modelId="{2E214C16-1AB9-421C-8315-4611246406E3}" type="pres">
      <dgm:prSet presAssocID="{444536EA-8E24-4664-8C24-7387DCAEFF6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925619-B979-4980-BB54-7C6DE5D1A287}" type="pres">
      <dgm:prSet presAssocID="{1A8308D8-85DC-4E5E-893B-4E59160B352C}" presName="parTrans" presStyleLbl="bgSibTrans2D1" presStyleIdx="1" presStyleCnt="3"/>
      <dgm:spPr/>
      <dgm:t>
        <a:bodyPr/>
        <a:lstStyle/>
        <a:p>
          <a:endParaRPr lang="ru-RU"/>
        </a:p>
      </dgm:t>
    </dgm:pt>
    <dgm:pt modelId="{F9C6E22B-1856-4210-A1E8-6EA777444EF1}" type="pres">
      <dgm:prSet presAssocID="{6623527F-5183-43B3-AF15-CB7D5F30101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27FC66-EDEA-4BDD-8E3B-359FBDDA6829}" type="pres">
      <dgm:prSet presAssocID="{5CAFAF19-EF14-4FE2-B2D0-B415BEB30490}" presName="parTrans" presStyleLbl="bgSibTrans2D1" presStyleIdx="2" presStyleCnt="3"/>
      <dgm:spPr/>
      <dgm:t>
        <a:bodyPr/>
        <a:lstStyle/>
        <a:p>
          <a:endParaRPr lang="ru-RU"/>
        </a:p>
      </dgm:t>
    </dgm:pt>
    <dgm:pt modelId="{0E159B0A-84A3-4125-9E47-BC7B9F01967C}" type="pres">
      <dgm:prSet presAssocID="{D8560F9D-0DFB-4865-A997-3887FBD0EF7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E3254F4-FAEF-4B4B-975D-F66361960A8E}" srcId="{739E3925-9D86-4AB2-8353-74391EE06651}" destId="{D8560F9D-0DFB-4865-A997-3887FBD0EF71}" srcOrd="2" destOrd="0" parTransId="{5CAFAF19-EF14-4FE2-B2D0-B415BEB30490}" sibTransId="{E181F248-ACC0-4FEA-9F3A-B58D1AF1A55A}"/>
    <dgm:cxn modelId="{5F3DDC0B-2014-48D2-880E-ED2E024DB1AD}" type="presOf" srcId="{6623527F-5183-43B3-AF15-CB7D5F30101B}" destId="{F9C6E22B-1856-4210-A1E8-6EA777444EF1}" srcOrd="0" destOrd="0" presId="urn:microsoft.com/office/officeart/2005/8/layout/radial4"/>
    <dgm:cxn modelId="{E5F5B711-12BC-4F0D-ABFA-EFAEDFF82CFF}" type="presOf" srcId="{F42BB9C6-00EC-4A5E-A93E-0B0852090C44}" destId="{EABE467F-2CCC-4409-BE0A-1DFC0DBF560A}" srcOrd="0" destOrd="0" presId="urn:microsoft.com/office/officeart/2005/8/layout/radial4"/>
    <dgm:cxn modelId="{436972B1-7C96-4D2F-B6BD-DFA2503A92FA}" srcId="{F42BB9C6-00EC-4A5E-A93E-0B0852090C44}" destId="{739E3925-9D86-4AB2-8353-74391EE06651}" srcOrd="0" destOrd="0" parTransId="{972C612E-00DA-4485-AF59-5DAD18F773D3}" sibTransId="{1B9715DB-132B-4C71-BBB3-26AAD7C1C7E5}"/>
    <dgm:cxn modelId="{07C1F2CB-A693-49FE-B67E-41CF2B45E530}" type="presOf" srcId="{1A8308D8-85DC-4E5E-893B-4E59160B352C}" destId="{58925619-B979-4980-BB54-7C6DE5D1A287}" srcOrd="0" destOrd="0" presId="urn:microsoft.com/office/officeart/2005/8/layout/radial4"/>
    <dgm:cxn modelId="{14EECFC1-F8EF-401A-BB4D-B3F6FB414FD6}" type="presOf" srcId="{D8560F9D-0DFB-4865-A997-3887FBD0EF71}" destId="{0E159B0A-84A3-4125-9E47-BC7B9F01967C}" srcOrd="0" destOrd="0" presId="urn:microsoft.com/office/officeart/2005/8/layout/radial4"/>
    <dgm:cxn modelId="{E2A68C43-03F4-4110-8BD8-BC776D9F0D8D}" type="presOf" srcId="{444536EA-8E24-4664-8C24-7387DCAEFF67}" destId="{2E214C16-1AB9-421C-8315-4611246406E3}" srcOrd="0" destOrd="0" presId="urn:microsoft.com/office/officeart/2005/8/layout/radial4"/>
    <dgm:cxn modelId="{8ABFFF0F-1F94-400E-BEB9-8739906F323E}" srcId="{739E3925-9D86-4AB2-8353-74391EE06651}" destId="{6623527F-5183-43B3-AF15-CB7D5F30101B}" srcOrd="1" destOrd="0" parTransId="{1A8308D8-85DC-4E5E-893B-4E59160B352C}" sibTransId="{81AE34EB-4B8A-4BC3-950E-411F5C4EB6A1}"/>
    <dgm:cxn modelId="{9FF51F7A-7662-4ECB-8F8C-07D00B630E03}" type="presOf" srcId="{5CAFAF19-EF14-4FE2-B2D0-B415BEB30490}" destId="{A527FC66-EDEA-4BDD-8E3B-359FBDDA6829}" srcOrd="0" destOrd="0" presId="urn:microsoft.com/office/officeart/2005/8/layout/radial4"/>
    <dgm:cxn modelId="{654415DF-494E-4253-A3C4-E74D83B5B0DD}" type="presOf" srcId="{68F94B0F-69E7-45DE-B452-8444A96648AC}" destId="{6121EB75-6DE2-4FBE-8911-2BBD269A1AAF}" srcOrd="0" destOrd="0" presId="urn:microsoft.com/office/officeart/2005/8/layout/radial4"/>
    <dgm:cxn modelId="{62DDB4FC-B737-4551-BA76-EDF2CA82A357}" type="presOf" srcId="{739E3925-9D86-4AB2-8353-74391EE06651}" destId="{9BAF4A4B-B949-4424-A924-63DD26CE4AB2}" srcOrd="0" destOrd="0" presId="urn:microsoft.com/office/officeart/2005/8/layout/radial4"/>
    <dgm:cxn modelId="{ACA9BFD8-43A0-434B-B1B6-3D7F6A530277}" srcId="{739E3925-9D86-4AB2-8353-74391EE06651}" destId="{444536EA-8E24-4664-8C24-7387DCAEFF67}" srcOrd="0" destOrd="0" parTransId="{68F94B0F-69E7-45DE-B452-8444A96648AC}" sibTransId="{B57C8C1A-84B7-4379-A1DF-9A30CA9D0CD1}"/>
    <dgm:cxn modelId="{AB8F5F0D-3AAD-44AA-9967-6371E088260E}" type="presParOf" srcId="{EABE467F-2CCC-4409-BE0A-1DFC0DBF560A}" destId="{9BAF4A4B-B949-4424-A924-63DD26CE4AB2}" srcOrd="0" destOrd="0" presId="urn:microsoft.com/office/officeart/2005/8/layout/radial4"/>
    <dgm:cxn modelId="{DC896C79-E270-438F-9BE6-2BFD9D717CAE}" type="presParOf" srcId="{EABE467F-2CCC-4409-BE0A-1DFC0DBF560A}" destId="{6121EB75-6DE2-4FBE-8911-2BBD269A1AAF}" srcOrd="1" destOrd="0" presId="urn:microsoft.com/office/officeart/2005/8/layout/radial4"/>
    <dgm:cxn modelId="{FB3A889E-E3C0-4927-9709-810FB1AF1CEF}" type="presParOf" srcId="{EABE467F-2CCC-4409-BE0A-1DFC0DBF560A}" destId="{2E214C16-1AB9-421C-8315-4611246406E3}" srcOrd="2" destOrd="0" presId="urn:microsoft.com/office/officeart/2005/8/layout/radial4"/>
    <dgm:cxn modelId="{8F22DE44-B652-47B7-9C0A-ECAEC530D705}" type="presParOf" srcId="{EABE467F-2CCC-4409-BE0A-1DFC0DBF560A}" destId="{58925619-B979-4980-BB54-7C6DE5D1A287}" srcOrd="3" destOrd="0" presId="urn:microsoft.com/office/officeart/2005/8/layout/radial4"/>
    <dgm:cxn modelId="{C2D19169-83CF-4AA7-9B16-9131A5FB93A7}" type="presParOf" srcId="{EABE467F-2CCC-4409-BE0A-1DFC0DBF560A}" destId="{F9C6E22B-1856-4210-A1E8-6EA777444EF1}" srcOrd="4" destOrd="0" presId="urn:microsoft.com/office/officeart/2005/8/layout/radial4"/>
    <dgm:cxn modelId="{8018B0B4-E455-4A5D-AA17-FC556B4590A1}" type="presParOf" srcId="{EABE467F-2CCC-4409-BE0A-1DFC0DBF560A}" destId="{A527FC66-EDEA-4BDD-8E3B-359FBDDA6829}" srcOrd="5" destOrd="0" presId="urn:microsoft.com/office/officeart/2005/8/layout/radial4"/>
    <dgm:cxn modelId="{369DB39D-A36A-4E07-B5CA-EA24AAA57515}" type="presParOf" srcId="{EABE467F-2CCC-4409-BE0A-1DFC0DBF560A}" destId="{0E159B0A-84A3-4125-9E47-BC7B9F01967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7E7F02-A541-46E8-80CA-96994CF8083A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238FDD2-3169-4F77-A41D-7EBC56311ACE}">
      <dgm:prSet phldrT="[Текст]" custT="1"/>
      <dgm:spPr/>
      <dgm:t>
        <a:bodyPr/>
        <a:lstStyle/>
        <a:p>
          <a:r>
            <a:rPr lang="ru-RU" sz="2000" dirty="0" smtClean="0"/>
            <a:t>наблюдение и самонаблюдение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C5EC3D-5B7D-491D-9384-F3186C9C0DE2}" type="parTrans" cxnId="{3E65D63E-B56E-482A-B84F-D6BFA0C8D96A}">
      <dgm:prSet/>
      <dgm:spPr/>
      <dgm:t>
        <a:bodyPr/>
        <a:lstStyle/>
        <a:p>
          <a:endParaRPr lang="ru-RU"/>
        </a:p>
      </dgm:t>
    </dgm:pt>
    <dgm:pt modelId="{D4960488-37CE-4849-8B6C-84DC247DB16C}" type="sibTrans" cxnId="{3E65D63E-B56E-482A-B84F-D6BFA0C8D96A}">
      <dgm:prSet/>
      <dgm:spPr/>
      <dgm:t>
        <a:bodyPr/>
        <a:lstStyle/>
        <a:p>
          <a:endParaRPr lang="ru-RU"/>
        </a:p>
      </dgm:t>
    </dgm:pt>
    <dgm:pt modelId="{9CF74BB4-A9CD-46CC-BEB6-AB3BBE04EA2B}">
      <dgm:prSet phldrT="[Текст]" custT="1"/>
      <dgm:spPr/>
      <dgm:t>
        <a:bodyPr/>
        <a:lstStyle/>
        <a:p>
          <a:r>
            <a:rPr lang="ru-RU" sz="2000" dirty="0" smtClean="0"/>
            <a:t>экспериментальные методы (лабораторный, естественный, формирующий)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114F6-9049-41E3-A3BE-C9171AE0217E}" type="parTrans" cxnId="{D3827E67-1848-40EF-826E-9AC68120E9EB}">
      <dgm:prSet/>
      <dgm:spPr/>
      <dgm:t>
        <a:bodyPr/>
        <a:lstStyle/>
        <a:p>
          <a:endParaRPr lang="ru-RU"/>
        </a:p>
      </dgm:t>
    </dgm:pt>
    <dgm:pt modelId="{B2AF8F73-6CFA-41CF-AF9F-D1CEC5B80D59}" type="sibTrans" cxnId="{D3827E67-1848-40EF-826E-9AC68120E9EB}">
      <dgm:prSet/>
      <dgm:spPr/>
      <dgm:t>
        <a:bodyPr/>
        <a:lstStyle/>
        <a:p>
          <a:endParaRPr lang="ru-RU"/>
        </a:p>
      </dgm:t>
    </dgm:pt>
    <dgm:pt modelId="{36FA27CA-9341-43E6-B2FA-3CE390848BA7}">
      <dgm:prSet phldrT="[Текст]" custT="1"/>
      <dgm:spPr/>
      <dgm:t>
        <a:bodyPr/>
        <a:lstStyle/>
        <a:p>
          <a:r>
            <a:rPr lang="ru-RU" sz="2000" dirty="0" smtClean="0"/>
            <a:t>психодиагностические (тесты, анкеты, опросники, интервью, беседы)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EC2AD-702F-435D-BB20-363D4F28FA87}" type="parTrans" cxnId="{422A3394-6FFC-4852-8625-992BBDA63FBA}">
      <dgm:prSet/>
      <dgm:spPr/>
      <dgm:t>
        <a:bodyPr/>
        <a:lstStyle/>
        <a:p>
          <a:endParaRPr lang="ru-RU"/>
        </a:p>
      </dgm:t>
    </dgm:pt>
    <dgm:pt modelId="{BA708E3C-02BA-4785-A342-A5282604F703}" type="sibTrans" cxnId="{422A3394-6FFC-4852-8625-992BBDA63FBA}">
      <dgm:prSet/>
      <dgm:spPr/>
      <dgm:t>
        <a:bodyPr/>
        <a:lstStyle/>
        <a:p>
          <a:endParaRPr lang="ru-RU"/>
        </a:p>
      </dgm:t>
    </dgm:pt>
    <dgm:pt modelId="{4844CBA0-2389-44D5-BAE9-0A11FFB408C9}">
      <dgm:prSet phldrT="[Текст]" custT="1"/>
      <dgm:spPr/>
      <dgm:t>
        <a:bodyPr/>
        <a:lstStyle/>
        <a:p>
          <a:r>
            <a:rPr lang="ru-RU" sz="2000" dirty="0" smtClean="0"/>
            <a:t>анализ продуктов деятельности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2ACF6E-1484-4311-BE37-543A19B5895B}" type="parTrans" cxnId="{7267CD7A-B99F-4235-A8E1-21158D850C66}">
      <dgm:prSet/>
      <dgm:spPr/>
      <dgm:t>
        <a:bodyPr/>
        <a:lstStyle/>
        <a:p>
          <a:endParaRPr lang="ru-RU"/>
        </a:p>
      </dgm:t>
    </dgm:pt>
    <dgm:pt modelId="{C25DE67C-3918-4ABD-8E00-4D63EA448885}" type="sibTrans" cxnId="{7267CD7A-B99F-4235-A8E1-21158D850C66}">
      <dgm:prSet/>
      <dgm:spPr/>
      <dgm:t>
        <a:bodyPr/>
        <a:lstStyle/>
        <a:p>
          <a:endParaRPr lang="ru-RU"/>
        </a:p>
      </dgm:t>
    </dgm:pt>
    <dgm:pt modelId="{C1E1B73C-C33A-4FC5-81C4-7220D8A94AE8}">
      <dgm:prSet phldrT="[Текст]" custT="1"/>
      <dgm:spPr/>
      <dgm:t>
        <a:bodyPr/>
        <a:lstStyle/>
        <a:p>
          <a:r>
            <a:rPr lang="ru-RU" sz="2000" dirty="0" smtClean="0"/>
            <a:t>биографический метод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3E2CD0-891F-4F9C-9FB7-5A1224C04FB2}" type="parTrans" cxnId="{F5B25ECB-8C6F-4DD8-87D5-59164E742D27}">
      <dgm:prSet/>
      <dgm:spPr/>
      <dgm:t>
        <a:bodyPr/>
        <a:lstStyle/>
        <a:p>
          <a:endParaRPr lang="ru-RU"/>
        </a:p>
      </dgm:t>
    </dgm:pt>
    <dgm:pt modelId="{F1E906C7-E86B-4914-9DE0-39DB2AD9129B}" type="sibTrans" cxnId="{F5B25ECB-8C6F-4DD8-87D5-59164E742D27}">
      <dgm:prSet/>
      <dgm:spPr/>
      <dgm:t>
        <a:bodyPr/>
        <a:lstStyle/>
        <a:p>
          <a:endParaRPr lang="ru-RU"/>
        </a:p>
      </dgm:t>
    </dgm:pt>
    <dgm:pt modelId="{4C9B6592-047C-41A2-8975-BC4F4B49F8C9}" type="pres">
      <dgm:prSet presAssocID="{187E7F02-A541-46E8-80CA-96994CF8083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471BB61-75DF-40B6-B93F-85FB2ADC8C70}" type="pres">
      <dgm:prSet presAssocID="{6238FDD2-3169-4F77-A41D-7EBC56311A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C545CF-4497-46D3-8C9C-286D109A8FEB}" type="pres">
      <dgm:prSet presAssocID="{D4960488-37CE-4849-8B6C-84DC247DB16C}" presName="sibTrans" presStyleCnt="0"/>
      <dgm:spPr/>
    </dgm:pt>
    <dgm:pt modelId="{0C3CBD89-C71D-4A4B-916D-DACDA0A3F746}" type="pres">
      <dgm:prSet presAssocID="{9CF74BB4-A9CD-46CC-BEB6-AB3BBE04EA2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029D5D-7E38-43FC-949A-0C824B998DEF}" type="pres">
      <dgm:prSet presAssocID="{B2AF8F73-6CFA-41CF-AF9F-D1CEC5B80D59}" presName="sibTrans" presStyleCnt="0"/>
      <dgm:spPr/>
    </dgm:pt>
    <dgm:pt modelId="{FE88E1C4-BB38-40AA-B7AD-F7CCC789B272}" type="pres">
      <dgm:prSet presAssocID="{36FA27CA-9341-43E6-B2FA-3CE390848BA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A28A02-82F0-470E-BDFC-C9722AFC1E2B}" type="pres">
      <dgm:prSet presAssocID="{BA708E3C-02BA-4785-A342-A5282604F703}" presName="sibTrans" presStyleCnt="0"/>
      <dgm:spPr/>
    </dgm:pt>
    <dgm:pt modelId="{68C2C9F5-FED0-4F57-904B-030AE56B74E8}" type="pres">
      <dgm:prSet presAssocID="{4844CBA0-2389-44D5-BAE9-0A11FFB408C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7209C4-14D3-4249-BC83-98F1CBD7CD39}" type="pres">
      <dgm:prSet presAssocID="{C25DE67C-3918-4ABD-8E00-4D63EA448885}" presName="sibTrans" presStyleCnt="0"/>
      <dgm:spPr/>
    </dgm:pt>
    <dgm:pt modelId="{8A1F57A4-13A9-4352-9B72-00E5CAEDC7EB}" type="pres">
      <dgm:prSet presAssocID="{C1E1B73C-C33A-4FC5-81C4-7220D8A94AE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CFBBDF8-F7BF-4977-A440-A7E338A561AD}" type="presOf" srcId="{36FA27CA-9341-43E6-B2FA-3CE390848BA7}" destId="{FE88E1C4-BB38-40AA-B7AD-F7CCC789B272}" srcOrd="0" destOrd="0" presId="urn:microsoft.com/office/officeart/2005/8/layout/default"/>
    <dgm:cxn modelId="{3EEFF3D4-0084-4B4C-99EC-DE8C7185A9D4}" type="presOf" srcId="{9CF74BB4-A9CD-46CC-BEB6-AB3BBE04EA2B}" destId="{0C3CBD89-C71D-4A4B-916D-DACDA0A3F746}" srcOrd="0" destOrd="0" presId="urn:microsoft.com/office/officeart/2005/8/layout/default"/>
    <dgm:cxn modelId="{F5B25ECB-8C6F-4DD8-87D5-59164E742D27}" srcId="{187E7F02-A541-46E8-80CA-96994CF8083A}" destId="{C1E1B73C-C33A-4FC5-81C4-7220D8A94AE8}" srcOrd="4" destOrd="0" parTransId="{603E2CD0-891F-4F9C-9FB7-5A1224C04FB2}" sibTransId="{F1E906C7-E86B-4914-9DE0-39DB2AD9129B}"/>
    <dgm:cxn modelId="{3E65D63E-B56E-482A-B84F-D6BFA0C8D96A}" srcId="{187E7F02-A541-46E8-80CA-96994CF8083A}" destId="{6238FDD2-3169-4F77-A41D-7EBC56311ACE}" srcOrd="0" destOrd="0" parTransId="{67C5EC3D-5B7D-491D-9384-F3186C9C0DE2}" sibTransId="{D4960488-37CE-4849-8B6C-84DC247DB16C}"/>
    <dgm:cxn modelId="{D3827E67-1848-40EF-826E-9AC68120E9EB}" srcId="{187E7F02-A541-46E8-80CA-96994CF8083A}" destId="{9CF74BB4-A9CD-46CC-BEB6-AB3BBE04EA2B}" srcOrd="1" destOrd="0" parTransId="{9B6114F6-9049-41E3-A3BE-C9171AE0217E}" sibTransId="{B2AF8F73-6CFA-41CF-AF9F-D1CEC5B80D59}"/>
    <dgm:cxn modelId="{47841CC7-C7C8-4AE4-BD93-EA4E9E13FE7C}" type="presOf" srcId="{4844CBA0-2389-44D5-BAE9-0A11FFB408C9}" destId="{68C2C9F5-FED0-4F57-904B-030AE56B74E8}" srcOrd="0" destOrd="0" presId="urn:microsoft.com/office/officeart/2005/8/layout/default"/>
    <dgm:cxn modelId="{7267CD7A-B99F-4235-A8E1-21158D850C66}" srcId="{187E7F02-A541-46E8-80CA-96994CF8083A}" destId="{4844CBA0-2389-44D5-BAE9-0A11FFB408C9}" srcOrd="3" destOrd="0" parTransId="{B02ACF6E-1484-4311-BE37-543A19B5895B}" sibTransId="{C25DE67C-3918-4ABD-8E00-4D63EA448885}"/>
    <dgm:cxn modelId="{10F5E4C0-591C-4411-ADFF-EAA72CDE5181}" type="presOf" srcId="{6238FDD2-3169-4F77-A41D-7EBC56311ACE}" destId="{3471BB61-75DF-40B6-B93F-85FB2ADC8C70}" srcOrd="0" destOrd="0" presId="urn:microsoft.com/office/officeart/2005/8/layout/default"/>
    <dgm:cxn modelId="{422A3394-6FFC-4852-8625-992BBDA63FBA}" srcId="{187E7F02-A541-46E8-80CA-96994CF8083A}" destId="{36FA27CA-9341-43E6-B2FA-3CE390848BA7}" srcOrd="2" destOrd="0" parTransId="{C63EC2AD-702F-435D-BB20-363D4F28FA87}" sibTransId="{BA708E3C-02BA-4785-A342-A5282604F703}"/>
    <dgm:cxn modelId="{4BF2A019-6992-4271-B765-073177E917AB}" type="presOf" srcId="{C1E1B73C-C33A-4FC5-81C4-7220D8A94AE8}" destId="{8A1F57A4-13A9-4352-9B72-00E5CAEDC7EB}" srcOrd="0" destOrd="0" presId="urn:microsoft.com/office/officeart/2005/8/layout/default"/>
    <dgm:cxn modelId="{D4E07BB9-F927-49C4-82CE-B4F50E327735}" type="presOf" srcId="{187E7F02-A541-46E8-80CA-96994CF8083A}" destId="{4C9B6592-047C-41A2-8975-BC4F4B49F8C9}" srcOrd="0" destOrd="0" presId="urn:microsoft.com/office/officeart/2005/8/layout/default"/>
    <dgm:cxn modelId="{8273DC55-29AB-4F5E-AEC6-F6E50A687408}" type="presParOf" srcId="{4C9B6592-047C-41A2-8975-BC4F4B49F8C9}" destId="{3471BB61-75DF-40B6-B93F-85FB2ADC8C70}" srcOrd="0" destOrd="0" presId="urn:microsoft.com/office/officeart/2005/8/layout/default"/>
    <dgm:cxn modelId="{A6B83703-7EF2-491A-AA5B-EE5E900AD474}" type="presParOf" srcId="{4C9B6592-047C-41A2-8975-BC4F4B49F8C9}" destId="{6CC545CF-4497-46D3-8C9C-286D109A8FEB}" srcOrd="1" destOrd="0" presId="urn:microsoft.com/office/officeart/2005/8/layout/default"/>
    <dgm:cxn modelId="{626ED4A0-DC69-4C0F-9D97-C291CBCAA6CB}" type="presParOf" srcId="{4C9B6592-047C-41A2-8975-BC4F4B49F8C9}" destId="{0C3CBD89-C71D-4A4B-916D-DACDA0A3F746}" srcOrd="2" destOrd="0" presId="urn:microsoft.com/office/officeart/2005/8/layout/default"/>
    <dgm:cxn modelId="{34C61657-16D1-4DAC-9538-3661B6772265}" type="presParOf" srcId="{4C9B6592-047C-41A2-8975-BC4F4B49F8C9}" destId="{99029D5D-7E38-43FC-949A-0C824B998DEF}" srcOrd="3" destOrd="0" presId="urn:microsoft.com/office/officeart/2005/8/layout/default"/>
    <dgm:cxn modelId="{A2CD3898-007F-4497-8E7A-0DC7D82F0CE1}" type="presParOf" srcId="{4C9B6592-047C-41A2-8975-BC4F4B49F8C9}" destId="{FE88E1C4-BB38-40AA-B7AD-F7CCC789B272}" srcOrd="4" destOrd="0" presId="urn:microsoft.com/office/officeart/2005/8/layout/default"/>
    <dgm:cxn modelId="{815EA123-96FC-47B3-B8F1-8E6561C4B9AF}" type="presParOf" srcId="{4C9B6592-047C-41A2-8975-BC4F4B49F8C9}" destId="{12A28A02-82F0-470E-BDFC-C9722AFC1E2B}" srcOrd="5" destOrd="0" presId="urn:microsoft.com/office/officeart/2005/8/layout/default"/>
    <dgm:cxn modelId="{0A9943D9-0648-42D8-B13D-FC0BBA68B3CB}" type="presParOf" srcId="{4C9B6592-047C-41A2-8975-BC4F4B49F8C9}" destId="{68C2C9F5-FED0-4F57-904B-030AE56B74E8}" srcOrd="6" destOrd="0" presId="urn:microsoft.com/office/officeart/2005/8/layout/default"/>
    <dgm:cxn modelId="{BC2980CF-8EF8-4584-BD93-E6B8456106E4}" type="presParOf" srcId="{4C9B6592-047C-41A2-8975-BC4F4B49F8C9}" destId="{FA7209C4-14D3-4249-BC83-98F1CBD7CD39}" srcOrd="7" destOrd="0" presId="urn:microsoft.com/office/officeart/2005/8/layout/default"/>
    <dgm:cxn modelId="{301A36B8-663B-429C-91C5-16D871F54113}" type="presParOf" srcId="{4C9B6592-047C-41A2-8975-BC4F4B49F8C9}" destId="{8A1F57A4-13A9-4352-9B72-00E5CAEDC7E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F02261-845E-4E68-AC6A-DA1BEF8BD5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8F5FF06-21CD-47A8-B851-4FE0A8BFCE39}">
      <dgm:prSet phldrT="[Текст]"/>
      <dgm:spPr/>
      <dgm:t>
        <a:bodyPr/>
        <a:lstStyle/>
        <a:p>
          <a:r>
            <a:rPr lang="ru-RU" dirty="0" smtClean="0"/>
            <a:t>аутотренинг, групповой тренинг, </a:t>
          </a:r>
          <a:endParaRPr lang="ru-RU" dirty="0"/>
        </a:p>
      </dgm:t>
    </dgm:pt>
    <dgm:pt modelId="{E68B2DE2-2520-4DBC-B4E3-255DA159EF66}" type="parTrans" cxnId="{118881D6-4726-483A-84AD-B3C6CAAE8691}">
      <dgm:prSet/>
      <dgm:spPr/>
      <dgm:t>
        <a:bodyPr/>
        <a:lstStyle/>
        <a:p>
          <a:endParaRPr lang="ru-RU"/>
        </a:p>
      </dgm:t>
    </dgm:pt>
    <dgm:pt modelId="{9BEF998D-0EBE-42BF-9F87-BC5904B914B3}" type="sibTrans" cxnId="{118881D6-4726-483A-84AD-B3C6CAAE8691}">
      <dgm:prSet/>
      <dgm:spPr/>
      <dgm:t>
        <a:bodyPr/>
        <a:lstStyle/>
        <a:p>
          <a:endParaRPr lang="ru-RU"/>
        </a:p>
      </dgm:t>
    </dgm:pt>
    <dgm:pt modelId="{BE762A63-6B96-44E7-AB98-BC74881AC745}">
      <dgm:prSet phldrT="[Текст]"/>
      <dgm:spPr/>
      <dgm:t>
        <a:bodyPr/>
        <a:lstStyle/>
        <a:p>
          <a:r>
            <a:rPr lang="ru-RU" dirty="0" smtClean="0"/>
            <a:t>консультирование</a:t>
          </a:r>
          <a:endParaRPr lang="ru-RU" dirty="0"/>
        </a:p>
      </dgm:t>
    </dgm:pt>
    <dgm:pt modelId="{8526348A-9513-41B9-8291-8B49AFE6651D}" type="parTrans" cxnId="{5130DBDF-A62D-4AD2-B257-B00DB260A76C}">
      <dgm:prSet/>
      <dgm:spPr/>
      <dgm:t>
        <a:bodyPr/>
        <a:lstStyle/>
        <a:p>
          <a:endParaRPr lang="ru-RU"/>
        </a:p>
      </dgm:t>
    </dgm:pt>
    <dgm:pt modelId="{A7A002DC-3331-4B6E-A18C-A0826306F74C}" type="sibTrans" cxnId="{5130DBDF-A62D-4AD2-B257-B00DB260A76C}">
      <dgm:prSet/>
      <dgm:spPr/>
      <dgm:t>
        <a:bodyPr/>
        <a:lstStyle/>
        <a:p>
          <a:endParaRPr lang="ru-RU"/>
        </a:p>
      </dgm:t>
    </dgm:pt>
    <dgm:pt modelId="{660935DC-4451-4A21-81B0-78E303239930}">
      <dgm:prSet phldrT="[Текст]"/>
      <dgm:spPr/>
      <dgm:t>
        <a:bodyPr/>
        <a:lstStyle/>
        <a:p>
          <a:r>
            <a:rPr lang="ru-RU" dirty="0" smtClean="0"/>
            <a:t>способы терапевтического воздействия</a:t>
          </a:r>
          <a:endParaRPr lang="ru-RU" dirty="0"/>
        </a:p>
      </dgm:t>
    </dgm:pt>
    <dgm:pt modelId="{9EFCE316-3689-4771-BD2E-927904715B69}" type="parTrans" cxnId="{A1752DA8-57B7-4BDB-99BA-44E9CE71FFFB}">
      <dgm:prSet/>
      <dgm:spPr/>
      <dgm:t>
        <a:bodyPr/>
        <a:lstStyle/>
        <a:p>
          <a:endParaRPr lang="ru-RU"/>
        </a:p>
      </dgm:t>
    </dgm:pt>
    <dgm:pt modelId="{2020A4FB-A56F-47FA-BC61-95CEB27DC9E5}" type="sibTrans" cxnId="{A1752DA8-57B7-4BDB-99BA-44E9CE71FFFB}">
      <dgm:prSet/>
      <dgm:spPr/>
      <dgm:t>
        <a:bodyPr/>
        <a:lstStyle/>
        <a:p>
          <a:endParaRPr lang="ru-RU"/>
        </a:p>
      </dgm:t>
    </dgm:pt>
    <dgm:pt modelId="{DE51D5B0-1394-4E64-A6EE-B85351EBA641}">
      <dgm:prSet phldrT="[Текст]"/>
      <dgm:spPr/>
      <dgm:t>
        <a:bodyPr/>
        <a:lstStyle/>
        <a:p>
          <a:r>
            <a:rPr lang="ru-RU" dirty="0" err="1" smtClean="0"/>
            <a:t>психокоррекция</a:t>
          </a:r>
          <a:endParaRPr lang="ru-RU" dirty="0"/>
        </a:p>
      </dgm:t>
    </dgm:pt>
    <dgm:pt modelId="{C2C23841-DAFF-4F2C-B633-D7BEBE294F94}" type="parTrans" cxnId="{312C5D6A-4DF8-432B-9489-9B9FB4888763}">
      <dgm:prSet/>
      <dgm:spPr/>
      <dgm:t>
        <a:bodyPr/>
        <a:lstStyle/>
        <a:p>
          <a:endParaRPr lang="ru-RU"/>
        </a:p>
      </dgm:t>
    </dgm:pt>
    <dgm:pt modelId="{06034AEC-92A2-424D-A544-D733F1C8231D}" type="sibTrans" cxnId="{312C5D6A-4DF8-432B-9489-9B9FB4888763}">
      <dgm:prSet/>
      <dgm:spPr/>
      <dgm:t>
        <a:bodyPr/>
        <a:lstStyle/>
        <a:p>
          <a:endParaRPr lang="ru-RU"/>
        </a:p>
      </dgm:t>
    </dgm:pt>
    <dgm:pt modelId="{A93DC0EA-006D-4B5E-AB04-AE71F63C5A2C}" type="pres">
      <dgm:prSet presAssocID="{D2F02261-845E-4E68-AC6A-DA1BEF8BD5E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6617AED-521E-4D1B-9523-E051C94B38F6}" type="pres">
      <dgm:prSet presAssocID="{88F5FF06-21CD-47A8-B851-4FE0A8BFCE39}" presName="parentLin" presStyleCnt="0"/>
      <dgm:spPr/>
    </dgm:pt>
    <dgm:pt modelId="{04B9490B-4246-4DF0-A4D0-58AB24E24F4E}" type="pres">
      <dgm:prSet presAssocID="{88F5FF06-21CD-47A8-B851-4FE0A8BFCE39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EEF059BB-35C9-46A7-B545-34C960544267}" type="pres">
      <dgm:prSet presAssocID="{88F5FF06-21CD-47A8-B851-4FE0A8BFCE3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FF6061-8BD1-405A-B682-DFD90896229B}" type="pres">
      <dgm:prSet presAssocID="{88F5FF06-21CD-47A8-B851-4FE0A8BFCE39}" presName="negativeSpace" presStyleCnt="0"/>
      <dgm:spPr/>
    </dgm:pt>
    <dgm:pt modelId="{DE8B955D-1C32-4BDE-93E6-F1C7D65164D7}" type="pres">
      <dgm:prSet presAssocID="{88F5FF06-21CD-47A8-B851-4FE0A8BFCE39}" presName="childText" presStyleLbl="conFgAcc1" presStyleIdx="0" presStyleCnt="4">
        <dgm:presLayoutVars>
          <dgm:bulletEnabled val="1"/>
        </dgm:presLayoutVars>
      </dgm:prSet>
      <dgm:spPr/>
    </dgm:pt>
    <dgm:pt modelId="{FBE44F05-B7E4-4B9E-BC55-AF55A189F604}" type="pres">
      <dgm:prSet presAssocID="{9BEF998D-0EBE-42BF-9F87-BC5904B914B3}" presName="spaceBetweenRectangles" presStyleCnt="0"/>
      <dgm:spPr/>
    </dgm:pt>
    <dgm:pt modelId="{F42233BB-35DD-44B8-B7CF-61D968B4F435}" type="pres">
      <dgm:prSet presAssocID="{BE762A63-6B96-44E7-AB98-BC74881AC745}" presName="parentLin" presStyleCnt="0"/>
      <dgm:spPr/>
    </dgm:pt>
    <dgm:pt modelId="{B010D5C6-2285-4B1B-9C14-A244E8DCFF97}" type="pres">
      <dgm:prSet presAssocID="{BE762A63-6B96-44E7-AB98-BC74881AC745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4A78727D-8E3B-4DCE-8C14-963A32665B5E}" type="pres">
      <dgm:prSet presAssocID="{BE762A63-6B96-44E7-AB98-BC74881AC74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D12ABD-BE01-4053-B08D-51B11CC0FFCB}" type="pres">
      <dgm:prSet presAssocID="{BE762A63-6B96-44E7-AB98-BC74881AC745}" presName="negativeSpace" presStyleCnt="0"/>
      <dgm:spPr/>
    </dgm:pt>
    <dgm:pt modelId="{11C69E38-17BB-4A3E-A21D-8F3BEBCEEF8D}" type="pres">
      <dgm:prSet presAssocID="{BE762A63-6B96-44E7-AB98-BC74881AC745}" presName="childText" presStyleLbl="conFgAcc1" presStyleIdx="1" presStyleCnt="4">
        <dgm:presLayoutVars>
          <dgm:bulletEnabled val="1"/>
        </dgm:presLayoutVars>
      </dgm:prSet>
      <dgm:spPr/>
    </dgm:pt>
    <dgm:pt modelId="{AE62213B-9C84-4158-9148-86E56540C670}" type="pres">
      <dgm:prSet presAssocID="{A7A002DC-3331-4B6E-A18C-A0826306F74C}" presName="spaceBetweenRectangles" presStyleCnt="0"/>
      <dgm:spPr/>
    </dgm:pt>
    <dgm:pt modelId="{B81AFCB8-B7DD-431C-8EA3-28DE6270528E}" type="pres">
      <dgm:prSet presAssocID="{660935DC-4451-4A21-81B0-78E303239930}" presName="parentLin" presStyleCnt="0"/>
      <dgm:spPr/>
    </dgm:pt>
    <dgm:pt modelId="{3099BC43-3FE9-4798-A185-021A784B43BE}" type="pres">
      <dgm:prSet presAssocID="{660935DC-4451-4A21-81B0-78E303239930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4F242418-3E10-460D-872A-20A6DA435A9D}" type="pres">
      <dgm:prSet presAssocID="{660935DC-4451-4A21-81B0-78E30323993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3CFDE7-92F6-456C-A7C4-20CA000637A8}" type="pres">
      <dgm:prSet presAssocID="{660935DC-4451-4A21-81B0-78E303239930}" presName="negativeSpace" presStyleCnt="0"/>
      <dgm:spPr/>
    </dgm:pt>
    <dgm:pt modelId="{EC283CA1-02E1-4101-A227-D58EAC901185}" type="pres">
      <dgm:prSet presAssocID="{660935DC-4451-4A21-81B0-78E303239930}" presName="childText" presStyleLbl="conFgAcc1" presStyleIdx="2" presStyleCnt="4">
        <dgm:presLayoutVars>
          <dgm:bulletEnabled val="1"/>
        </dgm:presLayoutVars>
      </dgm:prSet>
      <dgm:spPr/>
    </dgm:pt>
    <dgm:pt modelId="{5D4375AC-2FCD-46FA-8D4A-DCBBF62C09DB}" type="pres">
      <dgm:prSet presAssocID="{2020A4FB-A56F-47FA-BC61-95CEB27DC9E5}" presName="spaceBetweenRectangles" presStyleCnt="0"/>
      <dgm:spPr/>
    </dgm:pt>
    <dgm:pt modelId="{2FA838CD-4284-4B9C-8AAA-22843AFED6AC}" type="pres">
      <dgm:prSet presAssocID="{DE51D5B0-1394-4E64-A6EE-B85351EBA641}" presName="parentLin" presStyleCnt="0"/>
      <dgm:spPr/>
    </dgm:pt>
    <dgm:pt modelId="{D04AF083-4F0E-4C17-9DA6-F55D6EE04C7D}" type="pres">
      <dgm:prSet presAssocID="{DE51D5B0-1394-4E64-A6EE-B85351EBA641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8E6BBF63-5DA4-473D-944E-B537B7BA673C}" type="pres">
      <dgm:prSet presAssocID="{DE51D5B0-1394-4E64-A6EE-B85351EBA64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78E33B-1DDF-4CE3-BBDD-8D04B660D203}" type="pres">
      <dgm:prSet presAssocID="{DE51D5B0-1394-4E64-A6EE-B85351EBA641}" presName="negativeSpace" presStyleCnt="0"/>
      <dgm:spPr/>
    </dgm:pt>
    <dgm:pt modelId="{EE23F8C3-05FB-44F9-A80B-8D0787D866CB}" type="pres">
      <dgm:prSet presAssocID="{DE51D5B0-1394-4E64-A6EE-B85351EBA64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FA82DD6-30C1-4720-BB48-8D7D9FF780DB}" type="presOf" srcId="{660935DC-4451-4A21-81B0-78E303239930}" destId="{3099BC43-3FE9-4798-A185-021A784B43BE}" srcOrd="0" destOrd="0" presId="urn:microsoft.com/office/officeart/2005/8/layout/list1"/>
    <dgm:cxn modelId="{A1752DA8-57B7-4BDB-99BA-44E9CE71FFFB}" srcId="{D2F02261-845E-4E68-AC6A-DA1BEF8BD5E8}" destId="{660935DC-4451-4A21-81B0-78E303239930}" srcOrd="2" destOrd="0" parTransId="{9EFCE316-3689-4771-BD2E-927904715B69}" sibTransId="{2020A4FB-A56F-47FA-BC61-95CEB27DC9E5}"/>
    <dgm:cxn modelId="{312C5D6A-4DF8-432B-9489-9B9FB4888763}" srcId="{D2F02261-845E-4E68-AC6A-DA1BEF8BD5E8}" destId="{DE51D5B0-1394-4E64-A6EE-B85351EBA641}" srcOrd="3" destOrd="0" parTransId="{C2C23841-DAFF-4F2C-B633-D7BEBE294F94}" sibTransId="{06034AEC-92A2-424D-A544-D733F1C8231D}"/>
    <dgm:cxn modelId="{118881D6-4726-483A-84AD-B3C6CAAE8691}" srcId="{D2F02261-845E-4E68-AC6A-DA1BEF8BD5E8}" destId="{88F5FF06-21CD-47A8-B851-4FE0A8BFCE39}" srcOrd="0" destOrd="0" parTransId="{E68B2DE2-2520-4DBC-B4E3-255DA159EF66}" sibTransId="{9BEF998D-0EBE-42BF-9F87-BC5904B914B3}"/>
    <dgm:cxn modelId="{430407FB-1AF8-483B-9EB5-85902B50C453}" type="presOf" srcId="{660935DC-4451-4A21-81B0-78E303239930}" destId="{4F242418-3E10-460D-872A-20A6DA435A9D}" srcOrd="1" destOrd="0" presId="urn:microsoft.com/office/officeart/2005/8/layout/list1"/>
    <dgm:cxn modelId="{45D626C2-B685-42DE-A900-697FA6C41BFA}" type="presOf" srcId="{D2F02261-845E-4E68-AC6A-DA1BEF8BD5E8}" destId="{A93DC0EA-006D-4B5E-AB04-AE71F63C5A2C}" srcOrd="0" destOrd="0" presId="urn:microsoft.com/office/officeart/2005/8/layout/list1"/>
    <dgm:cxn modelId="{1D30D7BF-6256-4330-89E0-9BCCBAAA7E17}" type="presOf" srcId="{DE51D5B0-1394-4E64-A6EE-B85351EBA641}" destId="{D04AF083-4F0E-4C17-9DA6-F55D6EE04C7D}" srcOrd="0" destOrd="0" presId="urn:microsoft.com/office/officeart/2005/8/layout/list1"/>
    <dgm:cxn modelId="{5130DBDF-A62D-4AD2-B257-B00DB260A76C}" srcId="{D2F02261-845E-4E68-AC6A-DA1BEF8BD5E8}" destId="{BE762A63-6B96-44E7-AB98-BC74881AC745}" srcOrd="1" destOrd="0" parTransId="{8526348A-9513-41B9-8291-8B49AFE6651D}" sibTransId="{A7A002DC-3331-4B6E-A18C-A0826306F74C}"/>
    <dgm:cxn modelId="{0B78DF73-3457-4862-ADEC-C833B61ADA77}" type="presOf" srcId="{88F5FF06-21CD-47A8-B851-4FE0A8BFCE39}" destId="{04B9490B-4246-4DF0-A4D0-58AB24E24F4E}" srcOrd="0" destOrd="0" presId="urn:microsoft.com/office/officeart/2005/8/layout/list1"/>
    <dgm:cxn modelId="{B9EAD191-B735-4A41-8B57-5DCA25B1459E}" type="presOf" srcId="{DE51D5B0-1394-4E64-A6EE-B85351EBA641}" destId="{8E6BBF63-5DA4-473D-944E-B537B7BA673C}" srcOrd="1" destOrd="0" presId="urn:microsoft.com/office/officeart/2005/8/layout/list1"/>
    <dgm:cxn modelId="{68028D9D-C9CD-4176-9B22-C98D0E5FA9B7}" type="presOf" srcId="{BE762A63-6B96-44E7-AB98-BC74881AC745}" destId="{B010D5C6-2285-4B1B-9C14-A244E8DCFF97}" srcOrd="0" destOrd="0" presId="urn:microsoft.com/office/officeart/2005/8/layout/list1"/>
    <dgm:cxn modelId="{00161245-370A-43A4-9A61-8813DF8BCBA4}" type="presOf" srcId="{BE762A63-6B96-44E7-AB98-BC74881AC745}" destId="{4A78727D-8E3B-4DCE-8C14-963A32665B5E}" srcOrd="1" destOrd="0" presId="urn:microsoft.com/office/officeart/2005/8/layout/list1"/>
    <dgm:cxn modelId="{243A25BA-0077-4D20-8764-CC83BD0AF81B}" type="presOf" srcId="{88F5FF06-21CD-47A8-B851-4FE0A8BFCE39}" destId="{EEF059BB-35C9-46A7-B545-34C960544267}" srcOrd="1" destOrd="0" presId="urn:microsoft.com/office/officeart/2005/8/layout/list1"/>
    <dgm:cxn modelId="{82A226D1-E290-4943-B87E-F2B34E08F173}" type="presParOf" srcId="{A93DC0EA-006D-4B5E-AB04-AE71F63C5A2C}" destId="{26617AED-521E-4D1B-9523-E051C94B38F6}" srcOrd="0" destOrd="0" presId="urn:microsoft.com/office/officeart/2005/8/layout/list1"/>
    <dgm:cxn modelId="{6067DC1A-932B-400F-8C85-158AE1B9D484}" type="presParOf" srcId="{26617AED-521E-4D1B-9523-E051C94B38F6}" destId="{04B9490B-4246-4DF0-A4D0-58AB24E24F4E}" srcOrd="0" destOrd="0" presId="urn:microsoft.com/office/officeart/2005/8/layout/list1"/>
    <dgm:cxn modelId="{7EEBF3E0-5F2C-4824-8EDC-12582F5ED2E9}" type="presParOf" srcId="{26617AED-521E-4D1B-9523-E051C94B38F6}" destId="{EEF059BB-35C9-46A7-B545-34C960544267}" srcOrd="1" destOrd="0" presId="urn:microsoft.com/office/officeart/2005/8/layout/list1"/>
    <dgm:cxn modelId="{7BA29E86-6952-4DB1-BA9C-3F1AD422A075}" type="presParOf" srcId="{A93DC0EA-006D-4B5E-AB04-AE71F63C5A2C}" destId="{63FF6061-8BD1-405A-B682-DFD90896229B}" srcOrd="1" destOrd="0" presId="urn:microsoft.com/office/officeart/2005/8/layout/list1"/>
    <dgm:cxn modelId="{8EB18650-5FCC-43DC-A5C2-C23E8889941C}" type="presParOf" srcId="{A93DC0EA-006D-4B5E-AB04-AE71F63C5A2C}" destId="{DE8B955D-1C32-4BDE-93E6-F1C7D65164D7}" srcOrd="2" destOrd="0" presId="urn:microsoft.com/office/officeart/2005/8/layout/list1"/>
    <dgm:cxn modelId="{19D84CCB-842E-4292-81A3-0FD2745463A2}" type="presParOf" srcId="{A93DC0EA-006D-4B5E-AB04-AE71F63C5A2C}" destId="{FBE44F05-B7E4-4B9E-BC55-AF55A189F604}" srcOrd="3" destOrd="0" presId="urn:microsoft.com/office/officeart/2005/8/layout/list1"/>
    <dgm:cxn modelId="{40D3E2FB-52C5-43E9-A197-DAF3ED4AFC3C}" type="presParOf" srcId="{A93DC0EA-006D-4B5E-AB04-AE71F63C5A2C}" destId="{F42233BB-35DD-44B8-B7CF-61D968B4F435}" srcOrd="4" destOrd="0" presId="urn:microsoft.com/office/officeart/2005/8/layout/list1"/>
    <dgm:cxn modelId="{1330DB2E-DA37-4AD6-803F-BB77FB252518}" type="presParOf" srcId="{F42233BB-35DD-44B8-B7CF-61D968B4F435}" destId="{B010D5C6-2285-4B1B-9C14-A244E8DCFF97}" srcOrd="0" destOrd="0" presId="urn:microsoft.com/office/officeart/2005/8/layout/list1"/>
    <dgm:cxn modelId="{E0493CCC-75C9-49DF-816F-5A3A81EEF2D0}" type="presParOf" srcId="{F42233BB-35DD-44B8-B7CF-61D968B4F435}" destId="{4A78727D-8E3B-4DCE-8C14-963A32665B5E}" srcOrd="1" destOrd="0" presId="urn:microsoft.com/office/officeart/2005/8/layout/list1"/>
    <dgm:cxn modelId="{10308397-EA7F-49E1-B600-E07B8AFFFDDB}" type="presParOf" srcId="{A93DC0EA-006D-4B5E-AB04-AE71F63C5A2C}" destId="{66D12ABD-BE01-4053-B08D-51B11CC0FFCB}" srcOrd="5" destOrd="0" presId="urn:microsoft.com/office/officeart/2005/8/layout/list1"/>
    <dgm:cxn modelId="{C4E6B3A6-726C-45D1-9D7B-7C5AA2047F04}" type="presParOf" srcId="{A93DC0EA-006D-4B5E-AB04-AE71F63C5A2C}" destId="{11C69E38-17BB-4A3E-A21D-8F3BEBCEEF8D}" srcOrd="6" destOrd="0" presId="urn:microsoft.com/office/officeart/2005/8/layout/list1"/>
    <dgm:cxn modelId="{1C4596BA-AB7B-43B7-8FAD-858690F750FA}" type="presParOf" srcId="{A93DC0EA-006D-4B5E-AB04-AE71F63C5A2C}" destId="{AE62213B-9C84-4158-9148-86E56540C670}" srcOrd="7" destOrd="0" presId="urn:microsoft.com/office/officeart/2005/8/layout/list1"/>
    <dgm:cxn modelId="{E0E0E0FA-018B-4644-86E0-12792AFDCBBC}" type="presParOf" srcId="{A93DC0EA-006D-4B5E-AB04-AE71F63C5A2C}" destId="{B81AFCB8-B7DD-431C-8EA3-28DE6270528E}" srcOrd="8" destOrd="0" presId="urn:microsoft.com/office/officeart/2005/8/layout/list1"/>
    <dgm:cxn modelId="{69C85295-D6D2-4142-B2F3-C9130CBB35F8}" type="presParOf" srcId="{B81AFCB8-B7DD-431C-8EA3-28DE6270528E}" destId="{3099BC43-3FE9-4798-A185-021A784B43BE}" srcOrd="0" destOrd="0" presId="urn:microsoft.com/office/officeart/2005/8/layout/list1"/>
    <dgm:cxn modelId="{CE5975E1-AD61-4BD7-850B-AB16A7165585}" type="presParOf" srcId="{B81AFCB8-B7DD-431C-8EA3-28DE6270528E}" destId="{4F242418-3E10-460D-872A-20A6DA435A9D}" srcOrd="1" destOrd="0" presId="urn:microsoft.com/office/officeart/2005/8/layout/list1"/>
    <dgm:cxn modelId="{77503E20-8FF7-434A-B824-2A057DA515EA}" type="presParOf" srcId="{A93DC0EA-006D-4B5E-AB04-AE71F63C5A2C}" destId="{C23CFDE7-92F6-456C-A7C4-20CA000637A8}" srcOrd="9" destOrd="0" presId="urn:microsoft.com/office/officeart/2005/8/layout/list1"/>
    <dgm:cxn modelId="{EE03C212-6CD9-40EF-93F8-DD32B761D08D}" type="presParOf" srcId="{A93DC0EA-006D-4B5E-AB04-AE71F63C5A2C}" destId="{EC283CA1-02E1-4101-A227-D58EAC901185}" srcOrd="10" destOrd="0" presId="urn:microsoft.com/office/officeart/2005/8/layout/list1"/>
    <dgm:cxn modelId="{521FC5B7-FE2A-4668-9021-38291F4AC7A7}" type="presParOf" srcId="{A93DC0EA-006D-4B5E-AB04-AE71F63C5A2C}" destId="{5D4375AC-2FCD-46FA-8D4A-DCBBF62C09DB}" srcOrd="11" destOrd="0" presId="urn:microsoft.com/office/officeart/2005/8/layout/list1"/>
    <dgm:cxn modelId="{65F82424-17F6-4A47-B7F1-B5410C983EDA}" type="presParOf" srcId="{A93DC0EA-006D-4B5E-AB04-AE71F63C5A2C}" destId="{2FA838CD-4284-4B9C-8AAA-22843AFED6AC}" srcOrd="12" destOrd="0" presId="urn:microsoft.com/office/officeart/2005/8/layout/list1"/>
    <dgm:cxn modelId="{56B67D89-64E7-4F22-9D40-1FD4B76819FE}" type="presParOf" srcId="{2FA838CD-4284-4B9C-8AAA-22843AFED6AC}" destId="{D04AF083-4F0E-4C17-9DA6-F55D6EE04C7D}" srcOrd="0" destOrd="0" presId="urn:microsoft.com/office/officeart/2005/8/layout/list1"/>
    <dgm:cxn modelId="{6BDFBDF9-EC0C-4380-92AE-80B9F6FDA050}" type="presParOf" srcId="{2FA838CD-4284-4B9C-8AAA-22843AFED6AC}" destId="{8E6BBF63-5DA4-473D-944E-B537B7BA673C}" srcOrd="1" destOrd="0" presId="urn:microsoft.com/office/officeart/2005/8/layout/list1"/>
    <dgm:cxn modelId="{D809FFDB-FB9A-4C9B-AA97-961B39133F9B}" type="presParOf" srcId="{A93DC0EA-006D-4B5E-AB04-AE71F63C5A2C}" destId="{E278E33B-1DDF-4CE3-BBDD-8D04B660D203}" srcOrd="13" destOrd="0" presId="urn:microsoft.com/office/officeart/2005/8/layout/list1"/>
    <dgm:cxn modelId="{E3E66A1B-FB4A-4FA3-9AB9-A52202F2DE69}" type="presParOf" srcId="{A93DC0EA-006D-4B5E-AB04-AE71F63C5A2C}" destId="{EE23F8C3-05FB-44F9-A80B-8D0787D866C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D7880-5ACD-44DB-8C00-B7542FE43D27}">
      <dsp:nvSpPr>
        <dsp:cNvPr id="0" name=""/>
        <dsp:cNvSpPr/>
      </dsp:nvSpPr>
      <dsp:spPr>
        <a:xfrm rot="10800000">
          <a:off x="1864567" y="1617"/>
          <a:ext cx="6992874" cy="41281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4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обзорно-аналитическое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67772" y="1617"/>
        <a:ext cx="6889669" cy="412819"/>
      </dsp:txXfrm>
    </dsp:sp>
    <dsp:sp modelId="{A7946D68-82E8-4F17-8FFE-2D0333E370F5}">
      <dsp:nvSpPr>
        <dsp:cNvPr id="0" name=""/>
        <dsp:cNvSpPr/>
      </dsp:nvSpPr>
      <dsp:spPr>
        <a:xfrm>
          <a:off x="1658158" y="1617"/>
          <a:ext cx="412819" cy="41281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38C86-F78B-48BF-80A6-2145717C3F7F}">
      <dsp:nvSpPr>
        <dsp:cNvPr id="0" name=""/>
        <dsp:cNvSpPr/>
      </dsp:nvSpPr>
      <dsp:spPr>
        <a:xfrm rot="10800000">
          <a:off x="1864567" y="537666"/>
          <a:ext cx="6992874" cy="41281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4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обзорно-критическое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67772" y="537666"/>
        <a:ext cx="6889669" cy="412819"/>
      </dsp:txXfrm>
    </dsp:sp>
    <dsp:sp modelId="{C9580EA1-1B86-463A-B185-F28E9555EA49}">
      <dsp:nvSpPr>
        <dsp:cNvPr id="0" name=""/>
        <dsp:cNvSpPr/>
      </dsp:nvSpPr>
      <dsp:spPr>
        <a:xfrm>
          <a:off x="1658158" y="537666"/>
          <a:ext cx="412819" cy="41281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3282D-5B9D-456C-9FB7-B5C5C6FC5FD4}">
      <dsp:nvSpPr>
        <dsp:cNvPr id="0" name=""/>
        <dsp:cNvSpPr/>
      </dsp:nvSpPr>
      <dsp:spPr>
        <a:xfrm rot="10800000">
          <a:off x="1864567" y="1073715"/>
          <a:ext cx="6992874" cy="41281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4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эмпирическое описательное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67772" y="1073715"/>
        <a:ext cx="6889669" cy="412819"/>
      </dsp:txXfrm>
    </dsp:sp>
    <dsp:sp modelId="{A5A27982-EF0A-40F5-980A-18AC7CCE49D6}">
      <dsp:nvSpPr>
        <dsp:cNvPr id="0" name=""/>
        <dsp:cNvSpPr/>
      </dsp:nvSpPr>
      <dsp:spPr>
        <a:xfrm>
          <a:off x="1658158" y="1073715"/>
          <a:ext cx="412819" cy="41281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32344-C54F-4A47-917A-51A6217C5813}">
      <dsp:nvSpPr>
        <dsp:cNvPr id="0" name=""/>
        <dsp:cNvSpPr/>
      </dsp:nvSpPr>
      <dsp:spPr>
        <a:xfrm rot="10800000">
          <a:off x="1864567" y="1609764"/>
          <a:ext cx="6992874" cy="41281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4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эмпирическое объяснительное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67772" y="1609764"/>
        <a:ext cx="6889669" cy="412819"/>
      </dsp:txXfrm>
    </dsp:sp>
    <dsp:sp modelId="{DBD4975F-DCE6-4851-BA4D-3393E74420C0}">
      <dsp:nvSpPr>
        <dsp:cNvPr id="0" name=""/>
        <dsp:cNvSpPr/>
      </dsp:nvSpPr>
      <dsp:spPr>
        <a:xfrm>
          <a:off x="1658158" y="1609764"/>
          <a:ext cx="412819" cy="41281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45BD3-AAEE-4E04-AC1A-0EFF04017E91}">
      <dsp:nvSpPr>
        <dsp:cNvPr id="0" name=""/>
        <dsp:cNvSpPr/>
      </dsp:nvSpPr>
      <dsp:spPr>
        <a:xfrm rot="10800000">
          <a:off x="1864567" y="2145814"/>
          <a:ext cx="6992874" cy="41281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4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методическое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67772" y="2145814"/>
        <a:ext cx="6889669" cy="412819"/>
      </dsp:txXfrm>
    </dsp:sp>
    <dsp:sp modelId="{4688CD03-4525-473B-BF73-9A5DA6A78229}">
      <dsp:nvSpPr>
        <dsp:cNvPr id="0" name=""/>
        <dsp:cNvSpPr/>
      </dsp:nvSpPr>
      <dsp:spPr>
        <a:xfrm>
          <a:off x="1658158" y="2145814"/>
          <a:ext cx="412819" cy="41281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E9729-E28B-4531-B117-F0CDD3AE60A8}">
      <dsp:nvSpPr>
        <dsp:cNvPr id="0" name=""/>
        <dsp:cNvSpPr/>
      </dsp:nvSpPr>
      <dsp:spPr>
        <a:xfrm rot="10800000">
          <a:off x="1864567" y="2681863"/>
          <a:ext cx="6992874" cy="41281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4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фундаментальное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67772" y="2681863"/>
        <a:ext cx="6889669" cy="412819"/>
      </dsp:txXfrm>
    </dsp:sp>
    <dsp:sp modelId="{F9E6B8D6-8EF1-4B47-B2E6-17E4F97891AB}">
      <dsp:nvSpPr>
        <dsp:cNvPr id="0" name=""/>
        <dsp:cNvSpPr/>
      </dsp:nvSpPr>
      <dsp:spPr>
        <a:xfrm>
          <a:off x="1658158" y="2681863"/>
          <a:ext cx="412819" cy="41281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D49F-8049-4335-AFE1-BCCA03154DBC}">
      <dsp:nvSpPr>
        <dsp:cNvPr id="0" name=""/>
        <dsp:cNvSpPr/>
      </dsp:nvSpPr>
      <dsp:spPr>
        <a:xfrm rot="10800000">
          <a:off x="1864567" y="3217912"/>
          <a:ext cx="6992874" cy="41281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4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прикладное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67772" y="3217912"/>
        <a:ext cx="6889669" cy="412819"/>
      </dsp:txXfrm>
    </dsp:sp>
    <dsp:sp modelId="{AB04234A-A495-4B94-B00D-1730D57B8C95}">
      <dsp:nvSpPr>
        <dsp:cNvPr id="0" name=""/>
        <dsp:cNvSpPr/>
      </dsp:nvSpPr>
      <dsp:spPr>
        <a:xfrm>
          <a:off x="1658158" y="3217912"/>
          <a:ext cx="412819" cy="41281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04718-96F1-415A-A303-41A34E183707}">
      <dsp:nvSpPr>
        <dsp:cNvPr id="0" name=""/>
        <dsp:cNvSpPr/>
      </dsp:nvSpPr>
      <dsp:spPr>
        <a:xfrm rot="10800000">
          <a:off x="1864567" y="3753961"/>
          <a:ext cx="6992874" cy="41281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4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монодисциплинарное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67772" y="3753961"/>
        <a:ext cx="6889669" cy="412819"/>
      </dsp:txXfrm>
    </dsp:sp>
    <dsp:sp modelId="{D9DA2509-6305-4EB3-94D4-21C84EA464AE}">
      <dsp:nvSpPr>
        <dsp:cNvPr id="0" name=""/>
        <dsp:cNvSpPr/>
      </dsp:nvSpPr>
      <dsp:spPr>
        <a:xfrm>
          <a:off x="1658158" y="3753961"/>
          <a:ext cx="412819" cy="41281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73823-6A38-4D26-AEF7-6B4E1CD1F03E}">
      <dsp:nvSpPr>
        <dsp:cNvPr id="0" name=""/>
        <dsp:cNvSpPr/>
      </dsp:nvSpPr>
      <dsp:spPr>
        <a:xfrm rot="10800000">
          <a:off x="1864567" y="4290010"/>
          <a:ext cx="6992874" cy="41281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4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междисциплинарное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67772" y="4290010"/>
        <a:ext cx="6889669" cy="412819"/>
      </dsp:txXfrm>
    </dsp:sp>
    <dsp:sp modelId="{29516653-5741-4A39-99D3-3CCB62BF2216}">
      <dsp:nvSpPr>
        <dsp:cNvPr id="0" name=""/>
        <dsp:cNvSpPr/>
      </dsp:nvSpPr>
      <dsp:spPr>
        <a:xfrm>
          <a:off x="1658158" y="4290010"/>
          <a:ext cx="412819" cy="41281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B1301-05A2-483A-A3B3-72A3967DDA63}">
      <dsp:nvSpPr>
        <dsp:cNvPr id="0" name=""/>
        <dsp:cNvSpPr/>
      </dsp:nvSpPr>
      <dsp:spPr>
        <a:xfrm rot="10800000">
          <a:off x="1864567" y="4826059"/>
          <a:ext cx="6992874" cy="41281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4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комплексное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67772" y="4826059"/>
        <a:ext cx="6889669" cy="412819"/>
      </dsp:txXfrm>
    </dsp:sp>
    <dsp:sp modelId="{FFED57AA-DCF4-4C02-B22E-4AD6AC842715}">
      <dsp:nvSpPr>
        <dsp:cNvPr id="0" name=""/>
        <dsp:cNvSpPr/>
      </dsp:nvSpPr>
      <dsp:spPr>
        <a:xfrm>
          <a:off x="1658158" y="4826059"/>
          <a:ext cx="412819" cy="41281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C8C71-6829-475A-BF6C-E0CFE6F3D015}">
      <dsp:nvSpPr>
        <dsp:cNvPr id="0" name=""/>
        <dsp:cNvSpPr/>
      </dsp:nvSpPr>
      <dsp:spPr>
        <a:xfrm rot="10800000">
          <a:off x="1864567" y="5362108"/>
          <a:ext cx="6992874" cy="41281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4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однофакторное или аналитическое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67772" y="5362108"/>
        <a:ext cx="6889669" cy="412819"/>
      </dsp:txXfrm>
    </dsp:sp>
    <dsp:sp modelId="{D4604786-6327-446D-ABCA-D2BB5686D84E}">
      <dsp:nvSpPr>
        <dsp:cNvPr id="0" name=""/>
        <dsp:cNvSpPr/>
      </dsp:nvSpPr>
      <dsp:spPr>
        <a:xfrm>
          <a:off x="1658158" y="5362108"/>
          <a:ext cx="412819" cy="412819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9CEE2-A33E-4B7E-9B2B-F170EB1D9886}">
      <dsp:nvSpPr>
        <dsp:cNvPr id="0" name=""/>
        <dsp:cNvSpPr/>
      </dsp:nvSpPr>
      <dsp:spPr>
        <a:xfrm>
          <a:off x="0" y="881196"/>
          <a:ext cx="10515600" cy="146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7C0A6-3576-44D2-827B-681E0BE31DC4}">
      <dsp:nvSpPr>
        <dsp:cNvPr id="0" name=""/>
        <dsp:cNvSpPr/>
      </dsp:nvSpPr>
      <dsp:spPr>
        <a:xfrm>
          <a:off x="525780" y="25116"/>
          <a:ext cx="7360920" cy="1712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Инвариантность получаемого знания (получаемый исследователем научный результат в идеале не должен зависеть от времени, т.е. явление, закономерность, закон инвариантны относительно времени)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9361" y="108697"/>
        <a:ext cx="7193758" cy="1544998"/>
      </dsp:txXfrm>
    </dsp:sp>
    <dsp:sp modelId="{6B5BFB39-BA09-4DF6-91D1-83FC2D417A57}">
      <dsp:nvSpPr>
        <dsp:cNvPr id="0" name=""/>
        <dsp:cNvSpPr/>
      </dsp:nvSpPr>
      <dsp:spPr>
        <a:xfrm>
          <a:off x="0" y="3512077"/>
          <a:ext cx="10515600" cy="146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3CB56-E41E-4A63-8934-BA9B1EE03087}">
      <dsp:nvSpPr>
        <dsp:cNvPr id="0" name=""/>
        <dsp:cNvSpPr/>
      </dsp:nvSpPr>
      <dsp:spPr>
        <a:xfrm>
          <a:off x="525780" y="2655996"/>
          <a:ext cx="7360920" cy="1712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Объективность (научный результат не должен зависеть от личности исследователя, его мотивов, намерений, интуиции и т.д.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9361" y="2739577"/>
        <a:ext cx="7193758" cy="1544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C9BC7-F4AA-4F13-8ED5-F253B7A090F2}">
      <dsp:nvSpPr>
        <dsp:cNvPr id="0" name=""/>
        <dsp:cNvSpPr/>
      </dsp:nvSpPr>
      <dsp:spPr>
        <a:xfrm>
          <a:off x="2918765" y="1089"/>
          <a:ext cx="4686294" cy="15018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/>
            <a:t>Метод экспериментально-патологический (синдромный анализ)</a:t>
          </a:r>
          <a:r>
            <a:rPr lang="ru-RU" sz="2000" kern="1200" dirty="0" smtClean="0"/>
            <a:t> 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2080" y="74404"/>
        <a:ext cx="4539664" cy="1355231"/>
      </dsp:txXfrm>
    </dsp:sp>
    <dsp:sp modelId="{306CEFB6-25DC-46CF-A254-B66752E2CAD7}">
      <dsp:nvSpPr>
        <dsp:cNvPr id="0" name=""/>
        <dsp:cNvSpPr/>
      </dsp:nvSpPr>
      <dsp:spPr>
        <a:xfrm>
          <a:off x="2564147" y="1153839"/>
          <a:ext cx="4003586" cy="4003586"/>
        </a:xfrm>
        <a:custGeom>
          <a:avLst/>
          <a:gdLst/>
          <a:ahLst/>
          <a:cxnLst/>
          <a:rect l="0" t="0" r="0" b="0"/>
          <a:pathLst>
            <a:path>
              <a:moveTo>
                <a:pt x="3399152" y="568418"/>
              </a:moveTo>
              <a:arcTo wR="2001793" hR="2001793" stAng="18856264" swAng="188747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59DAD-B616-44AA-97BB-11C687638323}">
      <dsp:nvSpPr>
        <dsp:cNvPr id="0" name=""/>
        <dsp:cNvSpPr/>
      </dsp:nvSpPr>
      <dsp:spPr>
        <a:xfrm>
          <a:off x="5500147" y="3003779"/>
          <a:ext cx="2990738" cy="150186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/>
            <a:t>Экспериментально-генетический метод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3462" y="3077094"/>
        <a:ext cx="2844108" cy="1355231"/>
      </dsp:txXfrm>
    </dsp:sp>
    <dsp:sp modelId="{201F12BB-CFA3-46E3-B086-647D088ECEA6}">
      <dsp:nvSpPr>
        <dsp:cNvPr id="0" name=""/>
        <dsp:cNvSpPr/>
      </dsp:nvSpPr>
      <dsp:spPr>
        <a:xfrm>
          <a:off x="3260119" y="752020"/>
          <a:ext cx="4003586" cy="4003586"/>
        </a:xfrm>
        <a:custGeom>
          <a:avLst/>
          <a:gdLst/>
          <a:ahLst/>
          <a:cxnLst/>
          <a:rect l="0" t="0" r="0" b="0"/>
          <a:pathLst>
            <a:path>
              <a:moveTo>
                <a:pt x="2615389" y="3907226"/>
              </a:moveTo>
              <a:arcTo wR="2001793" hR="2001793" stAng="4329011" swAng="2141978"/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81F49-769D-457C-A891-9F62DDF29A1F}">
      <dsp:nvSpPr>
        <dsp:cNvPr id="0" name=""/>
        <dsp:cNvSpPr/>
      </dsp:nvSpPr>
      <dsp:spPr>
        <a:xfrm>
          <a:off x="2024714" y="3003779"/>
          <a:ext cx="3007189" cy="150186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/>
            <a:t>Метод структурного анализа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98029" y="3077094"/>
        <a:ext cx="2860559" cy="1355231"/>
      </dsp:txXfrm>
    </dsp:sp>
    <dsp:sp modelId="{30C175F1-3871-47DE-9C22-190D4CC150D2}">
      <dsp:nvSpPr>
        <dsp:cNvPr id="0" name=""/>
        <dsp:cNvSpPr/>
      </dsp:nvSpPr>
      <dsp:spPr>
        <a:xfrm>
          <a:off x="3956091" y="1153839"/>
          <a:ext cx="4003586" cy="4003586"/>
        </a:xfrm>
        <a:custGeom>
          <a:avLst/>
          <a:gdLst/>
          <a:ahLst/>
          <a:cxnLst/>
          <a:rect l="0" t="0" r="0" b="0"/>
          <a:pathLst>
            <a:path>
              <a:moveTo>
                <a:pt x="61774" y="1508331"/>
              </a:moveTo>
              <a:arcTo wR="2001793" hR="2001793" stAng="11656264" swAng="1887471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6B92C-5B91-4CCA-BC3F-8539C3ABE3DA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организационные</a:t>
          </a:r>
          <a:endParaRPr lang="ru-RU" sz="2500" kern="1200" dirty="0"/>
        </a:p>
      </dsp:txBody>
      <dsp:txXfrm rot="5400000">
        <a:off x="0" y="0"/>
        <a:ext cx="5257800" cy="1631751"/>
      </dsp:txXfrm>
    </dsp:sp>
    <dsp:sp modelId="{D395D033-3EAB-4A91-86A7-24997F06EF3B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эмпирические</a:t>
          </a:r>
          <a:endParaRPr lang="ru-RU" sz="2500" kern="1200" dirty="0"/>
        </a:p>
      </dsp:txBody>
      <dsp:txXfrm>
        <a:off x="5257800" y="0"/>
        <a:ext cx="5257800" cy="1631751"/>
      </dsp:txXfrm>
    </dsp:sp>
    <dsp:sp modelId="{21D1C15C-004D-499C-9EFE-9D047B33E4FD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обработки данных</a:t>
          </a:r>
          <a:endParaRPr lang="ru-RU" sz="2500" kern="1200" dirty="0"/>
        </a:p>
      </dsp:txBody>
      <dsp:txXfrm rot="10800000">
        <a:off x="0" y="2719586"/>
        <a:ext cx="5257800" cy="1631751"/>
      </dsp:txXfrm>
    </dsp:sp>
    <dsp:sp modelId="{9DE5DE32-ABB4-49CF-9C81-81ECD5976F21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500" kern="1200" dirty="0" smtClean="0"/>
            <a:t>коррекции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kern="1200" dirty="0"/>
        </a:p>
      </dsp:txBody>
      <dsp:txXfrm rot="-5400000">
        <a:off x="5257800" y="2719586"/>
        <a:ext cx="5257800" cy="1631751"/>
      </dsp:txXfrm>
    </dsp:sp>
    <dsp:sp modelId="{6D61475B-F59F-4257-B8D3-6C2BEDC14CF7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Современный этап развития психологии</a:t>
          </a:r>
          <a:endParaRPr lang="ru-RU" sz="2500" kern="1200" dirty="0"/>
        </a:p>
      </dsp:txBody>
      <dsp:txXfrm>
        <a:off x="3733564" y="1684855"/>
        <a:ext cx="3048472" cy="9816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F4A4B-B949-4424-A924-63DD26CE4AB2}">
      <dsp:nvSpPr>
        <dsp:cNvPr id="0" name=""/>
        <dsp:cNvSpPr/>
      </dsp:nvSpPr>
      <dsp:spPr>
        <a:xfrm>
          <a:off x="3219454" y="3015659"/>
          <a:ext cx="4076691" cy="2531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Организационные методы</a:t>
          </a:r>
          <a:endParaRPr lang="ru-RU" sz="2400" b="1" kern="1200" dirty="0">
            <a:solidFill>
              <a:srgbClr val="FFFF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16472" y="3386381"/>
        <a:ext cx="2882655" cy="1790001"/>
      </dsp:txXfrm>
    </dsp:sp>
    <dsp:sp modelId="{6121EB75-6DE2-4FBE-8911-2BBD269A1AAF}">
      <dsp:nvSpPr>
        <dsp:cNvPr id="0" name=""/>
        <dsp:cNvSpPr/>
      </dsp:nvSpPr>
      <dsp:spPr>
        <a:xfrm rot="12900000">
          <a:off x="2397204" y="2469232"/>
          <a:ext cx="1575508" cy="72146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14C16-1AB9-421C-8315-4611246406E3}">
      <dsp:nvSpPr>
        <dsp:cNvPr id="0" name=""/>
        <dsp:cNvSpPr/>
      </dsp:nvSpPr>
      <dsp:spPr>
        <a:xfrm>
          <a:off x="1337231" y="1416177"/>
          <a:ext cx="2404873" cy="19238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сравнительный метод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93580" y="1472526"/>
        <a:ext cx="2292175" cy="1811200"/>
      </dsp:txXfrm>
    </dsp:sp>
    <dsp:sp modelId="{58925619-B979-4980-BB54-7C6DE5D1A287}">
      <dsp:nvSpPr>
        <dsp:cNvPr id="0" name=""/>
        <dsp:cNvSpPr/>
      </dsp:nvSpPr>
      <dsp:spPr>
        <a:xfrm rot="16200000">
          <a:off x="4287992" y="1572233"/>
          <a:ext cx="1939615" cy="72146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6E22B-1856-4210-A1E8-6EA777444EF1}">
      <dsp:nvSpPr>
        <dsp:cNvPr id="0" name=""/>
        <dsp:cNvSpPr/>
      </dsp:nvSpPr>
      <dsp:spPr>
        <a:xfrm>
          <a:off x="4055363" y="1207"/>
          <a:ext cx="2404873" cy="192389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метод поперечных срезов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11712" y="57556"/>
        <a:ext cx="2292175" cy="1811200"/>
      </dsp:txXfrm>
    </dsp:sp>
    <dsp:sp modelId="{A527FC66-EDEA-4BDD-8E3B-359FBDDA6829}">
      <dsp:nvSpPr>
        <dsp:cNvPr id="0" name=""/>
        <dsp:cNvSpPr/>
      </dsp:nvSpPr>
      <dsp:spPr>
        <a:xfrm rot="19500000">
          <a:off x="6542886" y="2469232"/>
          <a:ext cx="1575508" cy="72146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59B0A-84A3-4125-9E47-BC7B9F01967C}">
      <dsp:nvSpPr>
        <dsp:cNvPr id="0" name=""/>
        <dsp:cNvSpPr/>
      </dsp:nvSpPr>
      <dsp:spPr>
        <a:xfrm>
          <a:off x="6773494" y="1416177"/>
          <a:ext cx="2404873" cy="192389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лонгитюдный</a:t>
          </a: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метод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29843" y="1472526"/>
        <a:ext cx="2292175" cy="1811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1BB61-75DF-40B6-B93F-85FB2ADC8C70}">
      <dsp:nvSpPr>
        <dsp:cNvPr id="0" name=""/>
        <dsp:cNvSpPr/>
      </dsp:nvSpPr>
      <dsp:spPr>
        <a:xfrm>
          <a:off x="0" y="4095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наблюдение и самонаблюдение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9575"/>
        <a:ext cx="3286125" cy="1971675"/>
      </dsp:txXfrm>
    </dsp:sp>
    <dsp:sp modelId="{0C3CBD89-C71D-4A4B-916D-DACDA0A3F746}">
      <dsp:nvSpPr>
        <dsp:cNvPr id="0" name=""/>
        <dsp:cNvSpPr/>
      </dsp:nvSpPr>
      <dsp:spPr>
        <a:xfrm>
          <a:off x="3614737" y="4095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экспериментальные методы (лабораторный, естественный, формирующий)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4737" y="409575"/>
        <a:ext cx="3286125" cy="1971675"/>
      </dsp:txXfrm>
    </dsp:sp>
    <dsp:sp modelId="{FE88E1C4-BB38-40AA-B7AD-F7CCC789B272}">
      <dsp:nvSpPr>
        <dsp:cNvPr id="0" name=""/>
        <dsp:cNvSpPr/>
      </dsp:nvSpPr>
      <dsp:spPr>
        <a:xfrm>
          <a:off x="7229475" y="4095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психодиагностические (тесты, анкеты, опросники, интервью, беседы)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29475" y="409575"/>
        <a:ext cx="3286125" cy="1971675"/>
      </dsp:txXfrm>
    </dsp:sp>
    <dsp:sp modelId="{68C2C9F5-FED0-4F57-904B-030AE56B74E8}">
      <dsp:nvSpPr>
        <dsp:cNvPr id="0" name=""/>
        <dsp:cNvSpPr/>
      </dsp:nvSpPr>
      <dsp:spPr>
        <a:xfrm>
          <a:off x="1807368" y="2709862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анализ продуктов деятельности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7368" y="2709862"/>
        <a:ext cx="3286125" cy="1971675"/>
      </dsp:txXfrm>
    </dsp:sp>
    <dsp:sp modelId="{8A1F57A4-13A9-4352-9B72-00E5CAEDC7EB}">
      <dsp:nvSpPr>
        <dsp:cNvPr id="0" name=""/>
        <dsp:cNvSpPr/>
      </dsp:nvSpPr>
      <dsp:spPr>
        <a:xfrm>
          <a:off x="5422106" y="2709862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биографический метод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2106" y="2709862"/>
        <a:ext cx="3286125" cy="1971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B955D-1C32-4BDE-93E6-F1C7D65164D7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059BB-35C9-46A7-B545-34C960544267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аутотренинг, групповой тренинг, </a:t>
          </a:r>
          <a:endParaRPr lang="ru-RU" sz="2400" kern="1200" dirty="0"/>
        </a:p>
      </dsp:txBody>
      <dsp:txXfrm>
        <a:off x="560365" y="97774"/>
        <a:ext cx="7291750" cy="639310"/>
      </dsp:txXfrm>
    </dsp:sp>
    <dsp:sp modelId="{11C69E38-17BB-4A3E-A21D-8F3BEBCEEF8D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8727D-8E3B-4DCE-8C14-963A32665B5E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консультирование</a:t>
          </a:r>
          <a:endParaRPr lang="ru-RU" sz="2400" kern="1200" dirty="0"/>
        </a:p>
      </dsp:txBody>
      <dsp:txXfrm>
        <a:off x="560365" y="1186414"/>
        <a:ext cx="7291750" cy="639310"/>
      </dsp:txXfrm>
    </dsp:sp>
    <dsp:sp modelId="{EC283CA1-02E1-4101-A227-D58EAC901185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42418-3E10-460D-872A-20A6DA435A9D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способы терапевтического воздействия</a:t>
          </a:r>
          <a:endParaRPr lang="ru-RU" sz="2400" kern="1200" dirty="0"/>
        </a:p>
      </dsp:txBody>
      <dsp:txXfrm>
        <a:off x="560365" y="2275054"/>
        <a:ext cx="7291750" cy="639310"/>
      </dsp:txXfrm>
    </dsp:sp>
    <dsp:sp modelId="{EE23F8C3-05FB-44F9-A80B-8D0787D866CB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BBF63-5DA4-473D-944E-B537B7BA673C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err="1" smtClean="0"/>
            <a:t>психокоррекция</a:t>
          </a:r>
          <a:endParaRPr lang="ru-RU" sz="2400" kern="1200" dirty="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D93A5-4341-4040-B575-EB2B96B9A914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8EECA-5883-4273-BB45-01FD7D3DD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49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8EECA-5883-4273-BB45-01FD7D3DD15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9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0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67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2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10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3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3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2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3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52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A112C-F268-4EE5-8EC8-E595016DE688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C5B2-E28F-4773-857A-73C204D2E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5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1416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4. Методы </a:t>
            </a:r>
            <a:r>
              <a:rPr lang="ru-RU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</a:t>
            </a:r>
            <a:r>
              <a:rPr lang="ru-RU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психологии управления</a:t>
            </a:r>
            <a:endParaRPr lang="ru-RU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35469"/>
            <a:ext cx="9144000" cy="2822331"/>
          </a:xfrm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организации исследований в области психологии управления.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 организации исследования в психологии.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 подбора методов эмпирических исследований в области психологии управления.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61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Интроспекция                              Наблюдение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89228"/>
              </p:ext>
            </p:extLst>
          </p:nvPr>
        </p:nvGraphicFramePr>
        <p:xfrm>
          <a:off x="838200" y="1143000"/>
          <a:ext cx="10515600" cy="503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/>
          <p:cNvSpPr/>
          <p:nvPr/>
        </p:nvSpPr>
        <p:spPr>
          <a:xfrm>
            <a:off x="3848100" y="590550"/>
            <a:ext cx="211455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4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психологического исследования</a:t>
            </a:r>
            <a:endParaRPr lang="ru-RU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0076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2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622939"/>
              </p:ext>
            </p:extLst>
          </p:nvPr>
        </p:nvGraphicFramePr>
        <p:xfrm>
          <a:off x="838200" y="628650"/>
          <a:ext cx="10515600" cy="554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40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782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Эмпирические методы</a:t>
            </a:r>
            <a:endParaRPr lang="ru-RU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31835"/>
              </p:ext>
            </p:extLst>
          </p:nvPr>
        </p:nvGraphicFramePr>
        <p:xfrm>
          <a:off x="838200" y="1085850"/>
          <a:ext cx="10515600" cy="509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68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Методы исследования современной психологии - справочник студента - МБОУ  &amp;quot;Школа №16&amp;quot; г. Ростов-на-Дон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437"/>
            <a:ext cx="8553450" cy="54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1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8862"/>
          </a:xfrm>
        </p:spPr>
        <p:txBody>
          <a:bodyPr>
            <a:normAutofit/>
          </a:bodyPr>
          <a:lstStyle/>
          <a:p>
            <a:pPr algn="r"/>
            <a:r>
              <a:rPr lang="ru-RU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обработки данных</a:t>
            </a:r>
            <a:r>
              <a:rPr lang="ru-RU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81251"/>
            <a:ext cx="9144000" cy="2876550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Применяются для анализа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материала,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включают: количественный 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математической статистики, обработка данных на ЭВМ) и качественный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(дифференциация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материала по группам, анализ)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28632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психологической коррекции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33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18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14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исследования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967154"/>
          <a:ext cx="10515600" cy="5776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20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психологическому исследованию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178169"/>
          <a:ext cx="10515600" cy="499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76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Психология и педагог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1770062"/>
            <a:ext cx="48768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4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Педагогическая психология. Тема 2. Методы педагогической психологии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42887"/>
            <a:ext cx="7038975" cy="547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Презентация &amp;quot;Методы познания в химии&amp;quot; 11 класс - химия, презент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76225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4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Методы психологического исследования - презентация онлай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9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Этапы научного исследования: - Презентация 1923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742949"/>
            <a:ext cx="68834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56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Подготовительный этап научного исследования: выбор стратегии - online 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21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210</Words>
  <Application>Microsoft Office PowerPoint</Application>
  <PresentationFormat>Широкоэкранный</PresentationFormat>
  <Paragraphs>47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Тема 4. Методы исследования  в психологии управления</vt:lpstr>
      <vt:lpstr>Формы исследования</vt:lpstr>
      <vt:lpstr>Требования к психологическому исследованию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Интроспекция                              Наблюдение </vt:lpstr>
      <vt:lpstr>Методы психологического исследования</vt:lpstr>
      <vt:lpstr>Презентация PowerPoint</vt:lpstr>
      <vt:lpstr>Эмпирические методы</vt:lpstr>
      <vt:lpstr>Презентация PowerPoint</vt:lpstr>
      <vt:lpstr>Методы обработки данных </vt:lpstr>
      <vt:lpstr>Методы психологической коррекции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 Методы психологических исследований</dc:title>
  <dc:creator>Пользователь Windows</dc:creator>
  <cp:lastModifiedBy>Пользователь Windows</cp:lastModifiedBy>
  <cp:revision>7</cp:revision>
  <dcterms:created xsi:type="dcterms:W3CDTF">2021-09-22T14:55:53Z</dcterms:created>
  <dcterms:modified xsi:type="dcterms:W3CDTF">2021-09-22T18:09:15Z</dcterms:modified>
</cp:coreProperties>
</file>