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60" r:id="rId5"/>
    <p:sldId id="261" r:id="rId6"/>
    <p:sldId id="262" r:id="rId7"/>
    <p:sldId id="263" r:id="rId8"/>
    <p:sldId id="264" r:id="rId9"/>
    <p:sldId id="265" r:id="rId10"/>
    <p:sldId id="274" r:id="rId11"/>
    <p:sldId id="266" r:id="rId12"/>
    <p:sldId id="275" r:id="rId13"/>
    <p:sldId id="278" r:id="rId14"/>
    <p:sldId id="276" r:id="rId15"/>
    <p:sldId id="277" r:id="rId16"/>
    <p:sldId id="279" r:id="rId17"/>
    <p:sldId id="267" r:id="rId18"/>
    <p:sldId id="268" r:id="rId19"/>
    <p:sldId id="269" r:id="rId20"/>
    <p:sldId id="270" r:id="rId21"/>
    <p:sldId id="271" r:id="rId22"/>
    <p:sldId id="272" r:id="rId23"/>
    <p:sldId id="273"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7.xml.rels><?xml version="1.0" encoding="UTF-8" standalone="yes"?>
<Relationships xmlns="http://schemas.openxmlformats.org/package/2006/relationships"><Relationship Id="rId1" Type="http://schemas.openxmlformats.org/officeDocument/2006/relationships/image" Target="../media/image17.png"/></Relationships>
</file>

<file path=ppt/diagrams/_rels/data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diagrams/_rels/data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4" Type="http://schemas.openxmlformats.org/officeDocument/2006/relationships/image" Target="../media/image16.png"/></Relationships>
</file>

<file path=ppt/diagrams/_rels/drawing17.xml.rels><?xml version="1.0" encoding="UTF-8" standalone="yes"?>
<Relationships xmlns="http://schemas.openxmlformats.org/package/2006/relationships"><Relationship Id="rId1"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4"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B7871E-6795-4D9F-B875-32341574DAE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ru-RU"/>
        </a:p>
      </dgm:t>
    </dgm:pt>
    <dgm:pt modelId="{45ECE7A6-1692-4D3E-964A-2567B41F08FC}">
      <dgm:prSet phldrT="[Текст]" custT="1"/>
      <dgm:spPr/>
      <dgm:t>
        <a:bodyPr/>
        <a:lstStyle/>
        <a:p>
          <a:r>
            <a:rPr lang="ru-RU" sz="3200" dirty="0" smtClean="0"/>
            <a:t>БИОГЕНЕТИЧЕСКИЙ</a:t>
          </a:r>
          <a:endParaRPr lang="ru-RU" sz="3200" dirty="0"/>
        </a:p>
      </dgm:t>
    </dgm:pt>
    <dgm:pt modelId="{B3B5200D-9955-493B-83ED-667000168563}" type="parTrans" cxnId="{88934577-58D1-4B24-BABE-B5E760EA2494}">
      <dgm:prSet/>
      <dgm:spPr/>
      <dgm:t>
        <a:bodyPr/>
        <a:lstStyle/>
        <a:p>
          <a:endParaRPr lang="ru-RU"/>
        </a:p>
      </dgm:t>
    </dgm:pt>
    <dgm:pt modelId="{0057A37F-691C-4F46-8CAD-FFECB297BBD9}" type="sibTrans" cxnId="{88934577-58D1-4B24-BABE-B5E760EA2494}">
      <dgm:prSet/>
      <dgm:spPr/>
      <dgm:t>
        <a:bodyPr/>
        <a:lstStyle/>
        <a:p>
          <a:endParaRPr lang="ru-RU"/>
        </a:p>
      </dgm:t>
    </dgm:pt>
    <dgm:pt modelId="{323142FD-B536-4D55-A903-99525E5174A6}">
      <dgm:prSet phldrT="[Текст]" custT="1"/>
      <dgm:spPr/>
      <dgm:t>
        <a:bodyPr/>
        <a:lstStyle/>
        <a:p>
          <a:r>
            <a:rPr lang="ru-RU" sz="3200" dirty="0" smtClean="0"/>
            <a:t>ПСИХОГЕНЕТИЧЕСКИЙ</a:t>
          </a:r>
          <a:endParaRPr lang="ru-RU" sz="3200" dirty="0"/>
        </a:p>
      </dgm:t>
    </dgm:pt>
    <dgm:pt modelId="{69D647A0-7927-45E1-AEF5-628DB40422D1}" type="parTrans" cxnId="{6C3D5E31-A6AB-4ACB-8E41-C007B53972B9}">
      <dgm:prSet/>
      <dgm:spPr/>
      <dgm:t>
        <a:bodyPr/>
        <a:lstStyle/>
        <a:p>
          <a:endParaRPr lang="ru-RU"/>
        </a:p>
      </dgm:t>
    </dgm:pt>
    <dgm:pt modelId="{C20FE7AD-ABF5-4FBD-AA2A-14C5918CB5CC}" type="sibTrans" cxnId="{6C3D5E31-A6AB-4ACB-8E41-C007B53972B9}">
      <dgm:prSet/>
      <dgm:spPr/>
      <dgm:t>
        <a:bodyPr/>
        <a:lstStyle/>
        <a:p>
          <a:endParaRPr lang="ru-RU"/>
        </a:p>
      </dgm:t>
    </dgm:pt>
    <dgm:pt modelId="{251BDDE2-A545-4F8A-9337-CADC8C4A47B3}">
      <dgm:prSet phldrT="[Текст]" custT="1"/>
      <dgm:spPr/>
      <dgm:t>
        <a:bodyPr/>
        <a:lstStyle/>
        <a:p>
          <a:r>
            <a:rPr lang="ru-RU" sz="3200" dirty="0" smtClean="0"/>
            <a:t>СОЦИОГЕНЕТИЧЕСКИЙ</a:t>
          </a:r>
          <a:endParaRPr lang="ru-RU" sz="3200" dirty="0"/>
        </a:p>
      </dgm:t>
    </dgm:pt>
    <dgm:pt modelId="{336CA1D9-47EE-4B7F-B999-DC2CFD7FD155}" type="parTrans" cxnId="{5F414E0F-8A7F-44D7-84EC-93E53EF5EFCE}">
      <dgm:prSet/>
      <dgm:spPr/>
      <dgm:t>
        <a:bodyPr/>
        <a:lstStyle/>
        <a:p>
          <a:endParaRPr lang="ru-RU"/>
        </a:p>
      </dgm:t>
    </dgm:pt>
    <dgm:pt modelId="{59B61CD5-DA74-4FBC-9658-E48BA2B5E06E}" type="sibTrans" cxnId="{5F414E0F-8A7F-44D7-84EC-93E53EF5EFCE}">
      <dgm:prSet/>
      <dgm:spPr/>
      <dgm:t>
        <a:bodyPr/>
        <a:lstStyle/>
        <a:p>
          <a:endParaRPr lang="ru-RU"/>
        </a:p>
      </dgm:t>
    </dgm:pt>
    <dgm:pt modelId="{E481424E-E5AC-42F7-A564-4BE4BA09D060}" type="pres">
      <dgm:prSet presAssocID="{F7B7871E-6795-4D9F-B875-32341574DAEB}" presName="linear" presStyleCnt="0">
        <dgm:presLayoutVars>
          <dgm:dir/>
          <dgm:animLvl val="lvl"/>
          <dgm:resizeHandles val="exact"/>
        </dgm:presLayoutVars>
      </dgm:prSet>
      <dgm:spPr/>
      <dgm:t>
        <a:bodyPr/>
        <a:lstStyle/>
        <a:p>
          <a:endParaRPr lang="ru-RU"/>
        </a:p>
      </dgm:t>
    </dgm:pt>
    <dgm:pt modelId="{39B4A435-C773-4504-90FF-E393A0FA7142}" type="pres">
      <dgm:prSet presAssocID="{45ECE7A6-1692-4D3E-964A-2567B41F08FC}" presName="parentLin" presStyleCnt="0"/>
      <dgm:spPr/>
    </dgm:pt>
    <dgm:pt modelId="{18B08B44-335E-495C-B215-1E8535875E6D}" type="pres">
      <dgm:prSet presAssocID="{45ECE7A6-1692-4D3E-964A-2567B41F08FC}" presName="parentLeftMargin" presStyleLbl="node1" presStyleIdx="0" presStyleCnt="3"/>
      <dgm:spPr/>
      <dgm:t>
        <a:bodyPr/>
        <a:lstStyle/>
        <a:p>
          <a:endParaRPr lang="ru-RU"/>
        </a:p>
      </dgm:t>
    </dgm:pt>
    <dgm:pt modelId="{EB42EB87-660E-4D4D-A728-CAD9701B7ED7}" type="pres">
      <dgm:prSet presAssocID="{45ECE7A6-1692-4D3E-964A-2567B41F08FC}" presName="parentText" presStyleLbl="node1" presStyleIdx="0" presStyleCnt="3">
        <dgm:presLayoutVars>
          <dgm:chMax val="0"/>
          <dgm:bulletEnabled val="1"/>
        </dgm:presLayoutVars>
      </dgm:prSet>
      <dgm:spPr/>
      <dgm:t>
        <a:bodyPr/>
        <a:lstStyle/>
        <a:p>
          <a:endParaRPr lang="ru-RU"/>
        </a:p>
      </dgm:t>
    </dgm:pt>
    <dgm:pt modelId="{CE920834-A768-4979-B1FC-310C69BBF7BF}" type="pres">
      <dgm:prSet presAssocID="{45ECE7A6-1692-4D3E-964A-2567B41F08FC}" presName="negativeSpace" presStyleCnt="0"/>
      <dgm:spPr/>
    </dgm:pt>
    <dgm:pt modelId="{7C976C4C-9106-48FC-AFC6-DA496F082BB8}" type="pres">
      <dgm:prSet presAssocID="{45ECE7A6-1692-4D3E-964A-2567B41F08FC}" presName="childText" presStyleLbl="conFgAcc1" presStyleIdx="0" presStyleCnt="3">
        <dgm:presLayoutVars>
          <dgm:bulletEnabled val="1"/>
        </dgm:presLayoutVars>
      </dgm:prSet>
      <dgm:spPr/>
    </dgm:pt>
    <dgm:pt modelId="{FAE2F5EC-1745-464E-9190-58E81749ABA0}" type="pres">
      <dgm:prSet presAssocID="{0057A37F-691C-4F46-8CAD-FFECB297BBD9}" presName="spaceBetweenRectangles" presStyleCnt="0"/>
      <dgm:spPr/>
    </dgm:pt>
    <dgm:pt modelId="{8D3D79D7-FD28-4F8F-A723-C208572BEA09}" type="pres">
      <dgm:prSet presAssocID="{323142FD-B536-4D55-A903-99525E5174A6}" presName="parentLin" presStyleCnt="0"/>
      <dgm:spPr/>
    </dgm:pt>
    <dgm:pt modelId="{CCA54E3D-7269-4F9D-85AD-6EF025489672}" type="pres">
      <dgm:prSet presAssocID="{323142FD-B536-4D55-A903-99525E5174A6}" presName="parentLeftMargin" presStyleLbl="node1" presStyleIdx="0" presStyleCnt="3"/>
      <dgm:spPr/>
      <dgm:t>
        <a:bodyPr/>
        <a:lstStyle/>
        <a:p>
          <a:endParaRPr lang="ru-RU"/>
        </a:p>
      </dgm:t>
    </dgm:pt>
    <dgm:pt modelId="{E287FA08-A2C4-47C7-A67F-1713F0CD7A93}" type="pres">
      <dgm:prSet presAssocID="{323142FD-B536-4D55-A903-99525E5174A6}" presName="parentText" presStyleLbl="node1" presStyleIdx="1" presStyleCnt="3">
        <dgm:presLayoutVars>
          <dgm:chMax val="0"/>
          <dgm:bulletEnabled val="1"/>
        </dgm:presLayoutVars>
      </dgm:prSet>
      <dgm:spPr/>
      <dgm:t>
        <a:bodyPr/>
        <a:lstStyle/>
        <a:p>
          <a:endParaRPr lang="ru-RU"/>
        </a:p>
      </dgm:t>
    </dgm:pt>
    <dgm:pt modelId="{E660D6DB-33D3-4B19-B51F-06C0CD8AB468}" type="pres">
      <dgm:prSet presAssocID="{323142FD-B536-4D55-A903-99525E5174A6}" presName="negativeSpace" presStyleCnt="0"/>
      <dgm:spPr/>
    </dgm:pt>
    <dgm:pt modelId="{18702ADB-1932-4361-B627-DAB89236DD8A}" type="pres">
      <dgm:prSet presAssocID="{323142FD-B536-4D55-A903-99525E5174A6}" presName="childText" presStyleLbl="conFgAcc1" presStyleIdx="1" presStyleCnt="3">
        <dgm:presLayoutVars>
          <dgm:bulletEnabled val="1"/>
        </dgm:presLayoutVars>
      </dgm:prSet>
      <dgm:spPr/>
    </dgm:pt>
    <dgm:pt modelId="{7033801B-5650-4A5C-A88C-7BE294DC65D2}" type="pres">
      <dgm:prSet presAssocID="{C20FE7AD-ABF5-4FBD-AA2A-14C5918CB5CC}" presName="spaceBetweenRectangles" presStyleCnt="0"/>
      <dgm:spPr/>
    </dgm:pt>
    <dgm:pt modelId="{1FBAA0D7-0260-4C22-BD85-0AEC9F12BEEF}" type="pres">
      <dgm:prSet presAssocID="{251BDDE2-A545-4F8A-9337-CADC8C4A47B3}" presName="parentLin" presStyleCnt="0"/>
      <dgm:spPr/>
    </dgm:pt>
    <dgm:pt modelId="{37D33F0F-E285-483E-9DC4-A1FC03B61FA4}" type="pres">
      <dgm:prSet presAssocID="{251BDDE2-A545-4F8A-9337-CADC8C4A47B3}" presName="parentLeftMargin" presStyleLbl="node1" presStyleIdx="1" presStyleCnt="3"/>
      <dgm:spPr/>
      <dgm:t>
        <a:bodyPr/>
        <a:lstStyle/>
        <a:p>
          <a:endParaRPr lang="ru-RU"/>
        </a:p>
      </dgm:t>
    </dgm:pt>
    <dgm:pt modelId="{F2331D3A-DAB2-439A-B7FB-A9DE3E73443F}" type="pres">
      <dgm:prSet presAssocID="{251BDDE2-A545-4F8A-9337-CADC8C4A47B3}" presName="parentText" presStyleLbl="node1" presStyleIdx="2" presStyleCnt="3">
        <dgm:presLayoutVars>
          <dgm:chMax val="0"/>
          <dgm:bulletEnabled val="1"/>
        </dgm:presLayoutVars>
      </dgm:prSet>
      <dgm:spPr/>
      <dgm:t>
        <a:bodyPr/>
        <a:lstStyle/>
        <a:p>
          <a:endParaRPr lang="ru-RU"/>
        </a:p>
      </dgm:t>
    </dgm:pt>
    <dgm:pt modelId="{6436F755-6AB7-4C0C-8C45-C67A367E0C36}" type="pres">
      <dgm:prSet presAssocID="{251BDDE2-A545-4F8A-9337-CADC8C4A47B3}" presName="negativeSpace" presStyleCnt="0"/>
      <dgm:spPr/>
    </dgm:pt>
    <dgm:pt modelId="{D0E85852-1AE3-4752-ADD2-422CAA314FF4}" type="pres">
      <dgm:prSet presAssocID="{251BDDE2-A545-4F8A-9337-CADC8C4A47B3}" presName="childText" presStyleLbl="conFgAcc1" presStyleIdx="2" presStyleCnt="3">
        <dgm:presLayoutVars>
          <dgm:bulletEnabled val="1"/>
        </dgm:presLayoutVars>
      </dgm:prSet>
      <dgm:spPr/>
    </dgm:pt>
  </dgm:ptLst>
  <dgm:cxnLst>
    <dgm:cxn modelId="{64A97261-4263-4DCD-80C1-B09E220F07FB}" type="presOf" srcId="{251BDDE2-A545-4F8A-9337-CADC8C4A47B3}" destId="{F2331D3A-DAB2-439A-B7FB-A9DE3E73443F}" srcOrd="1" destOrd="0" presId="urn:microsoft.com/office/officeart/2005/8/layout/list1"/>
    <dgm:cxn modelId="{CE4D9897-CAD3-4D1B-9A69-188DBE0AD4B0}" type="presOf" srcId="{323142FD-B536-4D55-A903-99525E5174A6}" destId="{CCA54E3D-7269-4F9D-85AD-6EF025489672}" srcOrd="0" destOrd="0" presId="urn:microsoft.com/office/officeart/2005/8/layout/list1"/>
    <dgm:cxn modelId="{6C3D5E31-A6AB-4ACB-8E41-C007B53972B9}" srcId="{F7B7871E-6795-4D9F-B875-32341574DAEB}" destId="{323142FD-B536-4D55-A903-99525E5174A6}" srcOrd="1" destOrd="0" parTransId="{69D647A0-7927-45E1-AEF5-628DB40422D1}" sibTransId="{C20FE7AD-ABF5-4FBD-AA2A-14C5918CB5CC}"/>
    <dgm:cxn modelId="{46B8CB6A-E412-4872-87D5-19E67D88DA2E}" type="presOf" srcId="{F7B7871E-6795-4D9F-B875-32341574DAEB}" destId="{E481424E-E5AC-42F7-A564-4BE4BA09D060}" srcOrd="0" destOrd="0" presId="urn:microsoft.com/office/officeart/2005/8/layout/list1"/>
    <dgm:cxn modelId="{08862A35-55CF-459D-B491-5D2D0E732397}" type="presOf" srcId="{45ECE7A6-1692-4D3E-964A-2567B41F08FC}" destId="{18B08B44-335E-495C-B215-1E8535875E6D}" srcOrd="0" destOrd="0" presId="urn:microsoft.com/office/officeart/2005/8/layout/list1"/>
    <dgm:cxn modelId="{5F414E0F-8A7F-44D7-84EC-93E53EF5EFCE}" srcId="{F7B7871E-6795-4D9F-B875-32341574DAEB}" destId="{251BDDE2-A545-4F8A-9337-CADC8C4A47B3}" srcOrd="2" destOrd="0" parTransId="{336CA1D9-47EE-4B7F-B999-DC2CFD7FD155}" sibTransId="{59B61CD5-DA74-4FBC-9658-E48BA2B5E06E}"/>
    <dgm:cxn modelId="{E04B2C5A-DD28-487D-80DC-5F9DDFF2D949}" type="presOf" srcId="{45ECE7A6-1692-4D3E-964A-2567B41F08FC}" destId="{EB42EB87-660E-4D4D-A728-CAD9701B7ED7}" srcOrd="1" destOrd="0" presId="urn:microsoft.com/office/officeart/2005/8/layout/list1"/>
    <dgm:cxn modelId="{EC66EBA0-3318-4134-830B-15E96370405D}" type="presOf" srcId="{323142FD-B536-4D55-A903-99525E5174A6}" destId="{E287FA08-A2C4-47C7-A67F-1713F0CD7A93}" srcOrd="1" destOrd="0" presId="urn:microsoft.com/office/officeart/2005/8/layout/list1"/>
    <dgm:cxn modelId="{88934577-58D1-4B24-BABE-B5E760EA2494}" srcId="{F7B7871E-6795-4D9F-B875-32341574DAEB}" destId="{45ECE7A6-1692-4D3E-964A-2567B41F08FC}" srcOrd="0" destOrd="0" parTransId="{B3B5200D-9955-493B-83ED-667000168563}" sibTransId="{0057A37F-691C-4F46-8CAD-FFECB297BBD9}"/>
    <dgm:cxn modelId="{B1EA89C3-05C4-430F-B5E1-F1826F9F1F3B}" type="presOf" srcId="{251BDDE2-A545-4F8A-9337-CADC8C4A47B3}" destId="{37D33F0F-E285-483E-9DC4-A1FC03B61FA4}" srcOrd="0" destOrd="0" presId="urn:microsoft.com/office/officeart/2005/8/layout/list1"/>
    <dgm:cxn modelId="{EB267B1E-B469-40C0-AE86-29EA11E8382A}" type="presParOf" srcId="{E481424E-E5AC-42F7-A564-4BE4BA09D060}" destId="{39B4A435-C773-4504-90FF-E393A0FA7142}" srcOrd="0" destOrd="0" presId="urn:microsoft.com/office/officeart/2005/8/layout/list1"/>
    <dgm:cxn modelId="{D31583EC-6ABD-46DA-AEFD-D16F8A896B49}" type="presParOf" srcId="{39B4A435-C773-4504-90FF-E393A0FA7142}" destId="{18B08B44-335E-495C-B215-1E8535875E6D}" srcOrd="0" destOrd="0" presId="urn:microsoft.com/office/officeart/2005/8/layout/list1"/>
    <dgm:cxn modelId="{6727AA9E-47C5-446D-9E41-59D64692EE31}" type="presParOf" srcId="{39B4A435-C773-4504-90FF-E393A0FA7142}" destId="{EB42EB87-660E-4D4D-A728-CAD9701B7ED7}" srcOrd="1" destOrd="0" presId="urn:microsoft.com/office/officeart/2005/8/layout/list1"/>
    <dgm:cxn modelId="{6E781C78-E0F3-4841-8C5E-2B17FAED2723}" type="presParOf" srcId="{E481424E-E5AC-42F7-A564-4BE4BA09D060}" destId="{CE920834-A768-4979-B1FC-310C69BBF7BF}" srcOrd="1" destOrd="0" presId="urn:microsoft.com/office/officeart/2005/8/layout/list1"/>
    <dgm:cxn modelId="{77E5A2DB-CCC8-440E-A489-48AEBEC03719}" type="presParOf" srcId="{E481424E-E5AC-42F7-A564-4BE4BA09D060}" destId="{7C976C4C-9106-48FC-AFC6-DA496F082BB8}" srcOrd="2" destOrd="0" presId="urn:microsoft.com/office/officeart/2005/8/layout/list1"/>
    <dgm:cxn modelId="{60E740B6-18A7-4162-A61A-9DC5EF4C3B24}" type="presParOf" srcId="{E481424E-E5AC-42F7-A564-4BE4BA09D060}" destId="{FAE2F5EC-1745-464E-9190-58E81749ABA0}" srcOrd="3" destOrd="0" presId="urn:microsoft.com/office/officeart/2005/8/layout/list1"/>
    <dgm:cxn modelId="{83A3AE63-888F-42BB-B0F6-7043950DD531}" type="presParOf" srcId="{E481424E-E5AC-42F7-A564-4BE4BA09D060}" destId="{8D3D79D7-FD28-4F8F-A723-C208572BEA09}" srcOrd="4" destOrd="0" presId="urn:microsoft.com/office/officeart/2005/8/layout/list1"/>
    <dgm:cxn modelId="{BF7CC07B-1FAD-4335-8496-0106B89035CC}" type="presParOf" srcId="{8D3D79D7-FD28-4F8F-A723-C208572BEA09}" destId="{CCA54E3D-7269-4F9D-85AD-6EF025489672}" srcOrd="0" destOrd="0" presId="urn:microsoft.com/office/officeart/2005/8/layout/list1"/>
    <dgm:cxn modelId="{1C1B4EAE-0818-4620-8CA2-E7203A883DE1}" type="presParOf" srcId="{8D3D79D7-FD28-4F8F-A723-C208572BEA09}" destId="{E287FA08-A2C4-47C7-A67F-1713F0CD7A93}" srcOrd="1" destOrd="0" presId="urn:microsoft.com/office/officeart/2005/8/layout/list1"/>
    <dgm:cxn modelId="{0FCCA7D6-43DD-4466-B6CB-F6E922B6DBA4}" type="presParOf" srcId="{E481424E-E5AC-42F7-A564-4BE4BA09D060}" destId="{E660D6DB-33D3-4B19-B51F-06C0CD8AB468}" srcOrd="5" destOrd="0" presId="urn:microsoft.com/office/officeart/2005/8/layout/list1"/>
    <dgm:cxn modelId="{00360459-FFA6-4753-ABF3-26664A1CD9F5}" type="presParOf" srcId="{E481424E-E5AC-42F7-A564-4BE4BA09D060}" destId="{18702ADB-1932-4361-B627-DAB89236DD8A}" srcOrd="6" destOrd="0" presId="urn:microsoft.com/office/officeart/2005/8/layout/list1"/>
    <dgm:cxn modelId="{80325CE1-4094-4C33-9F0F-6DCEF6FAEE0F}" type="presParOf" srcId="{E481424E-E5AC-42F7-A564-4BE4BA09D060}" destId="{7033801B-5650-4A5C-A88C-7BE294DC65D2}" srcOrd="7" destOrd="0" presId="urn:microsoft.com/office/officeart/2005/8/layout/list1"/>
    <dgm:cxn modelId="{B24E8245-3AB4-43FB-819F-E6F8D9D4ABA0}" type="presParOf" srcId="{E481424E-E5AC-42F7-A564-4BE4BA09D060}" destId="{1FBAA0D7-0260-4C22-BD85-0AEC9F12BEEF}" srcOrd="8" destOrd="0" presId="urn:microsoft.com/office/officeart/2005/8/layout/list1"/>
    <dgm:cxn modelId="{79312D78-6867-4F0C-B044-E5350E28DFD5}" type="presParOf" srcId="{1FBAA0D7-0260-4C22-BD85-0AEC9F12BEEF}" destId="{37D33F0F-E285-483E-9DC4-A1FC03B61FA4}" srcOrd="0" destOrd="0" presId="urn:microsoft.com/office/officeart/2005/8/layout/list1"/>
    <dgm:cxn modelId="{7A0CD154-0034-47D7-A46A-601F9709EBE3}" type="presParOf" srcId="{1FBAA0D7-0260-4C22-BD85-0AEC9F12BEEF}" destId="{F2331D3A-DAB2-439A-B7FB-A9DE3E73443F}" srcOrd="1" destOrd="0" presId="urn:microsoft.com/office/officeart/2005/8/layout/list1"/>
    <dgm:cxn modelId="{11A3481E-1084-4017-BDBF-DE8EB8677D8F}" type="presParOf" srcId="{E481424E-E5AC-42F7-A564-4BE4BA09D060}" destId="{6436F755-6AB7-4C0C-8C45-C67A367E0C36}" srcOrd="9" destOrd="0" presId="urn:microsoft.com/office/officeart/2005/8/layout/list1"/>
    <dgm:cxn modelId="{C367C01E-1FED-4981-81BD-D6B789FC57C8}" type="presParOf" srcId="{E481424E-E5AC-42F7-A564-4BE4BA09D060}" destId="{D0E85852-1AE3-4752-ADD2-422CAA314FF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A18D62C-2CA4-4BB6-929E-CB1F0E827C88}" type="doc">
      <dgm:prSet loTypeId="urn:microsoft.com/office/officeart/2005/8/layout/radial6" loCatId="relationship" qsTypeId="urn:microsoft.com/office/officeart/2005/8/quickstyle/3d1" qsCatId="3D" csTypeId="urn:microsoft.com/office/officeart/2005/8/colors/accent1_2" csCatId="accent1" phldr="1"/>
      <dgm:spPr/>
    </dgm:pt>
    <dgm:pt modelId="{16202847-2668-48AD-80E8-5F0E7845D8C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smtClean="0">
              <a:ln/>
              <a:effectLst/>
              <a:latin typeface="Arial" charset="0"/>
            </a:rPr>
            <a:t>Социально-</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smtClean="0">
              <a:ln/>
              <a:effectLst/>
              <a:latin typeface="Arial" charset="0"/>
            </a:rPr>
            <a:t>психологические</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smtClean="0">
              <a:ln/>
              <a:effectLst/>
              <a:latin typeface="Arial" charset="0"/>
            </a:rPr>
            <a:t>механизмы</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smtClean="0">
              <a:ln/>
              <a:effectLst/>
              <a:latin typeface="Arial" charset="0"/>
            </a:rPr>
            <a:t>социализации</a:t>
          </a:r>
          <a:endParaRPr kumimoji="0" lang="ru-RU" b="1" i="0" u="none" strike="noStrike" cap="none" normalizeH="0" baseline="0" dirty="0" smtClean="0">
            <a:ln/>
            <a:effectLst/>
            <a:latin typeface="Arial" charset="0"/>
          </a:endParaRPr>
        </a:p>
      </dgm:t>
    </dgm:pt>
    <dgm:pt modelId="{2EB0854A-5F25-4428-8234-8A35D5822A66}" type="parTrans" cxnId="{B2E105D9-B32A-4AC6-B1F4-DC0679AB5C25}">
      <dgm:prSet/>
      <dgm:spPr/>
      <dgm:t>
        <a:bodyPr/>
        <a:lstStyle/>
        <a:p>
          <a:endParaRPr lang="en-GB"/>
        </a:p>
      </dgm:t>
    </dgm:pt>
    <dgm:pt modelId="{D45032C2-49B6-4D67-803D-8D1FBF14DE42}" type="sibTrans" cxnId="{B2E105D9-B32A-4AC6-B1F4-DC0679AB5C25}">
      <dgm:prSet/>
      <dgm:spPr/>
      <dgm:t>
        <a:bodyPr/>
        <a:lstStyle/>
        <a:p>
          <a:endParaRPr lang="en-GB"/>
        </a:p>
      </dgm:t>
    </dgm:pt>
    <dgm:pt modelId="{48673BD4-1BE7-4049-A7EA-438B6863497C}">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идентификация</a:t>
          </a:r>
        </a:p>
      </dgm:t>
    </dgm:pt>
    <dgm:pt modelId="{B66F9A48-C9C4-4CB8-B96F-01CFECA79EAC}" type="parTrans" cxnId="{872F676B-70A0-4CC3-ADEE-637E06C88FFC}">
      <dgm:prSet/>
      <dgm:spPr/>
      <dgm:t>
        <a:bodyPr/>
        <a:lstStyle/>
        <a:p>
          <a:endParaRPr lang="en-GB"/>
        </a:p>
      </dgm:t>
    </dgm:pt>
    <dgm:pt modelId="{C4D97C72-AF32-4E4E-8B54-F4DE8743DCC4}" type="sibTrans" cxnId="{872F676B-70A0-4CC3-ADEE-637E06C88FFC}">
      <dgm:prSet/>
      <dgm:spPr/>
      <dgm:t>
        <a:bodyPr/>
        <a:lstStyle/>
        <a:p>
          <a:endParaRPr lang="en-GB"/>
        </a:p>
      </dgm:t>
    </dgm:pt>
    <dgm:pt modelId="{39901AB2-CE99-44EC-BDE4-15DF069F4EBA}">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подражание</a:t>
          </a:r>
        </a:p>
      </dgm:t>
    </dgm:pt>
    <dgm:pt modelId="{808C0E64-8F21-443B-8C00-1E77CEB05A63}" type="parTrans" cxnId="{794F5BF4-EFDE-489F-ABD2-DFA9C7FA9594}">
      <dgm:prSet/>
      <dgm:spPr/>
      <dgm:t>
        <a:bodyPr/>
        <a:lstStyle/>
        <a:p>
          <a:endParaRPr lang="en-GB"/>
        </a:p>
      </dgm:t>
    </dgm:pt>
    <dgm:pt modelId="{D6D8DBBB-66CC-4D5E-A7C2-20FA49404A6F}" type="sibTrans" cxnId="{794F5BF4-EFDE-489F-ABD2-DFA9C7FA9594}">
      <dgm:prSet/>
      <dgm:spPr/>
      <dgm:t>
        <a:bodyPr/>
        <a:lstStyle/>
        <a:p>
          <a:endParaRPr lang="en-GB"/>
        </a:p>
      </dgm:t>
    </dgm:pt>
    <dgm:pt modelId="{DF62E5E6-87D7-4C5C-8D2F-6E672C378AEE}">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err="1" smtClean="0">
              <a:ln/>
              <a:effectLst>
                <a:outerShdw blurRad="38100" dist="38100" dir="2700000" algn="tl">
                  <a:srgbClr val="000000">
                    <a:alpha val="43137"/>
                  </a:srgbClr>
                </a:outerShdw>
              </a:effectLst>
              <a:latin typeface="Times New Roman" pitchFamily="18" charset="0"/>
              <a:cs typeface="Times New Roman" pitchFamily="18" charset="0"/>
            </a:rPr>
            <a:t>конформность</a:t>
          </a:r>
          <a:endParaRPr kumimoji="0" lang="ru-RU" sz="14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endParaRPr>
        </a:p>
      </dgm:t>
    </dgm:pt>
    <dgm:pt modelId="{85F0C098-B5B3-4722-8097-10C38133D7D0}" type="parTrans" cxnId="{668B680B-710E-445F-81DF-D5655CC88B3F}">
      <dgm:prSet/>
      <dgm:spPr/>
      <dgm:t>
        <a:bodyPr/>
        <a:lstStyle/>
        <a:p>
          <a:endParaRPr lang="en-GB"/>
        </a:p>
      </dgm:t>
    </dgm:pt>
    <dgm:pt modelId="{5B896065-713A-4D5B-947A-9376525BEB0B}" type="sibTrans" cxnId="{668B680B-710E-445F-81DF-D5655CC88B3F}">
      <dgm:prSet/>
      <dgm:spPr/>
      <dgm:t>
        <a:bodyPr/>
        <a:lstStyle/>
        <a:p>
          <a:endParaRPr lang="en-GB"/>
        </a:p>
      </dgm:t>
    </dgm:pt>
    <dgm:pt modelId="{27A10214-862A-4EBB-8237-8E9CD5B0A7C5}">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социальная</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err="1" smtClean="0">
              <a:ln/>
              <a:effectLst>
                <a:outerShdw blurRad="38100" dist="38100" dir="2700000" algn="tl">
                  <a:srgbClr val="000000">
                    <a:alpha val="43137"/>
                  </a:srgbClr>
                </a:outerShdw>
              </a:effectLst>
              <a:latin typeface="Times New Roman" pitchFamily="18" charset="0"/>
              <a:cs typeface="Times New Roman" pitchFamily="18" charset="0"/>
            </a:rPr>
            <a:t>фацилитация</a:t>
          </a:r>
          <a:endParaRPr kumimoji="0" lang="ru-RU" sz="14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endParaRPr>
        </a:p>
      </dgm:t>
    </dgm:pt>
    <dgm:pt modelId="{62DF4973-AC0C-42DF-9B9C-5A0CF347C823}" type="parTrans" cxnId="{AE5FA329-6EEE-4064-9077-6A738ADAEA33}">
      <dgm:prSet/>
      <dgm:spPr/>
      <dgm:t>
        <a:bodyPr/>
        <a:lstStyle/>
        <a:p>
          <a:endParaRPr lang="en-GB"/>
        </a:p>
      </dgm:t>
    </dgm:pt>
    <dgm:pt modelId="{0F2874C8-7AE3-4878-B05F-329E0ED585A7}" type="sibTrans" cxnId="{AE5FA329-6EEE-4064-9077-6A738ADAEA33}">
      <dgm:prSet/>
      <dgm:spPr/>
      <dgm:t>
        <a:bodyPr/>
        <a:lstStyle/>
        <a:p>
          <a:endParaRPr lang="en-GB"/>
        </a:p>
      </dgm:t>
    </dgm:pt>
    <dgm:pt modelId="{B26C4622-FD25-4441-913A-94BAECA658E4}">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внушение</a:t>
          </a:r>
        </a:p>
      </dgm:t>
    </dgm:pt>
    <dgm:pt modelId="{C33405B8-DC05-46F6-91EA-E97FCF04F06B}" type="parTrans" cxnId="{58702FD5-EDF1-4F84-8622-1D4543FD9018}">
      <dgm:prSet/>
      <dgm:spPr/>
      <dgm:t>
        <a:bodyPr/>
        <a:lstStyle/>
        <a:p>
          <a:endParaRPr lang="en-GB"/>
        </a:p>
      </dgm:t>
    </dgm:pt>
    <dgm:pt modelId="{FC2ECFE0-A73B-416E-893F-CC44F7790455}" type="sibTrans" cxnId="{58702FD5-EDF1-4F84-8622-1D4543FD9018}">
      <dgm:prSet/>
      <dgm:spPr/>
      <dgm:t>
        <a:bodyPr/>
        <a:lstStyle/>
        <a:p>
          <a:endParaRPr lang="en-GB"/>
        </a:p>
      </dgm:t>
    </dgm:pt>
    <dgm:pt modelId="{F1EAC0AF-80B8-48A9-BFAE-E7B1BAF576E7}" type="pres">
      <dgm:prSet presAssocID="{AA18D62C-2CA4-4BB6-929E-CB1F0E827C88}" presName="Name0" presStyleCnt="0">
        <dgm:presLayoutVars>
          <dgm:chMax val="1"/>
          <dgm:dir/>
          <dgm:animLvl val="ctr"/>
          <dgm:resizeHandles val="exact"/>
        </dgm:presLayoutVars>
      </dgm:prSet>
      <dgm:spPr/>
    </dgm:pt>
    <dgm:pt modelId="{7BF49811-57F1-4F40-B093-9507BBB56EC3}" type="pres">
      <dgm:prSet presAssocID="{16202847-2668-48AD-80E8-5F0E7845D8C2}" presName="centerShape" presStyleLbl="node0" presStyleIdx="0" presStyleCnt="1"/>
      <dgm:spPr/>
      <dgm:t>
        <a:bodyPr/>
        <a:lstStyle/>
        <a:p>
          <a:endParaRPr lang="ru-RU"/>
        </a:p>
      </dgm:t>
    </dgm:pt>
    <dgm:pt modelId="{B5B03F6A-6BA8-42D5-824B-0FBC307D2581}" type="pres">
      <dgm:prSet presAssocID="{48673BD4-1BE7-4049-A7EA-438B6863497C}" presName="node" presStyleLbl="node1" presStyleIdx="0" presStyleCnt="5" custScaleX="117297">
        <dgm:presLayoutVars>
          <dgm:bulletEnabled val="1"/>
        </dgm:presLayoutVars>
      </dgm:prSet>
      <dgm:spPr/>
      <dgm:t>
        <a:bodyPr/>
        <a:lstStyle/>
        <a:p>
          <a:endParaRPr lang="ru-RU"/>
        </a:p>
      </dgm:t>
    </dgm:pt>
    <dgm:pt modelId="{87E63DB6-3453-4035-8649-2AE0B6120970}" type="pres">
      <dgm:prSet presAssocID="{48673BD4-1BE7-4049-A7EA-438B6863497C}" presName="dummy" presStyleCnt="0"/>
      <dgm:spPr/>
    </dgm:pt>
    <dgm:pt modelId="{DE02D515-4572-4084-A96B-7D7326CCDF29}" type="pres">
      <dgm:prSet presAssocID="{C4D97C72-AF32-4E4E-8B54-F4DE8743DCC4}" presName="sibTrans" presStyleLbl="sibTrans2D1" presStyleIdx="0" presStyleCnt="5"/>
      <dgm:spPr/>
      <dgm:t>
        <a:bodyPr/>
        <a:lstStyle/>
        <a:p>
          <a:endParaRPr lang="ru-RU"/>
        </a:p>
      </dgm:t>
    </dgm:pt>
    <dgm:pt modelId="{4871711C-6C58-4969-BDCA-DE6303884903}" type="pres">
      <dgm:prSet presAssocID="{39901AB2-CE99-44EC-BDE4-15DF069F4EBA}" presName="node" presStyleLbl="node1" presStyleIdx="1" presStyleCnt="5" custScaleX="117297">
        <dgm:presLayoutVars>
          <dgm:bulletEnabled val="1"/>
        </dgm:presLayoutVars>
      </dgm:prSet>
      <dgm:spPr/>
      <dgm:t>
        <a:bodyPr/>
        <a:lstStyle/>
        <a:p>
          <a:endParaRPr lang="ru-RU"/>
        </a:p>
      </dgm:t>
    </dgm:pt>
    <dgm:pt modelId="{C58F89A5-3CD2-4732-884D-8FCC25E51E8B}" type="pres">
      <dgm:prSet presAssocID="{39901AB2-CE99-44EC-BDE4-15DF069F4EBA}" presName="dummy" presStyleCnt="0"/>
      <dgm:spPr/>
    </dgm:pt>
    <dgm:pt modelId="{86676552-6067-46CC-858D-EE700C0FB94A}" type="pres">
      <dgm:prSet presAssocID="{D6D8DBBB-66CC-4D5E-A7C2-20FA49404A6F}" presName="sibTrans" presStyleLbl="sibTrans2D1" presStyleIdx="1" presStyleCnt="5"/>
      <dgm:spPr/>
      <dgm:t>
        <a:bodyPr/>
        <a:lstStyle/>
        <a:p>
          <a:endParaRPr lang="ru-RU"/>
        </a:p>
      </dgm:t>
    </dgm:pt>
    <dgm:pt modelId="{698C05B5-8D99-4313-B8A1-36599DAC6596}" type="pres">
      <dgm:prSet presAssocID="{DF62E5E6-87D7-4C5C-8D2F-6E672C378AEE}" presName="node" presStyleLbl="node1" presStyleIdx="2" presStyleCnt="5" custScaleX="117297">
        <dgm:presLayoutVars>
          <dgm:bulletEnabled val="1"/>
        </dgm:presLayoutVars>
      </dgm:prSet>
      <dgm:spPr/>
      <dgm:t>
        <a:bodyPr/>
        <a:lstStyle/>
        <a:p>
          <a:endParaRPr lang="ru-RU"/>
        </a:p>
      </dgm:t>
    </dgm:pt>
    <dgm:pt modelId="{BF031BC3-E343-4B4B-9AB4-D0DC32258E10}" type="pres">
      <dgm:prSet presAssocID="{DF62E5E6-87D7-4C5C-8D2F-6E672C378AEE}" presName="dummy" presStyleCnt="0"/>
      <dgm:spPr/>
    </dgm:pt>
    <dgm:pt modelId="{9104F2AC-94E3-461B-863E-EB0B0600E4D5}" type="pres">
      <dgm:prSet presAssocID="{5B896065-713A-4D5B-947A-9376525BEB0B}" presName="sibTrans" presStyleLbl="sibTrans2D1" presStyleIdx="2" presStyleCnt="5"/>
      <dgm:spPr/>
      <dgm:t>
        <a:bodyPr/>
        <a:lstStyle/>
        <a:p>
          <a:endParaRPr lang="ru-RU"/>
        </a:p>
      </dgm:t>
    </dgm:pt>
    <dgm:pt modelId="{6DFF2A72-8C28-49A2-8172-7E074373DC8D}" type="pres">
      <dgm:prSet presAssocID="{27A10214-862A-4EBB-8237-8E9CD5B0A7C5}" presName="node" presStyleLbl="node1" presStyleIdx="3" presStyleCnt="5" custScaleX="117297">
        <dgm:presLayoutVars>
          <dgm:bulletEnabled val="1"/>
        </dgm:presLayoutVars>
      </dgm:prSet>
      <dgm:spPr/>
      <dgm:t>
        <a:bodyPr/>
        <a:lstStyle/>
        <a:p>
          <a:endParaRPr lang="en-GB"/>
        </a:p>
      </dgm:t>
    </dgm:pt>
    <dgm:pt modelId="{6DA1FB5B-A7BE-42E2-B76E-14745136F3D9}" type="pres">
      <dgm:prSet presAssocID="{27A10214-862A-4EBB-8237-8E9CD5B0A7C5}" presName="dummy" presStyleCnt="0"/>
      <dgm:spPr/>
    </dgm:pt>
    <dgm:pt modelId="{881C5789-3432-469B-9F1C-D0837CD25FB4}" type="pres">
      <dgm:prSet presAssocID="{0F2874C8-7AE3-4878-B05F-329E0ED585A7}" presName="sibTrans" presStyleLbl="sibTrans2D1" presStyleIdx="3" presStyleCnt="5"/>
      <dgm:spPr/>
      <dgm:t>
        <a:bodyPr/>
        <a:lstStyle/>
        <a:p>
          <a:endParaRPr lang="ru-RU"/>
        </a:p>
      </dgm:t>
    </dgm:pt>
    <dgm:pt modelId="{453CEEF1-D124-4858-95CF-F78CF9CA1D66}" type="pres">
      <dgm:prSet presAssocID="{B26C4622-FD25-4441-913A-94BAECA658E4}" presName="node" presStyleLbl="node1" presStyleIdx="4" presStyleCnt="5" custScaleX="117297">
        <dgm:presLayoutVars>
          <dgm:bulletEnabled val="1"/>
        </dgm:presLayoutVars>
      </dgm:prSet>
      <dgm:spPr/>
      <dgm:t>
        <a:bodyPr/>
        <a:lstStyle/>
        <a:p>
          <a:endParaRPr lang="ru-RU"/>
        </a:p>
      </dgm:t>
    </dgm:pt>
    <dgm:pt modelId="{35618A23-23C9-44B3-BFF0-4F5B2AAF0B34}" type="pres">
      <dgm:prSet presAssocID="{B26C4622-FD25-4441-913A-94BAECA658E4}" presName="dummy" presStyleCnt="0"/>
      <dgm:spPr/>
    </dgm:pt>
    <dgm:pt modelId="{17F85147-E133-42F9-A8D7-3C5414216A92}" type="pres">
      <dgm:prSet presAssocID="{FC2ECFE0-A73B-416E-893F-CC44F7790455}" presName="sibTrans" presStyleLbl="sibTrans2D1" presStyleIdx="4" presStyleCnt="5"/>
      <dgm:spPr/>
      <dgm:t>
        <a:bodyPr/>
        <a:lstStyle/>
        <a:p>
          <a:endParaRPr lang="ru-RU"/>
        </a:p>
      </dgm:t>
    </dgm:pt>
  </dgm:ptLst>
  <dgm:cxnLst>
    <dgm:cxn modelId="{D85E28BA-ED97-4CAE-BACE-AE7FE74D1B7B}" type="presOf" srcId="{D6D8DBBB-66CC-4D5E-A7C2-20FA49404A6F}" destId="{86676552-6067-46CC-858D-EE700C0FB94A}" srcOrd="0" destOrd="0" presId="urn:microsoft.com/office/officeart/2005/8/layout/radial6"/>
    <dgm:cxn modelId="{AA3595D2-4F97-43F3-AFAE-B7EA92C996CA}" type="presOf" srcId="{AA18D62C-2CA4-4BB6-929E-CB1F0E827C88}" destId="{F1EAC0AF-80B8-48A9-BFAE-E7B1BAF576E7}" srcOrd="0" destOrd="0" presId="urn:microsoft.com/office/officeart/2005/8/layout/radial6"/>
    <dgm:cxn modelId="{02B0E34F-00A8-49CE-9D0C-EEE6C1A1306E}" type="presOf" srcId="{B26C4622-FD25-4441-913A-94BAECA658E4}" destId="{453CEEF1-D124-4858-95CF-F78CF9CA1D66}" srcOrd="0" destOrd="0" presId="urn:microsoft.com/office/officeart/2005/8/layout/radial6"/>
    <dgm:cxn modelId="{794F5BF4-EFDE-489F-ABD2-DFA9C7FA9594}" srcId="{16202847-2668-48AD-80E8-5F0E7845D8C2}" destId="{39901AB2-CE99-44EC-BDE4-15DF069F4EBA}" srcOrd="1" destOrd="0" parTransId="{808C0E64-8F21-443B-8C00-1E77CEB05A63}" sibTransId="{D6D8DBBB-66CC-4D5E-A7C2-20FA49404A6F}"/>
    <dgm:cxn modelId="{67A7C401-1022-4681-9140-C331EC5D891B}" type="presOf" srcId="{5B896065-713A-4D5B-947A-9376525BEB0B}" destId="{9104F2AC-94E3-461B-863E-EB0B0600E4D5}" srcOrd="0" destOrd="0" presId="urn:microsoft.com/office/officeart/2005/8/layout/radial6"/>
    <dgm:cxn modelId="{6B953EE4-5597-4BEF-A341-1292E59BDF62}" type="presOf" srcId="{FC2ECFE0-A73B-416E-893F-CC44F7790455}" destId="{17F85147-E133-42F9-A8D7-3C5414216A92}" srcOrd="0" destOrd="0" presId="urn:microsoft.com/office/officeart/2005/8/layout/radial6"/>
    <dgm:cxn modelId="{668B680B-710E-445F-81DF-D5655CC88B3F}" srcId="{16202847-2668-48AD-80E8-5F0E7845D8C2}" destId="{DF62E5E6-87D7-4C5C-8D2F-6E672C378AEE}" srcOrd="2" destOrd="0" parTransId="{85F0C098-B5B3-4722-8097-10C38133D7D0}" sibTransId="{5B896065-713A-4D5B-947A-9376525BEB0B}"/>
    <dgm:cxn modelId="{D5CB5ABB-39B7-4899-9B0F-8ED8E609F0EF}" type="presOf" srcId="{16202847-2668-48AD-80E8-5F0E7845D8C2}" destId="{7BF49811-57F1-4F40-B093-9507BBB56EC3}" srcOrd="0" destOrd="0" presId="urn:microsoft.com/office/officeart/2005/8/layout/radial6"/>
    <dgm:cxn modelId="{A8AB5D0A-B1EF-49FB-BFD4-67F871509DE1}" type="presOf" srcId="{0F2874C8-7AE3-4878-B05F-329E0ED585A7}" destId="{881C5789-3432-469B-9F1C-D0837CD25FB4}" srcOrd="0" destOrd="0" presId="urn:microsoft.com/office/officeart/2005/8/layout/radial6"/>
    <dgm:cxn modelId="{0B6CE50B-4C9B-434E-B9DE-08A0DAECCB10}" type="presOf" srcId="{DF62E5E6-87D7-4C5C-8D2F-6E672C378AEE}" destId="{698C05B5-8D99-4313-B8A1-36599DAC6596}" srcOrd="0" destOrd="0" presId="urn:microsoft.com/office/officeart/2005/8/layout/radial6"/>
    <dgm:cxn modelId="{B2E105D9-B32A-4AC6-B1F4-DC0679AB5C25}" srcId="{AA18D62C-2CA4-4BB6-929E-CB1F0E827C88}" destId="{16202847-2668-48AD-80E8-5F0E7845D8C2}" srcOrd="0" destOrd="0" parTransId="{2EB0854A-5F25-4428-8234-8A35D5822A66}" sibTransId="{D45032C2-49B6-4D67-803D-8D1FBF14DE42}"/>
    <dgm:cxn modelId="{2B79724D-DD02-42CB-B20D-E7E370CBFFE2}" type="presOf" srcId="{C4D97C72-AF32-4E4E-8B54-F4DE8743DCC4}" destId="{DE02D515-4572-4084-A96B-7D7326CCDF29}" srcOrd="0" destOrd="0" presId="urn:microsoft.com/office/officeart/2005/8/layout/radial6"/>
    <dgm:cxn modelId="{0CD60769-DB4E-4CA5-B9D9-4B7174A530F3}" type="presOf" srcId="{27A10214-862A-4EBB-8237-8E9CD5B0A7C5}" destId="{6DFF2A72-8C28-49A2-8172-7E074373DC8D}" srcOrd="0" destOrd="0" presId="urn:microsoft.com/office/officeart/2005/8/layout/radial6"/>
    <dgm:cxn modelId="{58702FD5-EDF1-4F84-8622-1D4543FD9018}" srcId="{16202847-2668-48AD-80E8-5F0E7845D8C2}" destId="{B26C4622-FD25-4441-913A-94BAECA658E4}" srcOrd="4" destOrd="0" parTransId="{C33405B8-DC05-46F6-91EA-E97FCF04F06B}" sibTransId="{FC2ECFE0-A73B-416E-893F-CC44F7790455}"/>
    <dgm:cxn modelId="{AE5FA329-6EEE-4064-9077-6A738ADAEA33}" srcId="{16202847-2668-48AD-80E8-5F0E7845D8C2}" destId="{27A10214-862A-4EBB-8237-8E9CD5B0A7C5}" srcOrd="3" destOrd="0" parTransId="{62DF4973-AC0C-42DF-9B9C-5A0CF347C823}" sibTransId="{0F2874C8-7AE3-4878-B05F-329E0ED585A7}"/>
    <dgm:cxn modelId="{B68538D5-FBD7-46AB-A972-3B0AABBA23C8}" type="presOf" srcId="{48673BD4-1BE7-4049-A7EA-438B6863497C}" destId="{B5B03F6A-6BA8-42D5-824B-0FBC307D2581}" srcOrd="0" destOrd="0" presId="urn:microsoft.com/office/officeart/2005/8/layout/radial6"/>
    <dgm:cxn modelId="{872F676B-70A0-4CC3-ADEE-637E06C88FFC}" srcId="{16202847-2668-48AD-80E8-5F0E7845D8C2}" destId="{48673BD4-1BE7-4049-A7EA-438B6863497C}" srcOrd="0" destOrd="0" parTransId="{B66F9A48-C9C4-4CB8-B96F-01CFECA79EAC}" sibTransId="{C4D97C72-AF32-4E4E-8B54-F4DE8743DCC4}"/>
    <dgm:cxn modelId="{7AE412B8-38B7-4756-96CD-E46DC5C4A9F3}" type="presOf" srcId="{39901AB2-CE99-44EC-BDE4-15DF069F4EBA}" destId="{4871711C-6C58-4969-BDCA-DE6303884903}" srcOrd="0" destOrd="0" presId="urn:microsoft.com/office/officeart/2005/8/layout/radial6"/>
    <dgm:cxn modelId="{094E6207-E872-44AB-8D6C-76DEAE08C2FD}" type="presParOf" srcId="{F1EAC0AF-80B8-48A9-BFAE-E7B1BAF576E7}" destId="{7BF49811-57F1-4F40-B093-9507BBB56EC3}" srcOrd="0" destOrd="0" presId="urn:microsoft.com/office/officeart/2005/8/layout/radial6"/>
    <dgm:cxn modelId="{3EF559EA-80D8-49E8-BBA3-FBD633798046}" type="presParOf" srcId="{F1EAC0AF-80B8-48A9-BFAE-E7B1BAF576E7}" destId="{B5B03F6A-6BA8-42D5-824B-0FBC307D2581}" srcOrd="1" destOrd="0" presId="urn:microsoft.com/office/officeart/2005/8/layout/radial6"/>
    <dgm:cxn modelId="{6AB292C1-6322-4DD2-9DFF-3859FEDAC57C}" type="presParOf" srcId="{F1EAC0AF-80B8-48A9-BFAE-E7B1BAF576E7}" destId="{87E63DB6-3453-4035-8649-2AE0B6120970}" srcOrd="2" destOrd="0" presId="urn:microsoft.com/office/officeart/2005/8/layout/radial6"/>
    <dgm:cxn modelId="{84DEFA13-2025-424C-A7B7-23C44AC84D16}" type="presParOf" srcId="{F1EAC0AF-80B8-48A9-BFAE-E7B1BAF576E7}" destId="{DE02D515-4572-4084-A96B-7D7326CCDF29}" srcOrd="3" destOrd="0" presId="urn:microsoft.com/office/officeart/2005/8/layout/radial6"/>
    <dgm:cxn modelId="{A86FB6DE-1E21-4E60-957F-328946D9C6E1}" type="presParOf" srcId="{F1EAC0AF-80B8-48A9-BFAE-E7B1BAF576E7}" destId="{4871711C-6C58-4969-BDCA-DE6303884903}" srcOrd="4" destOrd="0" presId="urn:microsoft.com/office/officeart/2005/8/layout/radial6"/>
    <dgm:cxn modelId="{33F40832-FF65-4983-AC23-E01BF98E393D}" type="presParOf" srcId="{F1EAC0AF-80B8-48A9-BFAE-E7B1BAF576E7}" destId="{C58F89A5-3CD2-4732-884D-8FCC25E51E8B}" srcOrd="5" destOrd="0" presId="urn:microsoft.com/office/officeart/2005/8/layout/radial6"/>
    <dgm:cxn modelId="{7D482CFA-F061-46BE-BA0D-2C97E79528CA}" type="presParOf" srcId="{F1EAC0AF-80B8-48A9-BFAE-E7B1BAF576E7}" destId="{86676552-6067-46CC-858D-EE700C0FB94A}" srcOrd="6" destOrd="0" presId="urn:microsoft.com/office/officeart/2005/8/layout/radial6"/>
    <dgm:cxn modelId="{9820169A-EA5F-4100-B5AB-DBD9CAA30875}" type="presParOf" srcId="{F1EAC0AF-80B8-48A9-BFAE-E7B1BAF576E7}" destId="{698C05B5-8D99-4313-B8A1-36599DAC6596}" srcOrd="7" destOrd="0" presId="urn:microsoft.com/office/officeart/2005/8/layout/radial6"/>
    <dgm:cxn modelId="{1D34577E-842B-4323-9FAF-3CF4D0287719}" type="presParOf" srcId="{F1EAC0AF-80B8-48A9-BFAE-E7B1BAF576E7}" destId="{BF031BC3-E343-4B4B-9AB4-D0DC32258E10}" srcOrd="8" destOrd="0" presId="urn:microsoft.com/office/officeart/2005/8/layout/radial6"/>
    <dgm:cxn modelId="{8CCFD914-C048-4259-B3D3-D857A6F46A3A}" type="presParOf" srcId="{F1EAC0AF-80B8-48A9-BFAE-E7B1BAF576E7}" destId="{9104F2AC-94E3-461B-863E-EB0B0600E4D5}" srcOrd="9" destOrd="0" presId="urn:microsoft.com/office/officeart/2005/8/layout/radial6"/>
    <dgm:cxn modelId="{7D74860D-0A38-4959-AB0A-073957BEEFD3}" type="presParOf" srcId="{F1EAC0AF-80B8-48A9-BFAE-E7B1BAF576E7}" destId="{6DFF2A72-8C28-49A2-8172-7E074373DC8D}" srcOrd="10" destOrd="0" presId="urn:microsoft.com/office/officeart/2005/8/layout/radial6"/>
    <dgm:cxn modelId="{B5CF22C4-2157-4F43-A032-640BC0F41F83}" type="presParOf" srcId="{F1EAC0AF-80B8-48A9-BFAE-E7B1BAF576E7}" destId="{6DA1FB5B-A7BE-42E2-B76E-14745136F3D9}" srcOrd="11" destOrd="0" presId="urn:microsoft.com/office/officeart/2005/8/layout/radial6"/>
    <dgm:cxn modelId="{5440BCDE-043C-4C28-A489-E54E5CF628A9}" type="presParOf" srcId="{F1EAC0AF-80B8-48A9-BFAE-E7B1BAF576E7}" destId="{881C5789-3432-469B-9F1C-D0837CD25FB4}" srcOrd="12" destOrd="0" presId="urn:microsoft.com/office/officeart/2005/8/layout/radial6"/>
    <dgm:cxn modelId="{E6B582E8-6BA8-4C72-8D99-EFB8A8EECD9A}" type="presParOf" srcId="{F1EAC0AF-80B8-48A9-BFAE-E7B1BAF576E7}" destId="{453CEEF1-D124-4858-95CF-F78CF9CA1D66}" srcOrd="13" destOrd="0" presId="urn:microsoft.com/office/officeart/2005/8/layout/radial6"/>
    <dgm:cxn modelId="{1CDDF8EB-511A-4948-A182-1D2FC76555DD}" type="presParOf" srcId="{F1EAC0AF-80B8-48A9-BFAE-E7B1BAF576E7}" destId="{35618A23-23C9-44B3-BFF0-4F5B2AAF0B34}" srcOrd="14" destOrd="0" presId="urn:microsoft.com/office/officeart/2005/8/layout/radial6"/>
    <dgm:cxn modelId="{052884D9-A678-4523-A917-ED5D33A3F52D}" type="presParOf" srcId="{F1EAC0AF-80B8-48A9-BFAE-E7B1BAF576E7}" destId="{17F85147-E133-42F9-A8D7-3C5414216A92}"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DA77C7F-5271-44D3-82B3-EA370FD046F2}" type="doc">
      <dgm:prSet loTypeId="urn:microsoft.com/office/officeart/2005/8/layout/arrow5" loCatId="relationship" qsTypeId="urn:microsoft.com/office/officeart/2005/8/quickstyle/3d3" qsCatId="3D" csTypeId="urn:microsoft.com/office/officeart/2005/8/colors/accent1_2" csCatId="accent1" phldr="1"/>
      <dgm:spPr/>
      <dgm:t>
        <a:bodyPr/>
        <a:lstStyle/>
        <a:p>
          <a:endParaRPr lang="ru-RU"/>
        </a:p>
      </dgm:t>
    </dgm:pt>
    <dgm:pt modelId="{2334870B-C75C-42DB-9D68-ADB2EFB8BF3B}">
      <dgm:prSet phldrT="[Текст]" custT="1"/>
      <dgm:spPr>
        <a:solidFill>
          <a:schemeClr val="accent6">
            <a:lumMod val="50000"/>
          </a:schemeClr>
        </a:solidFill>
      </dgm:spPr>
      <dgm:t>
        <a:bodyPr/>
        <a:lstStyle/>
        <a:p>
          <a:r>
            <a:rPr lang="ru-RU" sz="1800" dirty="0" smtClean="0"/>
            <a:t>АДАПТИВНОСТЬ</a:t>
          </a:r>
          <a:endParaRPr lang="ru-RU" sz="1800" dirty="0"/>
        </a:p>
      </dgm:t>
    </dgm:pt>
    <dgm:pt modelId="{0484B780-BC35-4555-AAA5-E4E5259DFF79}" type="parTrans" cxnId="{FBA7AB87-8507-4A4D-AF3C-2730212744CD}">
      <dgm:prSet/>
      <dgm:spPr/>
      <dgm:t>
        <a:bodyPr/>
        <a:lstStyle/>
        <a:p>
          <a:endParaRPr lang="ru-RU"/>
        </a:p>
      </dgm:t>
    </dgm:pt>
    <dgm:pt modelId="{F38ADF3D-3209-49E9-9CD8-0C4418B8BA42}" type="sibTrans" cxnId="{FBA7AB87-8507-4A4D-AF3C-2730212744CD}">
      <dgm:prSet/>
      <dgm:spPr/>
      <dgm:t>
        <a:bodyPr/>
        <a:lstStyle/>
        <a:p>
          <a:endParaRPr lang="ru-RU"/>
        </a:p>
      </dgm:t>
    </dgm:pt>
    <dgm:pt modelId="{7D9B8F72-2623-47BB-A756-B72C9F0B2203}">
      <dgm:prSet phldrT="[Текст]" custT="1"/>
      <dgm:spPr>
        <a:solidFill>
          <a:schemeClr val="accent6">
            <a:lumMod val="50000"/>
          </a:schemeClr>
        </a:solidFill>
      </dgm:spPr>
      <dgm:t>
        <a:bodyPr/>
        <a:lstStyle/>
        <a:p>
          <a:r>
            <a:rPr lang="ru-RU" sz="1600" dirty="0" smtClean="0"/>
            <a:t>АДАПТИРУЕМОСТЬ</a:t>
          </a:r>
          <a:endParaRPr lang="ru-RU" sz="1600" dirty="0"/>
        </a:p>
      </dgm:t>
    </dgm:pt>
    <dgm:pt modelId="{E6AF8F89-2CEC-4413-B146-DF6C804F852B}" type="parTrans" cxnId="{9784B1AC-741B-40D9-B142-EB2CEF30349D}">
      <dgm:prSet/>
      <dgm:spPr/>
      <dgm:t>
        <a:bodyPr/>
        <a:lstStyle/>
        <a:p>
          <a:endParaRPr lang="ru-RU"/>
        </a:p>
      </dgm:t>
    </dgm:pt>
    <dgm:pt modelId="{D8F19774-AB0F-475E-B22B-321EBFA9AB3E}" type="sibTrans" cxnId="{9784B1AC-741B-40D9-B142-EB2CEF30349D}">
      <dgm:prSet/>
      <dgm:spPr/>
      <dgm:t>
        <a:bodyPr/>
        <a:lstStyle/>
        <a:p>
          <a:endParaRPr lang="ru-RU"/>
        </a:p>
      </dgm:t>
    </dgm:pt>
    <dgm:pt modelId="{DB349572-2094-4974-B7EE-4B213FC3C71D}" type="pres">
      <dgm:prSet presAssocID="{3DA77C7F-5271-44D3-82B3-EA370FD046F2}" presName="diagram" presStyleCnt="0">
        <dgm:presLayoutVars>
          <dgm:dir/>
          <dgm:resizeHandles val="exact"/>
        </dgm:presLayoutVars>
      </dgm:prSet>
      <dgm:spPr/>
      <dgm:t>
        <a:bodyPr/>
        <a:lstStyle/>
        <a:p>
          <a:endParaRPr lang="ru-RU"/>
        </a:p>
      </dgm:t>
    </dgm:pt>
    <dgm:pt modelId="{054229C3-3170-41CC-B238-6E0589F21603}" type="pres">
      <dgm:prSet presAssocID="{2334870B-C75C-42DB-9D68-ADB2EFB8BF3B}" presName="arrow" presStyleLbl="node1" presStyleIdx="0" presStyleCnt="2">
        <dgm:presLayoutVars>
          <dgm:bulletEnabled val="1"/>
        </dgm:presLayoutVars>
      </dgm:prSet>
      <dgm:spPr/>
      <dgm:t>
        <a:bodyPr/>
        <a:lstStyle/>
        <a:p>
          <a:endParaRPr lang="ru-RU"/>
        </a:p>
      </dgm:t>
    </dgm:pt>
    <dgm:pt modelId="{6E1E05A9-0A2C-43DD-89A6-207DDB0BF6E1}" type="pres">
      <dgm:prSet presAssocID="{7D9B8F72-2623-47BB-A756-B72C9F0B2203}" presName="arrow" presStyleLbl="node1" presStyleIdx="1" presStyleCnt="2">
        <dgm:presLayoutVars>
          <dgm:bulletEnabled val="1"/>
        </dgm:presLayoutVars>
      </dgm:prSet>
      <dgm:spPr/>
      <dgm:t>
        <a:bodyPr/>
        <a:lstStyle/>
        <a:p>
          <a:endParaRPr lang="ru-RU"/>
        </a:p>
      </dgm:t>
    </dgm:pt>
  </dgm:ptLst>
  <dgm:cxnLst>
    <dgm:cxn modelId="{9784B1AC-741B-40D9-B142-EB2CEF30349D}" srcId="{3DA77C7F-5271-44D3-82B3-EA370FD046F2}" destId="{7D9B8F72-2623-47BB-A756-B72C9F0B2203}" srcOrd="1" destOrd="0" parTransId="{E6AF8F89-2CEC-4413-B146-DF6C804F852B}" sibTransId="{D8F19774-AB0F-475E-B22B-321EBFA9AB3E}"/>
    <dgm:cxn modelId="{3D5D6B6D-D27B-464B-B88E-F8D3C2AB1F5E}" type="presOf" srcId="{3DA77C7F-5271-44D3-82B3-EA370FD046F2}" destId="{DB349572-2094-4974-B7EE-4B213FC3C71D}" srcOrd="0" destOrd="0" presId="urn:microsoft.com/office/officeart/2005/8/layout/arrow5"/>
    <dgm:cxn modelId="{352E2DE4-D3F2-4C6F-A74E-6C75D9510D26}" type="presOf" srcId="{7D9B8F72-2623-47BB-A756-B72C9F0B2203}" destId="{6E1E05A9-0A2C-43DD-89A6-207DDB0BF6E1}" srcOrd="0" destOrd="0" presId="urn:microsoft.com/office/officeart/2005/8/layout/arrow5"/>
    <dgm:cxn modelId="{4FC10EE5-E5A0-4353-9D51-DC49B30EE650}" type="presOf" srcId="{2334870B-C75C-42DB-9D68-ADB2EFB8BF3B}" destId="{054229C3-3170-41CC-B238-6E0589F21603}" srcOrd="0" destOrd="0" presId="urn:microsoft.com/office/officeart/2005/8/layout/arrow5"/>
    <dgm:cxn modelId="{FBA7AB87-8507-4A4D-AF3C-2730212744CD}" srcId="{3DA77C7F-5271-44D3-82B3-EA370FD046F2}" destId="{2334870B-C75C-42DB-9D68-ADB2EFB8BF3B}" srcOrd="0" destOrd="0" parTransId="{0484B780-BC35-4555-AAA5-E4E5259DFF79}" sibTransId="{F38ADF3D-3209-49E9-9CD8-0C4418B8BA42}"/>
    <dgm:cxn modelId="{55702EB0-2831-4363-BD14-99A999459D90}" type="presParOf" srcId="{DB349572-2094-4974-B7EE-4B213FC3C71D}" destId="{054229C3-3170-41CC-B238-6E0589F21603}" srcOrd="0" destOrd="0" presId="urn:microsoft.com/office/officeart/2005/8/layout/arrow5"/>
    <dgm:cxn modelId="{81C7BAEC-08BB-4AA2-B933-4A8F25693DFB}" type="presParOf" srcId="{DB349572-2094-4974-B7EE-4B213FC3C71D}" destId="{6E1E05A9-0A2C-43DD-89A6-207DDB0BF6E1}"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AE30DC8-AE16-408A-82D6-8F51D996ACAF}" type="doc">
      <dgm:prSet loTypeId="urn:microsoft.com/office/officeart/2005/8/layout/radial6" loCatId="cycle" qsTypeId="urn:microsoft.com/office/officeart/2005/8/quickstyle/simple1" qsCatId="simple" csTypeId="urn:microsoft.com/office/officeart/2005/8/colors/colorful2" csCatId="colorful" phldr="1"/>
      <dgm:spPr/>
      <dgm:t>
        <a:bodyPr/>
        <a:lstStyle/>
        <a:p>
          <a:endParaRPr lang="ru-RU"/>
        </a:p>
      </dgm:t>
    </dgm:pt>
    <dgm:pt modelId="{3BC26881-6215-4BDA-9C90-3B8BA92C5C7F}">
      <dgm:prSet phldrT="[Текст]" custT="1"/>
      <dgm:spPr/>
      <dgm:t>
        <a:bodyPr/>
        <a:lstStyle/>
        <a:p>
          <a:r>
            <a:rPr lang="ru-RU" sz="2000" b="1" dirty="0" smtClean="0"/>
            <a:t>ТИПЫ АДАПТАЦИИ</a:t>
          </a:r>
          <a:endParaRPr lang="ru-RU" sz="2000" b="1" dirty="0"/>
        </a:p>
      </dgm:t>
    </dgm:pt>
    <dgm:pt modelId="{F75EDE8D-22B3-45CB-BD47-00B2DE50E0D5}" type="parTrans" cxnId="{C0EA7735-6256-4AB9-B5E1-24F7398D3124}">
      <dgm:prSet/>
      <dgm:spPr/>
      <dgm:t>
        <a:bodyPr/>
        <a:lstStyle/>
        <a:p>
          <a:endParaRPr lang="ru-RU" sz="2000"/>
        </a:p>
      </dgm:t>
    </dgm:pt>
    <dgm:pt modelId="{367B2590-EED2-46C4-8E0E-739DFA787158}" type="sibTrans" cxnId="{C0EA7735-6256-4AB9-B5E1-24F7398D3124}">
      <dgm:prSet/>
      <dgm:spPr/>
      <dgm:t>
        <a:bodyPr/>
        <a:lstStyle/>
        <a:p>
          <a:endParaRPr lang="ru-RU" sz="2000"/>
        </a:p>
      </dgm:t>
    </dgm:pt>
    <dgm:pt modelId="{A8C4F98A-AA58-4875-BFA0-A9F7B52CF593}">
      <dgm:prSet phldrT="[Текст]" custT="1"/>
      <dgm:spPr/>
      <dgm:t>
        <a:bodyPr/>
        <a:lstStyle/>
        <a:p>
          <a:r>
            <a:rPr lang="ru-RU" sz="2000" dirty="0" smtClean="0"/>
            <a:t>УЧЕБНАЯ</a:t>
          </a:r>
          <a:endParaRPr lang="ru-RU" sz="2000" dirty="0"/>
        </a:p>
      </dgm:t>
    </dgm:pt>
    <dgm:pt modelId="{BA575EFB-AE7B-4A53-A918-62EDAE256F3B}" type="parTrans" cxnId="{6A5A2442-4B75-4A9D-A9BC-28C1DC6BF8E4}">
      <dgm:prSet/>
      <dgm:spPr/>
      <dgm:t>
        <a:bodyPr/>
        <a:lstStyle/>
        <a:p>
          <a:endParaRPr lang="ru-RU" sz="2000"/>
        </a:p>
      </dgm:t>
    </dgm:pt>
    <dgm:pt modelId="{BB651262-7320-45A7-9A2F-A077BFE408DC}" type="sibTrans" cxnId="{6A5A2442-4B75-4A9D-A9BC-28C1DC6BF8E4}">
      <dgm:prSet/>
      <dgm:spPr/>
      <dgm:t>
        <a:bodyPr/>
        <a:lstStyle/>
        <a:p>
          <a:endParaRPr lang="ru-RU" sz="2000"/>
        </a:p>
      </dgm:t>
    </dgm:pt>
    <dgm:pt modelId="{656C40B2-2BDB-4249-821E-C5E707F02A96}">
      <dgm:prSet phldrT="[Текст]" custT="1"/>
      <dgm:spPr/>
      <dgm:t>
        <a:bodyPr/>
        <a:lstStyle/>
        <a:p>
          <a:r>
            <a:rPr lang="ru-RU" sz="2000" dirty="0" smtClean="0"/>
            <a:t>ЛИЧНОСТНАЯ</a:t>
          </a:r>
          <a:endParaRPr lang="ru-RU" sz="2000" dirty="0"/>
        </a:p>
      </dgm:t>
    </dgm:pt>
    <dgm:pt modelId="{15B232EF-8319-470E-844C-293CC4A10306}" type="parTrans" cxnId="{8445AE18-823B-4FD8-A546-ED1F21DFA673}">
      <dgm:prSet/>
      <dgm:spPr/>
      <dgm:t>
        <a:bodyPr/>
        <a:lstStyle/>
        <a:p>
          <a:endParaRPr lang="ru-RU" sz="2000"/>
        </a:p>
      </dgm:t>
    </dgm:pt>
    <dgm:pt modelId="{C786A8C4-9BF5-4543-BF4E-C559C12309DC}" type="sibTrans" cxnId="{8445AE18-823B-4FD8-A546-ED1F21DFA673}">
      <dgm:prSet/>
      <dgm:spPr/>
      <dgm:t>
        <a:bodyPr/>
        <a:lstStyle/>
        <a:p>
          <a:endParaRPr lang="ru-RU" sz="2000"/>
        </a:p>
      </dgm:t>
    </dgm:pt>
    <dgm:pt modelId="{21AD90E9-0880-42F0-ADB4-65D9F666194B}">
      <dgm:prSet phldrT="[Текст]" custT="1"/>
      <dgm:spPr/>
      <dgm:t>
        <a:bodyPr/>
        <a:lstStyle/>
        <a:p>
          <a:r>
            <a:rPr lang="ru-RU" sz="2000" dirty="0" smtClean="0"/>
            <a:t>МЕЖЛИЧ-НОСТНАЯ</a:t>
          </a:r>
          <a:endParaRPr lang="ru-RU" sz="2000" dirty="0"/>
        </a:p>
      </dgm:t>
    </dgm:pt>
    <dgm:pt modelId="{53B2725A-975D-4F08-A390-ED90FF1795AD}" type="parTrans" cxnId="{B4F83244-A8A8-44B3-A7CF-093FE0F67FFE}">
      <dgm:prSet/>
      <dgm:spPr/>
      <dgm:t>
        <a:bodyPr/>
        <a:lstStyle/>
        <a:p>
          <a:endParaRPr lang="ru-RU" sz="2000"/>
        </a:p>
      </dgm:t>
    </dgm:pt>
    <dgm:pt modelId="{E6EC8A3C-F2F2-4D44-8ABA-11D18F5E9360}" type="sibTrans" cxnId="{B4F83244-A8A8-44B3-A7CF-093FE0F67FFE}">
      <dgm:prSet/>
      <dgm:spPr/>
      <dgm:t>
        <a:bodyPr/>
        <a:lstStyle/>
        <a:p>
          <a:endParaRPr lang="ru-RU" sz="2000"/>
        </a:p>
      </dgm:t>
    </dgm:pt>
    <dgm:pt modelId="{213824D4-70BA-443A-A17C-CC13C8AA20A2}">
      <dgm:prSet phldrT="[Текст]" custT="1"/>
      <dgm:spPr/>
      <dgm:t>
        <a:bodyPr/>
        <a:lstStyle/>
        <a:p>
          <a:r>
            <a:rPr lang="ru-RU" sz="2000" dirty="0" smtClean="0"/>
            <a:t>ОБЩЕСТ-ВЕННАЯ</a:t>
          </a:r>
          <a:endParaRPr lang="ru-RU" sz="2000" dirty="0"/>
        </a:p>
      </dgm:t>
    </dgm:pt>
    <dgm:pt modelId="{048820E3-1557-4FAF-8954-83D8FC5135FD}" type="sibTrans" cxnId="{7F9B1027-74BD-40BD-B016-D47BFDF4038B}">
      <dgm:prSet/>
      <dgm:spPr/>
      <dgm:t>
        <a:bodyPr/>
        <a:lstStyle/>
        <a:p>
          <a:endParaRPr lang="ru-RU" sz="2000"/>
        </a:p>
      </dgm:t>
    </dgm:pt>
    <dgm:pt modelId="{5400CEA8-8C7F-4040-AD41-2ACEDB4FD155}" type="parTrans" cxnId="{7F9B1027-74BD-40BD-B016-D47BFDF4038B}">
      <dgm:prSet/>
      <dgm:spPr/>
      <dgm:t>
        <a:bodyPr/>
        <a:lstStyle/>
        <a:p>
          <a:endParaRPr lang="ru-RU" sz="2000"/>
        </a:p>
      </dgm:t>
    </dgm:pt>
    <dgm:pt modelId="{573685BA-1951-4A71-A991-AA203E44C09E}" type="pres">
      <dgm:prSet presAssocID="{DAE30DC8-AE16-408A-82D6-8F51D996ACAF}" presName="Name0" presStyleCnt="0">
        <dgm:presLayoutVars>
          <dgm:chMax val="1"/>
          <dgm:dir/>
          <dgm:animLvl val="ctr"/>
          <dgm:resizeHandles val="exact"/>
        </dgm:presLayoutVars>
      </dgm:prSet>
      <dgm:spPr/>
      <dgm:t>
        <a:bodyPr/>
        <a:lstStyle/>
        <a:p>
          <a:endParaRPr lang="ru-RU"/>
        </a:p>
      </dgm:t>
    </dgm:pt>
    <dgm:pt modelId="{5430BE19-6DB0-4F85-942F-3BA5D46AA060}" type="pres">
      <dgm:prSet presAssocID="{3BC26881-6215-4BDA-9C90-3B8BA92C5C7F}" presName="centerShape" presStyleLbl="node0" presStyleIdx="0" presStyleCnt="1" custScaleX="123897"/>
      <dgm:spPr/>
      <dgm:t>
        <a:bodyPr/>
        <a:lstStyle/>
        <a:p>
          <a:endParaRPr lang="ru-RU"/>
        </a:p>
      </dgm:t>
    </dgm:pt>
    <dgm:pt modelId="{A491FB17-3F5E-48A7-9A63-1E17D3D2819B}" type="pres">
      <dgm:prSet presAssocID="{A8C4F98A-AA58-4875-BFA0-A9F7B52CF593}" presName="node" presStyleLbl="node1" presStyleIdx="0" presStyleCnt="4" custScaleX="139592">
        <dgm:presLayoutVars>
          <dgm:bulletEnabled val="1"/>
        </dgm:presLayoutVars>
      </dgm:prSet>
      <dgm:spPr/>
      <dgm:t>
        <a:bodyPr/>
        <a:lstStyle/>
        <a:p>
          <a:endParaRPr lang="ru-RU"/>
        </a:p>
      </dgm:t>
    </dgm:pt>
    <dgm:pt modelId="{CAE54E3C-0940-4AEB-BA55-16354A48DC16}" type="pres">
      <dgm:prSet presAssocID="{A8C4F98A-AA58-4875-BFA0-A9F7B52CF593}" presName="dummy" presStyleCnt="0"/>
      <dgm:spPr/>
    </dgm:pt>
    <dgm:pt modelId="{3AE0D4CD-5200-4965-8882-297509F08791}" type="pres">
      <dgm:prSet presAssocID="{BB651262-7320-45A7-9A2F-A077BFE408DC}" presName="sibTrans" presStyleLbl="sibTrans2D1" presStyleIdx="0" presStyleCnt="4"/>
      <dgm:spPr/>
      <dgm:t>
        <a:bodyPr/>
        <a:lstStyle/>
        <a:p>
          <a:endParaRPr lang="ru-RU"/>
        </a:p>
      </dgm:t>
    </dgm:pt>
    <dgm:pt modelId="{6D9EE22D-5E88-49D6-B6BA-FB371C474BAA}" type="pres">
      <dgm:prSet presAssocID="{213824D4-70BA-443A-A17C-CC13C8AA20A2}" presName="node" presStyleLbl="node1" presStyleIdx="1" presStyleCnt="4" custScaleX="149664">
        <dgm:presLayoutVars>
          <dgm:bulletEnabled val="1"/>
        </dgm:presLayoutVars>
      </dgm:prSet>
      <dgm:spPr/>
      <dgm:t>
        <a:bodyPr/>
        <a:lstStyle/>
        <a:p>
          <a:endParaRPr lang="ru-RU"/>
        </a:p>
      </dgm:t>
    </dgm:pt>
    <dgm:pt modelId="{396A64FA-3F56-4B16-A1E0-70209925E097}" type="pres">
      <dgm:prSet presAssocID="{213824D4-70BA-443A-A17C-CC13C8AA20A2}" presName="dummy" presStyleCnt="0"/>
      <dgm:spPr/>
    </dgm:pt>
    <dgm:pt modelId="{D5327FB2-F6A3-455E-8D8E-55992988E560}" type="pres">
      <dgm:prSet presAssocID="{048820E3-1557-4FAF-8954-83D8FC5135FD}" presName="sibTrans" presStyleLbl="sibTrans2D1" presStyleIdx="1" presStyleCnt="4"/>
      <dgm:spPr/>
      <dgm:t>
        <a:bodyPr/>
        <a:lstStyle/>
        <a:p>
          <a:endParaRPr lang="ru-RU"/>
        </a:p>
      </dgm:t>
    </dgm:pt>
    <dgm:pt modelId="{083D9D41-6215-4C20-B285-49D0A60E8206}" type="pres">
      <dgm:prSet presAssocID="{656C40B2-2BDB-4249-821E-C5E707F02A96}" presName="node" presStyleLbl="node1" presStyleIdx="2" presStyleCnt="4" custScaleX="187014">
        <dgm:presLayoutVars>
          <dgm:bulletEnabled val="1"/>
        </dgm:presLayoutVars>
      </dgm:prSet>
      <dgm:spPr/>
      <dgm:t>
        <a:bodyPr/>
        <a:lstStyle/>
        <a:p>
          <a:endParaRPr lang="ru-RU"/>
        </a:p>
      </dgm:t>
    </dgm:pt>
    <dgm:pt modelId="{65B7850E-2B20-47F1-9DAA-0B8D233477A4}" type="pres">
      <dgm:prSet presAssocID="{656C40B2-2BDB-4249-821E-C5E707F02A96}" presName="dummy" presStyleCnt="0"/>
      <dgm:spPr/>
    </dgm:pt>
    <dgm:pt modelId="{4352FB50-9CB0-4DBE-A053-93AEBED06481}" type="pres">
      <dgm:prSet presAssocID="{C786A8C4-9BF5-4543-BF4E-C559C12309DC}" presName="sibTrans" presStyleLbl="sibTrans2D1" presStyleIdx="2" presStyleCnt="4"/>
      <dgm:spPr/>
      <dgm:t>
        <a:bodyPr/>
        <a:lstStyle/>
        <a:p>
          <a:endParaRPr lang="ru-RU"/>
        </a:p>
      </dgm:t>
    </dgm:pt>
    <dgm:pt modelId="{9826307A-39C0-4259-9E5F-6E0854802322}" type="pres">
      <dgm:prSet presAssocID="{21AD90E9-0880-42F0-ADB4-65D9F666194B}" presName="node" presStyleLbl="node1" presStyleIdx="3" presStyleCnt="4" custScaleX="150999">
        <dgm:presLayoutVars>
          <dgm:bulletEnabled val="1"/>
        </dgm:presLayoutVars>
      </dgm:prSet>
      <dgm:spPr/>
      <dgm:t>
        <a:bodyPr/>
        <a:lstStyle/>
        <a:p>
          <a:endParaRPr lang="ru-RU"/>
        </a:p>
      </dgm:t>
    </dgm:pt>
    <dgm:pt modelId="{C07683C1-0102-4777-B125-9F36D6E1A04E}" type="pres">
      <dgm:prSet presAssocID="{21AD90E9-0880-42F0-ADB4-65D9F666194B}" presName="dummy" presStyleCnt="0"/>
      <dgm:spPr/>
    </dgm:pt>
    <dgm:pt modelId="{D7CC6C8C-417F-451F-9A5C-363EEF64496A}" type="pres">
      <dgm:prSet presAssocID="{E6EC8A3C-F2F2-4D44-8ABA-11D18F5E9360}" presName="sibTrans" presStyleLbl="sibTrans2D1" presStyleIdx="3" presStyleCnt="4"/>
      <dgm:spPr/>
      <dgm:t>
        <a:bodyPr/>
        <a:lstStyle/>
        <a:p>
          <a:endParaRPr lang="ru-RU"/>
        </a:p>
      </dgm:t>
    </dgm:pt>
  </dgm:ptLst>
  <dgm:cxnLst>
    <dgm:cxn modelId="{D585F5D2-C112-4435-87C4-BE4B17E69A01}" type="presOf" srcId="{3BC26881-6215-4BDA-9C90-3B8BA92C5C7F}" destId="{5430BE19-6DB0-4F85-942F-3BA5D46AA060}" srcOrd="0" destOrd="0" presId="urn:microsoft.com/office/officeart/2005/8/layout/radial6"/>
    <dgm:cxn modelId="{A2BC80D1-1EF3-403A-88EB-391B070D177C}" type="presOf" srcId="{A8C4F98A-AA58-4875-BFA0-A9F7B52CF593}" destId="{A491FB17-3F5E-48A7-9A63-1E17D3D2819B}" srcOrd="0" destOrd="0" presId="urn:microsoft.com/office/officeart/2005/8/layout/radial6"/>
    <dgm:cxn modelId="{154BDB13-5693-4579-955C-2B2283D18914}" type="presOf" srcId="{21AD90E9-0880-42F0-ADB4-65D9F666194B}" destId="{9826307A-39C0-4259-9E5F-6E0854802322}" srcOrd="0" destOrd="0" presId="urn:microsoft.com/office/officeart/2005/8/layout/radial6"/>
    <dgm:cxn modelId="{8445AE18-823B-4FD8-A546-ED1F21DFA673}" srcId="{3BC26881-6215-4BDA-9C90-3B8BA92C5C7F}" destId="{656C40B2-2BDB-4249-821E-C5E707F02A96}" srcOrd="2" destOrd="0" parTransId="{15B232EF-8319-470E-844C-293CC4A10306}" sibTransId="{C786A8C4-9BF5-4543-BF4E-C559C12309DC}"/>
    <dgm:cxn modelId="{6A5A2442-4B75-4A9D-A9BC-28C1DC6BF8E4}" srcId="{3BC26881-6215-4BDA-9C90-3B8BA92C5C7F}" destId="{A8C4F98A-AA58-4875-BFA0-A9F7B52CF593}" srcOrd="0" destOrd="0" parTransId="{BA575EFB-AE7B-4A53-A918-62EDAE256F3B}" sibTransId="{BB651262-7320-45A7-9A2F-A077BFE408DC}"/>
    <dgm:cxn modelId="{03B1D773-6299-4FCD-A0F3-4C5A90008CF3}" type="presOf" srcId="{656C40B2-2BDB-4249-821E-C5E707F02A96}" destId="{083D9D41-6215-4C20-B285-49D0A60E8206}" srcOrd="0" destOrd="0" presId="urn:microsoft.com/office/officeart/2005/8/layout/radial6"/>
    <dgm:cxn modelId="{BBC5175C-BC67-4037-93E4-BB2F9AD2E440}" type="presOf" srcId="{E6EC8A3C-F2F2-4D44-8ABA-11D18F5E9360}" destId="{D7CC6C8C-417F-451F-9A5C-363EEF64496A}" srcOrd="0" destOrd="0" presId="urn:microsoft.com/office/officeart/2005/8/layout/radial6"/>
    <dgm:cxn modelId="{793D3D8E-DEB5-46C7-9414-13FD734C5C45}" type="presOf" srcId="{BB651262-7320-45A7-9A2F-A077BFE408DC}" destId="{3AE0D4CD-5200-4965-8882-297509F08791}" srcOrd="0" destOrd="0" presId="urn:microsoft.com/office/officeart/2005/8/layout/radial6"/>
    <dgm:cxn modelId="{E06902F3-FDDB-4BDE-8A86-BE3377A7E276}" type="presOf" srcId="{048820E3-1557-4FAF-8954-83D8FC5135FD}" destId="{D5327FB2-F6A3-455E-8D8E-55992988E560}" srcOrd="0" destOrd="0" presId="urn:microsoft.com/office/officeart/2005/8/layout/radial6"/>
    <dgm:cxn modelId="{AD06879A-0CCE-43E3-B03A-6C968C1A6912}" type="presOf" srcId="{213824D4-70BA-443A-A17C-CC13C8AA20A2}" destId="{6D9EE22D-5E88-49D6-B6BA-FB371C474BAA}" srcOrd="0" destOrd="0" presId="urn:microsoft.com/office/officeart/2005/8/layout/radial6"/>
    <dgm:cxn modelId="{116318CC-95EF-4D2C-A27D-52CA6DA2D148}" type="presOf" srcId="{C786A8C4-9BF5-4543-BF4E-C559C12309DC}" destId="{4352FB50-9CB0-4DBE-A053-93AEBED06481}" srcOrd="0" destOrd="0" presId="urn:microsoft.com/office/officeart/2005/8/layout/radial6"/>
    <dgm:cxn modelId="{415023D6-EAB1-4476-B811-23BC6E2C0488}" type="presOf" srcId="{DAE30DC8-AE16-408A-82D6-8F51D996ACAF}" destId="{573685BA-1951-4A71-A991-AA203E44C09E}" srcOrd="0" destOrd="0" presId="urn:microsoft.com/office/officeart/2005/8/layout/radial6"/>
    <dgm:cxn modelId="{C0EA7735-6256-4AB9-B5E1-24F7398D3124}" srcId="{DAE30DC8-AE16-408A-82D6-8F51D996ACAF}" destId="{3BC26881-6215-4BDA-9C90-3B8BA92C5C7F}" srcOrd="0" destOrd="0" parTransId="{F75EDE8D-22B3-45CB-BD47-00B2DE50E0D5}" sibTransId="{367B2590-EED2-46C4-8E0E-739DFA787158}"/>
    <dgm:cxn modelId="{B4F83244-A8A8-44B3-A7CF-093FE0F67FFE}" srcId="{3BC26881-6215-4BDA-9C90-3B8BA92C5C7F}" destId="{21AD90E9-0880-42F0-ADB4-65D9F666194B}" srcOrd="3" destOrd="0" parTransId="{53B2725A-975D-4F08-A390-ED90FF1795AD}" sibTransId="{E6EC8A3C-F2F2-4D44-8ABA-11D18F5E9360}"/>
    <dgm:cxn modelId="{7F9B1027-74BD-40BD-B016-D47BFDF4038B}" srcId="{3BC26881-6215-4BDA-9C90-3B8BA92C5C7F}" destId="{213824D4-70BA-443A-A17C-CC13C8AA20A2}" srcOrd="1" destOrd="0" parTransId="{5400CEA8-8C7F-4040-AD41-2ACEDB4FD155}" sibTransId="{048820E3-1557-4FAF-8954-83D8FC5135FD}"/>
    <dgm:cxn modelId="{29FA35C4-FDF5-4FE4-87EF-BD6E12B4E006}" type="presParOf" srcId="{573685BA-1951-4A71-A991-AA203E44C09E}" destId="{5430BE19-6DB0-4F85-942F-3BA5D46AA060}" srcOrd="0" destOrd="0" presId="urn:microsoft.com/office/officeart/2005/8/layout/radial6"/>
    <dgm:cxn modelId="{1115286B-7D92-4B9A-9FFB-284BB0B5748C}" type="presParOf" srcId="{573685BA-1951-4A71-A991-AA203E44C09E}" destId="{A491FB17-3F5E-48A7-9A63-1E17D3D2819B}" srcOrd="1" destOrd="0" presId="urn:microsoft.com/office/officeart/2005/8/layout/radial6"/>
    <dgm:cxn modelId="{4619F134-040A-47BC-A20C-1DB9B3DBA29E}" type="presParOf" srcId="{573685BA-1951-4A71-A991-AA203E44C09E}" destId="{CAE54E3C-0940-4AEB-BA55-16354A48DC16}" srcOrd="2" destOrd="0" presId="urn:microsoft.com/office/officeart/2005/8/layout/radial6"/>
    <dgm:cxn modelId="{1CAA9A1B-DE7F-48E0-8B78-9E31554BB9EE}" type="presParOf" srcId="{573685BA-1951-4A71-A991-AA203E44C09E}" destId="{3AE0D4CD-5200-4965-8882-297509F08791}" srcOrd="3" destOrd="0" presId="urn:microsoft.com/office/officeart/2005/8/layout/radial6"/>
    <dgm:cxn modelId="{22919FF3-71CC-4C86-9762-8A5938794161}" type="presParOf" srcId="{573685BA-1951-4A71-A991-AA203E44C09E}" destId="{6D9EE22D-5E88-49D6-B6BA-FB371C474BAA}" srcOrd="4" destOrd="0" presId="urn:microsoft.com/office/officeart/2005/8/layout/radial6"/>
    <dgm:cxn modelId="{8A96CABE-C7C1-479E-9826-D77C498F39A4}" type="presParOf" srcId="{573685BA-1951-4A71-A991-AA203E44C09E}" destId="{396A64FA-3F56-4B16-A1E0-70209925E097}" srcOrd="5" destOrd="0" presId="urn:microsoft.com/office/officeart/2005/8/layout/radial6"/>
    <dgm:cxn modelId="{CC950716-3F68-4C41-B199-9A1FFB7C502E}" type="presParOf" srcId="{573685BA-1951-4A71-A991-AA203E44C09E}" destId="{D5327FB2-F6A3-455E-8D8E-55992988E560}" srcOrd="6" destOrd="0" presId="urn:microsoft.com/office/officeart/2005/8/layout/radial6"/>
    <dgm:cxn modelId="{04E8A684-6EF6-4F15-84A9-536A6C10F244}" type="presParOf" srcId="{573685BA-1951-4A71-A991-AA203E44C09E}" destId="{083D9D41-6215-4C20-B285-49D0A60E8206}" srcOrd="7" destOrd="0" presId="urn:microsoft.com/office/officeart/2005/8/layout/radial6"/>
    <dgm:cxn modelId="{42E4C642-B612-4AA2-80FA-DEF09D4F4EAB}" type="presParOf" srcId="{573685BA-1951-4A71-A991-AA203E44C09E}" destId="{65B7850E-2B20-47F1-9DAA-0B8D233477A4}" srcOrd="8" destOrd="0" presId="urn:microsoft.com/office/officeart/2005/8/layout/radial6"/>
    <dgm:cxn modelId="{404E9EFA-F537-4571-BCB5-92EC9AB6A454}" type="presParOf" srcId="{573685BA-1951-4A71-A991-AA203E44C09E}" destId="{4352FB50-9CB0-4DBE-A053-93AEBED06481}" srcOrd="9" destOrd="0" presId="urn:microsoft.com/office/officeart/2005/8/layout/radial6"/>
    <dgm:cxn modelId="{EBED36B0-E864-41CA-8D31-E9F72A662170}" type="presParOf" srcId="{573685BA-1951-4A71-A991-AA203E44C09E}" destId="{9826307A-39C0-4259-9E5F-6E0854802322}" srcOrd="10" destOrd="0" presId="urn:microsoft.com/office/officeart/2005/8/layout/radial6"/>
    <dgm:cxn modelId="{14DAF433-1B36-4D9C-9A67-670F379D4924}" type="presParOf" srcId="{573685BA-1951-4A71-A991-AA203E44C09E}" destId="{C07683C1-0102-4777-B125-9F36D6E1A04E}" srcOrd="11" destOrd="0" presId="urn:microsoft.com/office/officeart/2005/8/layout/radial6"/>
    <dgm:cxn modelId="{24D3F81C-8234-4C64-A4ED-BEC51D25E6A6}" type="presParOf" srcId="{573685BA-1951-4A71-A991-AA203E44C09E}" destId="{D7CC6C8C-417F-451F-9A5C-363EEF64496A}"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0E7FBDD-0FA9-492B-BAC1-943556504A8B}" type="doc">
      <dgm:prSet loTypeId="urn:microsoft.com/office/officeart/2005/8/layout/cycle7" loCatId="cycle" qsTypeId="urn:microsoft.com/office/officeart/2005/8/quickstyle/simple1" qsCatId="simple" csTypeId="urn:microsoft.com/office/officeart/2005/8/colors/colorful1" csCatId="colorful" phldr="1"/>
      <dgm:spPr/>
      <dgm:t>
        <a:bodyPr/>
        <a:lstStyle/>
        <a:p>
          <a:endParaRPr lang="ru-RU"/>
        </a:p>
      </dgm:t>
    </dgm:pt>
    <dgm:pt modelId="{E62DC2AE-75B8-4B58-9A16-B26422CF67AB}">
      <dgm:prSet phldrT="[Текст]" custT="1"/>
      <dgm:spPr/>
      <dgm:t>
        <a:bodyPr/>
        <a:lstStyle/>
        <a:p>
          <a:r>
            <a:rPr lang="ru-RU" sz="2400" b="1" dirty="0" smtClean="0"/>
            <a:t>профессиональная</a:t>
          </a:r>
          <a:endParaRPr lang="ru-RU" sz="2400" b="1" dirty="0"/>
        </a:p>
      </dgm:t>
    </dgm:pt>
    <dgm:pt modelId="{857FD7E1-384E-4F46-A511-C18A2D1BBEB0}" type="parTrans" cxnId="{F1E23233-8064-4CE0-9CC0-391C53F93BEE}">
      <dgm:prSet/>
      <dgm:spPr/>
      <dgm:t>
        <a:bodyPr/>
        <a:lstStyle/>
        <a:p>
          <a:endParaRPr lang="ru-RU"/>
        </a:p>
      </dgm:t>
    </dgm:pt>
    <dgm:pt modelId="{334C07D6-611B-4D43-BC76-3C95DE29BC8D}" type="sibTrans" cxnId="{F1E23233-8064-4CE0-9CC0-391C53F93BEE}">
      <dgm:prSet/>
      <dgm:spPr/>
      <dgm:t>
        <a:bodyPr/>
        <a:lstStyle/>
        <a:p>
          <a:endParaRPr lang="ru-RU"/>
        </a:p>
      </dgm:t>
    </dgm:pt>
    <dgm:pt modelId="{BE34D859-27B5-4B32-ACF0-10C724353F90}">
      <dgm:prSet phldrT="[Текст]" custT="1"/>
      <dgm:spPr/>
      <dgm:t>
        <a:bodyPr/>
        <a:lstStyle/>
        <a:p>
          <a:r>
            <a:rPr lang="ru-RU" sz="2400" b="1" dirty="0" smtClean="0"/>
            <a:t>дидактическая</a:t>
          </a:r>
          <a:endParaRPr lang="ru-RU" sz="2400" b="1" dirty="0"/>
        </a:p>
      </dgm:t>
    </dgm:pt>
    <dgm:pt modelId="{E43014D6-51CE-439F-B246-B8704BE7725D}" type="parTrans" cxnId="{6A14E547-3B87-42E1-9E47-447C4B660A7B}">
      <dgm:prSet/>
      <dgm:spPr/>
      <dgm:t>
        <a:bodyPr/>
        <a:lstStyle/>
        <a:p>
          <a:endParaRPr lang="ru-RU"/>
        </a:p>
      </dgm:t>
    </dgm:pt>
    <dgm:pt modelId="{BF5A4F81-F323-4B93-B7DE-D140B7813926}" type="sibTrans" cxnId="{6A14E547-3B87-42E1-9E47-447C4B660A7B}">
      <dgm:prSet/>
      <dgm:spPr/>
      <dgm:t>
        <a:bodyPr/>
        <a:lstStyle/>
        <a:p>
          <a:endParaRPr lang="ru-RU"/>
        </a:p>
      </dgm:t>
    </dgm:pt>
    <dgm:pt modelId="{41B2733F-4530-413D-B85B-685A3A0C7FBB}">
      <dgm:prSet phldrT="[Текст]" custT="1"/>
      <dgm:spPr/>
      <dgm:t>
        <a:bodyPr/>
        <a:lstStyle/>
        <a:p>
          <a:r>
            <a:rPr lang="ru-RU" sz="2400" b="1" dirty="0" smtClean="0"/>
            <a:t>социально-психологическая</a:t>
          </a:r>
          <a:endParaRPr lang="ru-RU" sz="2400" b="1" dirty="0"/>
        </a:p>
      </dgm:t>
    </dgm:pt>
    <dgm:pt modelId="{3E49D27D-BDEB-4366-BD6B-D6DCBB625FA0}" type="parTrans" cxnId="{4DDE14EF-8E0C-4912-834F-516769A93DE4}">
      <dgm:prSet/>
      <dgm:spPr/>
      <dgm:t>
        <a:bodyPr/>
        <a:lstStyle/>
        <a:p>
          <a:endParaRPr lang="ru-RU"/>
        </a:p>
      </dgm:t>
    </dgm:pt>
    <dgm:pt modelId="{FEE83BBB-9111-42DE-BD3B-CBEDF303EECC}" type="sibTrans" cxnId="{4DDE14EF-8E0C-4912-834F-516769A93DE4}">
      <dgm:prSet/>
      <dgm:spPr/>
      <dgm:t>
        <a:bodyPr/>
        <a:lstStyle/>
        <a:p>
          <a:endParaRPr lang="ru-RU"/>
        </a:p>
      </dgm:t>
    </dgm:pt>
    <dgm:pt modelId="{AAD26892-51BB-4A2F-BC9D-758DE5B9526A}" type="pres">
      <dgm:prSet presAssocID="{10E7FBDD-0FA9-492B-BAC1-943556504A8B}" presName="Name0" presStyleCnt="0">
        <dgm:presLayoutVars>
          <dgm:dir/>
          <dgm:resizeHandles val="exact"/>
        </dgm:presLayoutVars>
      </dgm:prSet>
      <dgm:spPr/>
      <dgm:t>
        <a:bodyPr/>
        <a:lstStyle/>
        <a:p>
          <a:endParaRPr lang="ru-RU"/>
        </a:p>
      </dgm:t>
    </dgm:pt>
    <dgm:pt modelId="{B884B54D-E182-48C5-AE9B-7CDC4F0C4B95}" type="pres">
      <dgm:prSet presAssocID="{E62DC2AE-75B8-4B58-9A16-B26422CF67AB}" presName="node" presStyleLbl="node1" presStyleIdx="0" presStyleCnt="3" custScaleX="133068">
        <dgm:presLayoutVars>
          <dgm:bulletEnabled val="1"/>
        </dgm:presLayoutVars>
      </dgm:prSet>
      <dgm:spPr/>
      <dgm:t>
        <a:bodyPr/>
        <a:lstStyle/>
        <a:p>
          <a:endParaRPr lang="ru-RU"/>
        </a:p>
      </dgm:t>
    </dgm:pt>
    <dgm:pt modelId="{41D91213-3CF2-43E8-851B-3EF91468EB90}" type="pres">
      <dgm:prSet presAssocID="{334C07D6-611B-4D43-BC76-3C95DE29BC8D}" presName="sibTrans" presStyleLbl="sibTrans2D1" presStyleIdx="0" presStyleCnt="3"/>
      <dgm:spPr/>
      <dgm:t>
        <a:bodyPr/>
        <a:lstStyle/>
        <a:p>
          <a:endParaRPr lang="ru-RU"/>
        </a:p>
      </dgm:t>
    </dgm:pt>
    <dgm:pt modelId="{CBC9059E-A723-4EEA-B667-12A09485A61B}" type="pres">
      <dgm:prSet presAssocID="{334C07D6-611B-4D43-BC76-3C95DE29BC8D}" presName="connectorText" presStyleLbl="sibTrans2D1" presStyleIdx="0" presStyleCnt="3"/>
      <dgm:spPr/>
      <dgm:t>
        <a:bodyPr/>
        <a:lstStyle/>
        <a:p>
          <a:endParaRPr lang="ru-RU"/>
        </a:p>
      </dgm:t>
    </dgm:pt>
    <dgm:pt modelId="{05088C6D-9FC9-417C-9217-B74A342B2C8E}" type="pres">
      <dgm:prSet presAssocID="{BE34D859-27B5-4B32-ACF0-10C724353F90}" presName="node" presStyleLbl="node1" presStyleIdx="1" presStyleCnt="3">
        <dgm:presLayoutVars>
          <dgm:bulletEnabled val="1"/>
        </dgm:presLayoutVars>
      </dgm:prSet>
      <dgm:spPr/>
      <dgm:t>
        <a:bodyPr/>
        <a:lstStyle/>
        <a:p>
          <a:endParaRPr lang="ru-RU"/>
        </a:p>
      </dgm:t>
    </dgm:pt>
    <dgm:pt modelId="{D9666604-F1A6-43FD-B2C9-3DF85E9CA95E}" type="pres">
      <dgm:prSet presAssocID="{BF5A4F81-F323-4B93-B7DE-D140B7813926}" presName="sibTrans" presStyleLbl="sibTrans2D1" presStyleIdx="1" presStyleCnt="3"/>
      <dgm:spPr/>
      <dgm:t>
        <a:bodyPr/>
        <a:lstStyle/>
        <a:p>
          <a:endParaRPr lang="ru-RU"/>
        </a:p>
      </dgm:t>
    </dgm:pt>
    <dgm:pt modelId="{6C7E15AB-C56D-44EC-871F-80433B27ED20}" type="pres">
      <dgm:prSet presAssocID="{BF5A4F81-F323-4B93-B7DE-D140B7813926}" presName="connectorText" presStyleLbl="sibTrans2D1" presStyleIdx="1" presStyleCnt="3"/>
      <dgm:spPr/>
      <dgm:t>
        <a:bodyPr/>
        <a:lstStyle/>
        <a:p>
          <a:endParaRPr lang="ru-RU"/>
        </a:p>
      </dgm:t>
    </dgm:pt>
    <dgm:pt modelId="{FE1C252A-8C2D-4F83-A6D7-24F6F2E7A716}" type="pres">
      <dgm:prSet presAssocID="{41B2733F-4530-413D-B85B-685A3A0C7FBB}" presName="node" presStyleLbl="node1" presStyleIdx="2" presStyleCnt="3" custScaleX="109102">
        <dgm:presLayoutVars>
          <dgm:bulletEnabled val="1"/>
        </dgm:presLayoutVars>
      </dgm:prSet>
      <dgm:spPr/>
      <dgm:t>
        <a:bodyPr/>
        <a:lstStyle/>
        <a:p>
          <a:endParaRPr lang="ru-RU"/>
        </a:p>
      </dgm:t>
    </dgm:pt>
    <dgm:pt modelId="{DE617412-2683-4E40-9C96-EEF0C60BAD88}" type="pres">
      <dgm:prSet presAssocID="{FEE83BBB-9111-42DE-BD3B-CBEDF303EECC}" presName="sibTrans" presStyleLbl="sibTrans2D1" presStyleIdx="2" presStyleCnt="3"/>
      <dgm:spPr/>
      <dgm:t>
        <a:bodyPr/>
        <a:lstStyle/>
        <a:p>
          <a:endParaRPr lang="ru-RU"/>
        </a:p>
      </dgm:t>
    </dgm:pt>
    <dgm:pt modelId="{2D8514AB-F708-41F4-8931-18EDA5227A61}" type="pres">
      <dgm:prSet presAssocID="{FEE83BBB-9111-42DE-BD3B-CBEDF303EECC}" presName="connectorText" presStyleLbl="sibTrans2D1" presStyleIdx="2" presStyleCnt="3"/>
      <dgm:spPr/>
      <dgm:t>
        <a:bodyPr/>
        <a:lstStyle/>
        <a:p>
          <a:endParaRPr lang="ru-RU"/>
        </a:p>
      </dgm:t>
    </dgm:pt>
  </dgm:ptLst>
  <dgm:cxnLst>
    <dgm:cxn modelId="{F1E23233-8064-4CE0-9CC0-391C53F93BEE}" srcId="{10E7FBDD-0FA9-492B-BAC1-943556504A8B}" destId="{E62DC2AE-75B8-4B58-9A16-B26422CF67AB}" srcOrd="0" destOrd="0" parTransId="{857FD7E1-384E-4F46-A511-C18A2D1BBEB0}" sibTransId="{334C07D6-611B-4D43-BC76-3C95DE29BC8D}"/>
    <dgm:cxn modelId="{9F7F3A17-123B-4B0B-8B44-898FA1373E16}" type="presOf" srcId="{BE34D859-27B5-4B32-ACF0-10C724353F90}" destId="{05088C6D-9FC9-417C-9217-B74A342B2C8E}" srcOrd="0" destOrd="0" presId="urn:microsoft.com/office/officeart/2005/8/layout/cycle7"/>
    <dgm:cxn modelId="{542DBC0D-72C5-4049-87B2-369F3A5E4C30}" type="presOf" srcId="{41B2733F-4530-413D-B85B-685A3A0C7FBB}" destId="{FE1C252A-8C2D-4F83-A6D7-24F6F2E7A716}" srcOrd="0" destOrd="0" presId="urn:microsoft.com/office/officeart/2005/8/layout/cycle7"/>
    <dgm:cxn modelId="{3B96C437-1477-4E61-8BCF-8144D211B240}" type="presOf" srcId="{FEE83BBB-9111-42DE-BD3B-CBEDF303EECC}" destId="{DE617412-2683-4E40-9C96-EEF0C60BAD88}" srcOrd="0" destOrd="0" presId="urn:microsoft.com/office/officeart/2005/8/layout/cycle7"/>
    <dgm:cxn modelId="{6A14E547-3B87-42E1-9E47-447C4B660A7B}" srcId="{10E7FBDD-0FA9-492B-BAC1-943556504A8B}" destId="{BE34D859-27B5-4B32-ACF0-10C724353F90}" srcOrd="1" destOrd="0" parTransId="{E43014D6-51CE-439F-B246-B8704BE7725D}" sibTransId="{BF5A4F81-F323-4B93-B7DE-D140B7813926}"/>
    <dgm:cxn modelId="{02F27E52-2944-4BE0-B776-E67C08C2972F}" type="presOf" srcId="{FEE83BBB-9111-42DE-BD3B-CBEDF303EECC}" destId="{2D8514AB-F708-41F4-8931-18EDA5227A61}" srcOrd="1" destOrd="0" presId="urn:microsoft.com/office/officeart/2005/8/layout/cycle7"/>
    <dgm:cxn modelId="{DBD4DD6B-7156-4ECD-941E-13C54361A494}" type="presOf" srcId="{334C07D6-611B-4D43-BC76-3C95DE29BC8D}" destId="{41D91213-3CF2-43E8-851B-3EF91468EB90}" srcOrd="0" destOrd="0" presId="urn:microsoft.com/office/officeart/2005/8/layout/cycle7"/>
    <dgm:cxn modelId="{88A1620B-3339-47DB-8B05-F61B47149361}" type="presOf" srcId="{E62DC2AE-75B8-4B58-9A16-B26422CF67AB}" destId="{B884B54D-E182-48C5-AE9B-7CDC4F0C4B95}" srcOrd="0" destOrd="0" presId="urn:microsoft.com/office/officeart/2005/8/layout/cycle7"/>
    <dgm:cxn modelId="{19AB6DE7-E99A-4C3E-AB4E-2FCF6B055389}" type="presOf" srcId="{334C07D6-611B-4D43-BC76-3C95DE29BC8D}" destId="{CBC9059E-A723-4EEA-B667-12A09485A61B}" srcOrd="1" destOrd="0" presId="urn:microsoft.com/office/officeart/2005/8/layout/cycle7"/>
    <dgm:cxn modelId="{395D93BC-438A-4E2E-84B0-7F5300F371F7}" type="presOf" srcId="{BF5A4F81-F323-4B93-B7DE-D140B7813926}" destId="{D9666604-F1A6-43FD-B2C9-3DF85E9CA95E}" srcOrd="0" destOrd="0" presId="urn:microsoft.com/office/officeart/2005/8/layout/cycle7"/>
    <dgm:cxn modelId="{18D26997-18AE-4D11-871E-23A2B46240EB}" type="presOf" srcId="{10E7FBDD-0FA9-492B-BAC1-943556504A8B}" destId="{AAD26892-51BB-4A2F-BC9D-758DE5B9526A}" srcOrd="0" destOrd="0" presId="urn:microsoft.com/office/officeart/2005/8/layout/cycle7"/>
    <dgm:cxn modelId="{DF9E9CAC-5F65-4CF5-9BBB-DC8C8C6B2843}" type="presOf" srcId="{BF5A4F81-F323-4B93-B7DE-D140B7813926}" destId="{6C7E15AB-C56D-44EC-871F-80433B27ED20}" srcOrd="1" destOrd="0" presId="urn:microsoft.com/office/officeart/2005/8/layout/cycle7"/>
    <dgm:cxn modelId="{4DDE14EF-8E0C-4912-834F-516769A93DE4}" srcId="{10E7FBDD-0FA9-492B-BAC1-943556504A8B}" destId="{41B2733F-4530-413D-B85B-685A3A0C7FBB}" srcOrd="2" destOrd="0" parTransId="{3E49D27D-BDEB-4366-BD6B-D6DCBB625FA0}" sibTransId="{FEE83BBB-9111-42DE-BD3B-CBEDF303EECC}"/>
    <dgm:cxn modelId="{48E81382-273F-4542-B882-841BB53C0E7D}" type="presParOf" srcId="{AAD26892-51BB-4A2F-BC9D-758DE5B9526A}" destId="{B884B54D-E182-48C5-AE9B-7CDC4F0C4B95}" srcOrd="0" destOrd="0" presId="urn:microsoft.com/office/officeart/2005/8/layout/cycle7"/>
    <dgm:cxn modelId="{AB3FC43F-187D-4C9F-B999-1C1B81829416}" type="presParOf" srcId="{AAD26892-51BB-4A2F-BC9D-758DE5B9526A}" destId="{41D91213-3CF2-43E8-851B-3EF91468EB90}" srcOrd="1" destOrd="0" presId="urn:microsoft.com/office/officeart/2005/8/layout/cycle7"/>
    <dgm:cxn modelId="{14CCABF1-17CA-4302-BA73-A572EA095DD4}" type="presParOf" srcId="{41D91213-3CF2-43E8-851B-3EF91468EB90}" destId="{CBC9059E-A723-4EEA-B667-12A09485A61B}" srcOrd="0" destOrd="0" presId="urn:microsoft.com/office/officeart/2005/8/layout/cycle7"/>
    <dgm:cxn modelId="{2B9F3B7A-D834-45EE-8431-6E835B834836}" type="presParOf" srcId="{AAD26892-51BB-4A2F-BC9D-758DE5B9526A}" destId="{05088C6D-9FC9-417C-9217-B74A342B2C8E}" srcOrd="2" destOrd="0" presId="urn:microsoft.com/office/officeart/2005/8/layout/cycle7"/>
    <dgm:cxn modelId="{676A6E61-9359-4E4D-B5DC-72487CE8C783}" type="presParOf" srcId="{AAD26892-51BB-4A2F-BC9D-758DE5B9526A}" destId="{D9666604-F1A6-43FD-B2C9-3DF85E9CA95E}" srcOrd="3" destOrd="0" presId="urn:microsoft.com/office/officeart/2005/8/layout/cycle7"/>
    <dgm:cxn modelId="{3003F1C3-55E8-45F9-ABD7-783997686DA2}" type="presParOf" srcId="{D9666604-F1A6-43FD-B2C9-3DF85E9CA95E}" destId="{6C7E15AB-C56D-44EC-871F-80433B27ED20}" srcOrd="0" destOrd="0" presId="urn:microsoft.com/office/officeart/2005/8/layout/cycle7"/>
    <dgm:cxn modelId="{7A0FDBF3-B3FE-4F51-8BD9-B53BF0CDD3A9}" type="presParOf" srcId="{AAD26892-51BB-4A2F-BC9D-758DE5B9526A}" destId="{FE1C252A-8C2D-4F83-A6D7-24F6F2E7A716}" srcOrd="4" destOrd="0" presId="urn:microsoft.com/office/officeart/2005/8/layout/cycle7"/>
    <dgm:cxn modelId="{15FB1ACD-4EE4-4849-AD1F-6DB1D25CD88D}" type="presParOf" srcId="{AAD26892-51BB-4A2F-BC9D-758DE5B9526A}" destId="{DE617412-2683-4E40-9C96-EEF0C60BAD88}" srcOrd="5" destOrd="0" presId="urn:microsoft.com/office/officeart/2005/8/layout/cycle7"/>
    <dgm:cxn modelId="{52A5E969-F22A-45E9-B61D-ACA5E88E420F}" type="presParOf" srcId="{DE617412-2683-4E40-9C96-EEF0C60BAD88}" destId="{2D8514AB-F708-41F4-8931-18EDA5227A61}"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91B313E-CD08-4D85-9600-75E1485C54FB}" type="doc">
      <dgm:prSet loTypeId="urn:microsoft.com/office/officeart/2005/8/layout/vList3" loCatId="list" qsTypeId="urn:microsoft.com/office/officeart/2005/8/quickstyle/simple1" qsCatId="simple" csTypeId="urn:microsoft.com/office/officeart/2005/8/colors/colorful1" csCatId="colorful" phldr="1"/>
      <dgm:spPr/>
    </dgm:pt>
    <dgm:pt modelId="{51A85496-CD58-4145-8B35-507C4B0079A5}">
      <dgm:prSet phldrT="[Текст]"/>
      <dgm:spPr/>
      <dgm:t>
        <a:bodyPr/>
        <a:lstStyle/>
        <a:p>
          <a:r>
            <a:rPr lang="ru-RU" dirty="0" smtClean="0"/>
            <a:t>избыточная информационная нагрузка и неправильная организация режима учебной деятельности</a:t>
          </a:r>
          <a:endParaRPr lang="ru-RU" dirty="0"/>
        </a:p>
      </dgm:t>
    </dgm:pt>
    <dgm:pt modelId="{379A8F4D-AE66-4443-8873-EF4C03346010}" type="parTrans" cxnId="{0B5EBBC6-AAE8-4887-8E40-C3C05C4B2FD0}">
      <dgm:prSet/>
      <dgm:spPr/>
      <dgm:t>
        <a:bodyPr/>
        <a:lstStyle/>
        <a:p>
          <a:endParaRPr lang="ru-RU"/>
        </a:p>
      </dgm:t>
    </dgm:pt>
    <dgm:pt modelId="{2A1E4280-C1DE-4BD1-A6E1-860E6C229CEE}" type="sibTrans" cxnId="{0B5EBBC6-AAE8-4887-8E40-C3C05C4B2FD0}">
      <dgm:prSet/>
      <dgm:spPr/>
      <dgm:t>
        <a:bodyPr/>
        <a:lstStyle/>
        <a:p>
          <a:endParaRPr lang="ru-RU"/>
        </a:p>
      </dgm:t>
    </dgm:pt>
    <dgm:pt modelId="{FE662581-171F-4A0F-848E-FC936E3560AE}">
      <dgm:prSet phldrT="[Текст]"/>
      <dgm:spPr/>
      <dgm:t>
        <a:bodyPr/>
        <a:lstStyle/>
        <a:p>
          <a:r>
            <a:rPr lang="ru-RU" dirty="0" smtClean="0"/>
            <a:t>предрасположенность студента к отклоняющемуся поведению</a:t>
          </a:r>
          <a:endParaRPr lang="ru-RU" dirty="0"/>
        </a:p>
      </dgm:t>
    </dgm:pt>
    <dgm:pt modelId="{3EF0EE03-7727-4DAA-BAD8-45C69BE30AD7}" type="parTrans" cxnId="{496C9910-4881-4930-A089-DA5C347CE2D5}">
      <dgm:prSet/>
      <dgm:spPr/>
      <dgm:t>
        <a:bodyPr/>
        <a:lstStyle/>
        <a:p>
          <a:endParaRPr lang="ru-RU"/>
        </a:p>
      </dgm:t>
    </dgm:pt>
    <dgm:pt modelId="{FC5B262A-E09A-4AEE-AEDE-CCAA58F227B2}" type="sibTrans" cxnId="{496C9910-4881-4930-A089-DA5C347CE2D5}">
      <dgm:prSet/>
      <dgm:spPr/>
      <dgm:t>
        <a:bodyPr/>
        <a:lstStyle/>
        <a:p>
          <a:endParaRPr lang="ru-RU"/>
        </a:p>
      </dgm:t>
    </dgm:pt>
    <dgm:pt modelId="{4C8CDCEF-F0E6-4F21-B88D-5D790A582C86}">
      <dgm:prSet phldrT="[Текст]"/>
      <dgm:spPr/>
      <dgm:t>
        <a:bodyPr/>
        <a:lstStyle/>
        <a:p>
          <a:r>
            <a:rPr lang="ru-RU" dirty="0" smtClean="0"/>
            <a:t>акцентуация характера, которая возникает в условиях противоречивых требований к студенту, когда одно требование исключает другое</a:t>
          </a:r>
          <a:endParaRPr lang="ru-RU" dirty="0"/>
        </a:p>
      </dgm:t>
    </dgm:pt>
    <dgm:pt modelId="{3927F84F-E02A-4D6F-B667-53C1C64765BF}" type="parTrans" cxnId="{BDDF3713-3FAC-44E8-82DD-86275B3C6A19}">
      <dgm:prSet/>
      <dgm:spPr/>
      <dgm:t>
        <a:bodyPr/>
        <a:lstStyle/>
        <a:p>
          <a:endParaRPr lang="ru-RU"/>
        </a:p>
      </dgm:t>
    </dgm:pt>
    <dgm:pt modelId="{CC20675F-121D-4C9B-A6CB-2F16D72CF583}" type="sibTrans" cxnId="{BDDF3713-3FAC-44E8-82DD-86275B3C6A19}">
      <dgm:prSet/>
      <dgm:spPr/>
      <dgm:t>
        <a:bodyPr/>
        <a:lstStyle/>
        <a:p>
          <a:endParaRPr lang="ru-RU"/>
        </a:p>
      </dgm:t>
    </dgm:pt>
    <dgm:pt modelId="{1F0F82F9-086B-43AB-82B1-CFC09146AC0F}">
      <dgm:prSet/>
      <dgm:spPr/>
      <dgm:t>
        <a:bodyPr/>
        <a:lstStyle/>
        <a:p>
          <a:r>
            <a:rPr lang="ru-RU" dirty="0" smtClean="0"/>
            <a:t>неэтичное поведение педагогов по отношению к студентам</a:t>
          </a:r>
          <a:endParaRPr lang="ru-RU" dirty="0"/>
        </a:p>
      </dgm:t>
    </dgm:pt>
    <dgm:pt modelId="{157CEFB7-FA3D-472A-931C-048E32BD8001}" type="parTrans" cxnId="{29A42987-0943-408C-9FF0-3DCCB63DE057}">
      <dgm:prSet/>
      <dgm:spPr/>
      <dgm:t>
        <a:bodyPr/>
        <a:lstStyle/>
        <a:p>
          <a:endParaRPr lang="ru-RU"/>
        </a:p>
      </dgm:t>
    </dgm:pt>
    <dgm:pt modelId="{47E541CC-44C6-4E7B-BDA6-2F42B9B24B4A}" type="sibTrans" cxnId="{29A42987-0943-408C-9FF0-3DCCB63DE057}">
      <dgm:prSet/>
      <dgm:spPr/>
      <dgm:t>
        <a:bodyPr/>
        <a:lstStyle/>
        <a:p>
          <a:endParaRPr lang="ru-RU"/>
        </a:p>
      </dgm:t>
    </dgm:pt>
    <dgm:pt modelId="{88280E91-BE1F-4F41-96D7-E3CB042B7813}" type="pres">
      <dgm:prSet presAssocID="{391B313E-CD08-4D85-9600-75E1485C54FB}" presName="linearFlow" presStyleCnt="0">
        <dgm:presLayoutVars>
          <dgm:dir/>
          <dgm:resizeHandles val="exact"/>
        </dgm:presLayoutVars>
      </dgm:prSet>
      <dgm:spPr/>
    </dgm:pt>
    <dgm:pt modelId="{F48C5C03-5D3F-450D-AFBC-3D99337FCFA6}" type="pres">
      <dgm:prSet presAssocID="{51A85496-CD58-4145-8B35-507C4B0079A5}" presName="composite" presStyleCnt="0"/>
      <dgm:spPr/>
    </dgm:pt>
    <dgm:pt modelId="{289B92BC-24C1-466F-92F5-1F6F1236077D}" type="pres">
      <dgm:prSet presAssocID="{51A85496-CD58-4145-8B35-507C4B0079A5}" presName="imgShp" presStyleLbl="fgImgPlace1" presStyleIdx="0" presStyleCnt="4"/>
      <dgm:spPr/>
    </dgm:pt>
    <dgm:pt modelId="{61D6FB11-0A9F-4A25-9D71-14FB0DBF697B}" type="pres">
      <dgm:prSet presAssocID="{51A85496-CD58-4145-8B35-507C4B0079A5}" presName="txShp" presStyleLbl="node1" presStyleIdx="0" presStyleCnt="4">
        <dgm:presLayoutVars>
          <dgm:bulletEnabled val="1"/>
        </dgm:presLayoutVars>
      </dgm:prSet>
      <dgm:spPr/>
      <dgm:t>
        <a:bodyPr/>
        <a:lstStyle/>
        <a:p>
          <a:endParaRPr lang="ru-RU"/>
        </a:p>
      </dgm:t>
    </dgm:pt>
    <dgm:pt modelId="{08BC4223-6A57-4F94-A05D-FA1FD22BED76}" type="pres">
      <dgm:prSet presAssocID="{2A1E4280-C1DE-4BD1-A6E1-860E6C229CEE}" presName="spacing" presStyleCnt="0"/>
      <dgm:spPr/>
    </dgm:pt>
    <dgm:pt modelId="{8F649CE5-325F-4E09-8047-332A46703445}" type="pres">
      <dgm:prSet presAssocID="{1F0F82F9-086B-43AB-82B1-CFC09146AC0F}" presName="composite" presStyleCnt="0"/>
      <dgm:spPr/>
    </dgm:pt>
    <dgm:pt modelId="{97843897-EB4D-4C63-AA6D-EDCA0E077773}" type="pres">
      <dgm:prSet presAssocID="{1F0F82F9-086B-43AB-82B1-CFC09146AC0F}" presName="imgShp" presStyleLbl="fgImgPlace1" presStyleIdx="1" presStyleCnt="4"/>
      <dgm:spPr/>
    </dgm:pt>
    <dgm:pt modelId="{E3EAEC64-1C3F-4EBA-91A8-88FDDC193220}" type="pres">
      <dgm:prSet presAssocID="{1F0F82F9-086B-43AB-82B1-CFC09146AC0F}" presName="txShp" presStyleLbl="node1" presStyleIdx="1" presStyleCnt="4">
        <dgm:presLayoutVars>
          <dgm:bulletEnabled val="1"/>
        </dgm:presLayoutVars>
      </dgm:prSet>
      <dgm:spPr/>
      <dgm:t>
        <a:bodyPr/>
        <a:lstStyle/>
        <a:p>
          <a:endParaRPr lang="ru-RU"/>
        </a:p>
      </dgm:t>
    </dgm:pt>
    <dgm:pt modelId="{E65074A2-118C-42CA-8B4C-781054099A30}" type="pres">
      <dgm:prSet presAssocID="{47E541CC-44C6-4E7B-BDA6-2F42B9B24B4A}" presName="spacing" presStyleCnt="0"/>
      <dgm:spPr/>
    </dgm:pt>
    <dgm:pt modelId="{03AA74D9-3C92-453F-847B-4719864FC7B3}" type="pres">
      <dgm:prSet presAssocID="{FE662581-171F-4A0F-848E-FC936E3560AE}" presName="composite" presStyleCnt="0"/>
      <dgm:spPr/>
    </dgm:pt>
    <dgm:pt modelId="{0386D79A-474F-4230-97D7-CD87F489D717}" type="pres">
      <dgm:prSet presAssocID="{FE662581-171F-4A0F-848E-FC936E3560AE}" presName="imgShp" presStyleLbl="fgImgPlace1" presStyleIdx="2" presStyleCnt="4"/>
      <dgm:spPr/>
    </dgm:pt>
    <dgm:pt modelId="{CEFCD28A-C8AC-4F42-8076-01F54EDC476F}" type="pres">
      <dgm:prSet presAssocID="{FE662581-171F-4A0F-848E-FC936E3560AE}" presName="txShp" presStyleLbl="node1" presStyleIdx="2" presStyleCnt="4">
        <dgm:presLayoutVars>
          <dgm:bulletEnabled val="1"/>
        </dgm:presLayoutVars>
      </dgm:prSet>
      <dgm:spPr/>
      <dgm:t>
        <a:bodyPr/>
        <a:lstStyle/>
        <a:p>
          <a:endParaRPr lang="ru-RU"/>
        </a:p>
      </dgm:t>
    </dgm:pt>
    <dgm:pt modelId="{C6C89EE7-F56B-4E60-9FFC-68FF33B7CEE8}" type="pres">
      <dgm:prSet presAssocID="{FC5B262A-E09A-4AEE-AEDE-CCAA58F227B2}" presName="spacing" presStyleCnt="0"/>
      <dgm:spPr/>
    </dgm:pt>
    <dgm:pt modelId="{9A064169-5393-4452-A30A-521183950A2C}" type="pres">
      <dgm:prSet presAssocID="{4C8CDCEF-F0E6-4F21-B88D-5D790A582C86}" presName="composite" presStyleCnt="0"/>
      <dgm:spPr/>
    </dgm:pt>
    <dgm:pt modelId="{7C8AE989-6A32-4B02-B5A0-2332737001EE}" type="pres">
      <dgm:prSet presAssocID="{4C8CDCEF-F0E6-4F21-B88D-5D790A582C86}" presName="imgShp" presStyleLbl="fgImgPlace1" presStyleIdx="3" presStyleCnt="4"/>
      <dgm:spPr/>
    </dgm:pt>
    <dgm:pt modelId="{9A67B199-6F57-4FA7-BEDA-8DCE6CACB1EE}" type="pres">
      <dgm:prSet presAssocID="{4C8CDCEF-F0E6-4F21-B88D-5D790A582C86}" presName="txShp" presStyleLbl="node1" presStyleIdx="3" presStyleCnt="4">
        <dgm:presLayoutVars>
          <dgm:bulletEnabled val="1"/>
        </dgm:presLayoutVars>
      </dgm:prSet>
      <dgm:spPr/>
      <dgm:t>
        <a:bodyPr/>
        <a:lstStyle/>
        <a:p>
          <a:endParaRPr lang="ru-RU"/>
        </a:p>
      </dgm:t>
    </dgm:pt>
  </dgm:ptLst>
  <dgm:cxnLst>
    <dgm:cxn modelId="{496C6B1D-44FC-45D3-9625-8133E425DF87}" type="presOf" srcId="{FE662581-171F-4A0F-848E-FC936E3560AE}" destId="{CEFCD28A-C8AC-4F42-8076-01F54EDC476F}" srcOrd="0" destOrd="0" presId="urn:microsoft.com/office/officeart/2005/8/layout/vList3"/>
    <dgm:cxn modelId="{3E0EC1E9-92EC-4931-9862-7FC3FDB4CB3B}" type="presOf" srcId="{51A85496-CD58-4145-8B35-507C4B0079A5}" destId="{61D6FB11-0A9F-4A25-9D71-14FB0DBF697B}" srcOrd="0" destOrd="0" presId="urn:microsoft.com/office/officeart/2005/8/layout/vList3"/>
    <dgm:cxn modelId="{F74F0861-C5D1-4945-909E-615D27A7949C}" type="presOf" srcId="{391B313E-CD08-4D85-9600-75E1485C54FB}" destId="{88280E91-BE1F-4F41-96D7-E3CB042B7813}" srcOrd="0" destOrd="0" presId="urn:microsoft.com/office/officeart/2005/8/layout/vList3"/>
    <dgm:cxn modelId="{BDDF3713-3FAC-44E8-82DD-86275B3C6A19}" srcId="{391B313E-CD08-4D85-9600-75E1485C54FB}" destId="{4C8CDCEF-F0E6-4F21-B88D-5D790A582C86}" srcOrd="3" destOrd="0" parTransId="{3927F84F-E02A-4D6F-B667-53C1C64765BF}" sibTransId="{CC20675F-121D-4C9B-A6CB-2F16D72CF583}"/>
    <dgm:cxn modelId="{0B5EBBC6-AAE8-4887-8E40-C3C05C4B2FD0}" srcId="{391B313E-CD08-4D85-9600-75E1485C54FB}" destId="{51A85496-CD58-4145-8B35-507C4B0079A5}" srcOrd="0" destOrd="0" parTransId="{379A8F4D-AE66-4443-8873-EF4C03346010}" sibTransId="{2A1E4280-C1DE-4BD1-A6E1-860E6C229CEE}"/>
    <dgm:cxn modelId="{C1329B07-EEB7-4356-B49B-C4B5967A8B7B}" type="presOf" srcId="{4C8CDCEF-F0E6-4F21-B88D-5D790A582C86}" destId="{9A67B199-6F57-4FA7-BEDA-8DCE6CACB1EE}" srcOrd="0" destOrd="0" presId="urn:microsoft.com/office/officeart/2005/8/layout/vList3"/>
    <dgm:cxn modelId="{496C9910-4881-4930-A089-DA5C347CE2D5}" srcId="{391B313E-CD08-4D85-9600-75E1485C54FB}" destId="{FE662581-171F-4A0F-848E-FC936E3560AE}" srcOrd="2" destOrd="0" parTransId="{3EF0EE03-7727-4DAA-BAD8-45C69BE30AD7}" sibTransId="{FC5B262A-E09A-4AEE-AEDE-CCAA58F227B2}"/>
    <dgm:cxn modelId="{F1A89DB7-4D34-41AF-9AE4-6CE588D2DBE8}" type="presOf" srcId="{1F0F82F9-086B-43AB-82B1-CFC09146AC0F}" destId="{E3EAEC64-1C3F-4EBA-91A8-88FDDC193220}" srcOrd="0" destOrd="0" presId="urn:microsoft.com/office/officeart/2005/8/layout/vList3"/>
    <dgm:cxn modelId="{29A42987-0943-408C-9FF0-3DCCB63DE057}" srcId="{391B313E-CD08-4D85-9600-75E1485C54FB}" destId="{1F0F82F9-086B-43AB-82B1-CFC09146AC0F}" srcOrd="1" destOrd="0" parTransId="{157CEFB7-FA3D-472A-931C-048E32BD8001}" sibTransId="{47E541CC-44C6-4E7B-BDA6-2F42B9B24B4A}"/>
    <dgm:cxn modelId="{D2A87E3E-B750-4FDD-A7FF-91931823A93D}" type="presParOf" srcId="{88280E91-BE1F-4F41-96D7-E3CB042B7813}" destId="{F48C5C03-5D3F-450D-AFBC-3D99337FCFA6}" srcOrd="0" destOrd="0" presId="urn:microsoft.com/office/officeart/2005/8/layout/vList3"/>
    <dgm:cxn modelId="{39451F9E-0F36-42F5-B612-331AD21ECAEE}" type="presParOf" srcId="{F48C5C03-5D3F-450D-AFBC-3D99337FCFA6}" destId="{289B92BC-24C1-466F-92F5-1F6F1236077D}" srcOrd="0" destOrd="0" presId="urn:microsoft.com/office/officeart/2005/8/layout/vList3"/>
    <dgm:cxn modelId="{0BC1AE11-25CE-4316-972D-3645665BD117}" type="presParOf" srcId="{F48C5C03-5D3F-450D-AFBC-3D99337FCFA6}" destId="{61D6FB11-0A9F-4A25-9D71-14FB0DBF697B}" srcOrd="1" destOrd="0" presId="urn:microsoft.com/office/officeart/2005/8/layout/vList3"/>
    <dgm:cxn modelId="{FEB3A7BB-06E3-4E4F-ABC2-371E0C56A949}" type="presParOf" srcId="{88280E91-BE1F-4F41-96D7-E3CB042B7813}" destId="{08BC4223-6A57-4F94-A05D-FA1FD22BED76}" srcOrd="1" destOrd="0" presId="urn:microsoft.com/office/officeart/2005/8/layout/vList3"/>
    <dgm:cxn modelId="{DE0F2466-31E6-4D36-8353-A4DB8D79D16C}" type="presParOf" srcId="{88280E91-BE1F-4F41-96D7-E3CB042B7813}" destId="{8F649CE5-325F-4E09-8047-332A46703445}" srcOrd="2" destOrd="0" presId="urn:microsoft.com/office/officeart/2005/8/layout/vList3"/>
    <dgm:cxn modelId="{62132994-8759-40D6-A4BE-EA03FE5FEEBC}" type="presParOf" srcId="{8F649CE5-325F-4E09-8047-332A46703445}" destId="{97843897-EB4D-4C63-AA6D-EDCA0E077773}" srcOrd="0" destOrd="0" presId="urn:microsoft.com/office/officeart/2005/8/layout/vList3"/>
    <dgm:cxn modelId="{5E85BF36-7D9B-4D11-A0C3-D0F6BADF6F20}" type="presParOf" srcId="{8F649CE5-325F-4E09-8047-332A46703445}" destId="{E3EAEC64-1C3F-4EBA-91A8-88FDDC193220}" srcOrd="1" destOrd="0" presId="urn:microsoft.com/office/officeart/2005/8/layout/vList3"/>
    <dgm:cxn modelId="{16960FD6-F3EF-4E10-9A24-5C38EC5E13C4}" type="presParOf" srcId="{88280E91-BE1F-4F41-96D7-E3CB042B7813}" destId="{E65074A2-118C-42CA-8B4C-781054099A30}" srcOrd="3" destOrd="0" presId="urn:microsoft.com/office/officeart/2005/8/layout/vList3"/>
    <dgm:cxn modelId="{23350087-F2FD-435E-858C-EC726BA8D655}" type="presParOf" srcId="{88280E91-BE1F-4F41-96D7-E3CB042B7813}" destId="{03AA74D9-3C92-453F-847B-4719864FC7B3}" srcOrd="4" destOrd="0" presId="urn:microsoft.com/office/officeart/2005/8/layout/vList3"/>
    <dgm:cxn modelId="{FE829A13-6C9B-40C8-86DE-E23B799AFEC6}" type="presParOf" srcId="{03AA74D9-3C92-453F-847B-4719864FC7B3}" destId="{0386D79A-474F-4230-97D7-CD87F489D717}" srcOrd="0" destOrd="0" presId="urn:microsoft.com/office/officeart/2005/8/layout/vList3"/>
    <dgm:cxn modelId="{544AC920-E6F5-4C03-BEDF-04D743AD1539}" type="presParOf" srcId="{03AA74D9-3C92-453F-847B-4719864FC7B3}" destId="{CEFCD28A-C8AC-4F42-8076-01F54EDC476F}" srcOrd="1" destOrd="0" presId="urn:microsoft.com/office/officeart/2005/8/layout/vList3"/>
    <dgm:cxn modelId="{D2E7CD23-2C50-42D5-90A5-7D1F264BD8D3}" type="presParOf" srcId="{88280E91-BE1F-4F41-96D7-E3CB042B7813}" destId="{C6C89EE7-F56B-4E60-9FFC-68FF33B7CEE8}" srcOrd="5" destOrd="0" presId="urn:microsoft.com/office/officeart/2005/8/layout/vList3"/>
    <dgm:cxn modelId="{6619E71E-2A7B-4ED8-ABB6-92E652AAAA47}" type="presParOf" srcId="{88280E91-BE1F-4F41-96D7-E3CB042B7813}" destId="{9A064169-5393-4452-A30A-521183950A2C}" srcOrd="6" destOrd="0" presId="urn:microsoft.com/office/officeart/2005/8/layout/vList3"/>
    <dgm:cxn modelId="{155F7A95-8A1F-4B1C-AE4C-7F5F1557B88A}" type="presParOf" srcId="{9A064169-5393-4452-A30A-521183950A2C}" destId="{7C8AE989-6A32-4B02-B5A0-2332737001EE}" srcOrd="0" destOrd="0" presId="urn:microsoft.com/office/officeart/2005/8/layout/vList3"/>
    <dgm:cxn modelId="{E75A2B4F-CD92-433F-BF8B-AF1B20B78533}" type="presParOf" srcId="{9A064169-5393-4452-A30A-521183950A2C}" destId="{9A67B199-6F57-4FA7-BEDA-8DCE6CACB1E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DC6B494-498F-4927-A586-EB78762A014C}" type="doc">
      <dgm:prSet loTypeId="urn:microsoft.com/office/officeart/2005/8/layout/gear1" loCatId="relationship" qsTypeId="urn:microsoft.com/office/officeart/2005/8/quickstyle/simple1" qsCatId="simple" csTypeId="urn:microsoft.com/office/officeart/2005/8/colors/accent1_2" csCatId="accent1" phldr="1"/>
      <dgm:spPr/>
      <dgm:t>
        <a:bodyPr/>
        <a:lstStyle/>
        <a:p>
          <a:endParaRPr lang="ru-RU"/>
        </a:p>
      </dgm:t>
    </dgm:pt>
    <dgm:pt modelId="{B4FCBEBC-D546-4B97-883E-3AADC22F3A0D}">
      <dgm:prSet phldrT="[Текст]" custT="1"/>
      <dgm:spPr/>
      <dgm:t>
        <a:bodyPr/>
        <a:lstStyle/>
        <a:p>
          <a:r>
            <a:rPr lang="ru-RU" sz="900" dirty="0" smtClean="0"/>
            <a:t>Третий тип познавательной деятельности студентов предполагает усвоение знаний и приобретение навыков </a:t>
          </a:r>
          <a:r>
            <a:rPr lang="ru-RU" sz="900" dirty="0" err="1" smtClean="0"/>
            <a:t>лншь</a:t>
          </a:r>
          <a:r>
            <a:rPr lang="ru-RU" sz="900" dirty="0" smtClean="0"/>
            <a:t> в границах учебной программы. Этот тип деятельности - наименее творческий, наименее активный - характерен для 26,8% опрошенных студентов. Таким образом, уже в результате самого общего подхода к анализу учебно-познавательной деятельности студентов выделяются три типологические группы, каждая из которых имеет свои модели поведения.</a:t>
          </a:r>
          <a:endParaRPr lang="ru-RU" sz="900" dirty="0"/>
        </a:p>
      </dgm:t>
    </dgm:pt>
    <dgm:pt modelId="{BDCBF792-0B39-46D6-9A98-D29A1D4D5E66}" type="parTrans" cxnId="{03014FCC-BB37-4549-845E-2C499418322B}">
      <dgm:prSet/>
      <dgm:spPr/>
      <dgm:t>
        <a:bodyPr/>
        <a:lstStyle/>
        <a:p>
          <a:endParaRPr lang="ru-RU"/>
        </a:p>
      </dgm:t>
    </dgm:pt>
    <dgm:pt modelId="{599FD5FF-45AF-4DE5-BF4C-91DE91D5986B}" type="sibTrans" cxnId="{03014FCC-BB37-4549-845E-2C499418322B}">
      <dgm:prSet/>
      <dgm:spPr/>
      <dgm:t>
        <a:bodyPr/>
        <a:lstStyle/>
        <a:p>
          <a:endParaRPr lang="ru-RU"/>
        </a:p>
      </dgm:t>
    </dgm:pt>
    <dgm:pt modelId="{37FC9DCA-3D05-4960-ACE6-A147A83CE26A}">
      <dgm:prSet phldrT="[Текст]" phldr="1"/>
      <dgm:spPr/>
      <dgm:t>
        <a:bodyPr/>
        <a:lstStyle/>
        <a:p>
          <a:endParaRPr lang="ru-RU" dirty="0"/>
        </a:p>
      </dgm:t>
    </dgm:pt>
    <dgm:pt modelId="{6A22FC8F-0F64-41D2-98D7-128E8B6E36FF}" type="parTrans" cxnId="{2F6BA310-4FBE-4D3B-A14D-3010E9F67158}">
      <dgm:prSet/>
      <dgm:spPr/>
      <dgm:t>
        <a:bodyPr/>
        <a:lstStyle/>
        <a:p>
          <a:endParaRPr lang="ru-RU"/>
        </a:p>
      </dgm:t>
    </dgm:pt>
    <dgm:pt modelId="{2DFE7BD9-1827-4BCA-9B75-7C8CDCB32E5C}" type="sibTrans" cxnId="{2F6BA310-4FBE-4D3B-A14D-3010E9F67158}">
      <dgm:prSet/>
      <dgm:spPr/>
      <dgm:t>
        <a:bodyPr/>
        <a:lstStyle/>
        <a:p>
          <a:endParaRPr lang="ru-RU"/>
        </a:p>
      </dgm:t>
    </dgm:pt>
    <dgm:pt modelId="{8535B45B-2438-454C-8296-55C8E3ED1085}">
      <dgm:prSet phldrT="[Текст]" phldr="1"/>
      <dgm:spPr/>
      <dgm:t>
        <a:bodyPr/>
        <a:lstStyle/>
        <a:p>
          <a:endParaRPr lang="ru-RU" dirty="0"/>
        </a:p>
      </dgm:t>
    </dgm:pt>
    <dgm:pt modelId="{9244E5E0-B3E1-4839-88A9-D4C3FA3C08A4}" type="parTrans" cxnId="{2ACFE06E-93AD-433B-ABE5-AEA01BB4F819}">
      <dgm:prSet/>
      <dgm:spPr/>
      <dgm:t>
        <a:bodyPr/>
        <a:lstStyle/>
        <a:p>
          <a:endParaRPr lang="ru-RU"/>
        </a:p>
      </dgm:t>
    </dgm:pt>
    <dgm:pt modelId="{1CC42873-7F7B-4905-84DE-056165EF9F94}" type="sibTrans" cxnId="{2ACFE06E-93AD-433B-ABE5-AEA01BB4F819}">
      <dgm:prSet/>
      <dgm:spPr/>
      <dgm:t>
        <a:bodyPr/>
        <a:lstStyle/>
        <a:p>
          <a:endParaRPr lang="ru-RU"/>
        </a:p>
      </dgm:t>
    </dgm:pt>
    <dgm:pt modelId="{24679649-DD0F-455F-8D46-8751CBBC1D6D}">
      <dgm:prSet/>
      <dgm:spPr/>
      <dgm:t>
        <a:bodyPr/>
        <a:lstStyle/>
        <a:p>
          <a:endParaRPr lang="ru-RU"/>
        </a:p>
      </dgm:t>
    </dgm:pt>
    <dgm:pt modelId="{BEAEAD01-AFBE-4B59-A86F-296530A2742B}" type="parTrans" cxnId="{271D1D22-6262-4228-B8C0-CFA4E8E26E9A}">
      <dgm:prSet/>
      <dgm:spPr/>
      <dgm:t>
        <a:bodyPr/>
        <a:lstStyle/>
        <a:p>
          <a:endParaRPr lang="ru-RU"/>
        </a:p>
      </dgm:t>
    </dgm:pt>
    <dgm:pt modelId="{2397E577-05D6-4294-B710-8B3245301DDC}" type="sibTrans" cxnId="{271D1D22-6262-4228-B8C0-CFA4E8E26E9A}">
      <dgm:prSet/>
      <dgm:spPr/>
      <dgm:t>
        <a:bodyPr/>
        <a:lstStyle/>
        <a:p>
          <a:endParaRPr lang="ru-RU"/>
        </a:p>
      </dgm:t>
    </dgm:pt>
    <dgm:pt modelId="{E551F240-FD1F-4925-8A68-9E54FB68D2ED}">
      <dgm:prSet/>
      <dgm:spPr/>
      <dgm:t>
        <a:bodyPr/>
        <a:lstStyle/>
        <a:p>
          <a:endParaRPr lang="ru-RU"/>
        </a:p>
      </dgm:t>
    </dgm:pt>
    <dgm:pt modelId="{5A464F5E-1F4E-49B2-B9B1-F8F1160B3C38}" type="parTrans" cxnId="{F334D71B-8233-4D44-B7C4-2B40A367CCB5}">
      <dgm:prSet/>
      <dgm:spPr/>
      <dgm:t>
        <a:bodyPr/>
        <a:lstStyle/>
        <a:p>
          <a:endParaRPr lang="ru-RU"/>
        </a:p>
      </dgm:t>
    </dgm:pt>
    <dgm:pt modelId="{F776EF0C-AF1D-4510-B3E2-F82538E729B3}" type="sibTrans" cxnId="{F334D71B-8233-4D44-B7C4-2B40A367CCB5}">
      <dgm:prSet/>
      <dgm:spPr/>
      <dgm:t>
        <a:bodyPr/>
        <a:lstStyle/>
        <a:p>
          <a:endParaRPr lang="ru-RU"/>
        </a:p>
      </dgm:t>
    </dgm:pt>
    <dgm:pt modelId="{AB9143CE-CDB5-4EB1-B55B-FD8452751DE9}">
      <dgm:prSet/>
      <dgm:spPr/>
      <dgm:t>
        <a:bodyPr/>
        <a:lstStyle/>
        <a:p>
          <a:endParaRPr lang="ru-RU"/>
        </a:p>
      </dgm:t>
    </dgm:pt>
    <dgm:pt modelId="{564D0B68-F52D-4B94-BBF6-7E38502A9AD3}" type="parTrans" cxnId="{232F13B7-8885-4C81-953D-AEAF891AF8BB}">
      <dgm:prSet/>
      <dgm:spPr/>
      <dgm:t>
        <a:bodyPr/>
        <a:lstStyle/>
        <a:p>
          <a:endParaRPr lang="ru-RU"/>
        </a:p>
      </dgm:t>
    </dgm:pt>
    <dgm:pt modelId="{27AB3B27-9FBE-4528-A16D-D48A365B5616}" type="sibTrans" cxnId="{232F13B7-8885-4C81-953D-AEAF891AF8BB}">
      <dgm:prSet/>
      <dgm:spPr/>
      <dgm:t>
        <a:bodyPr/>
        <a:lstStyle/>
        <a:p>
          <a:endParaRPr lang="ru-RU"/>
        </a:p>
      </dgm:t>
    </dgm:pt>
    <dgm:pt modelId="{D61431F9-01CD-4BD0-A6B1-054A19E49078}">
      <dgm:prSet/>
      <dgm:spPr/>
      <dgm:t>
        <a:bodyPr/>
        <a:lstStyle/>
        <a:p>
          <a:endParaRPr lang="ru-RU" dirty="0"/>
        </a:p>
      </dgm:t>
    </dgm:pt>
    <dgm:pt modelId="{6A4D30C8-B4B7-44D7-ADAB-EEAF36860711}" type="parTrans" cxnId="{CC1C1D66-3019-41A7-A39A-748A390B7566}">
      <dgm:prSet/>
      <dgm:spPr/>
      <dgm:t>
        <a:bodyPr/>
        <a:lstStyle/>
        <a:p>
          <a:endParaRPr lang="ru-RU"/>
        </a:p>
      </dgm:t>
    </dgm:pt>
    <dgm:pt modelId="{AF767826-9CF3-4307-8ABD-2AB69AD83C36}" type="sibTrans" cxnId="{CC1C1D66-3019-41A7-A39A-748A390B7566}">
      <dgm:prSet/>
      <dgm:spPr/>
      <dgm:t>
        <a:bodyPr/>
        <a:lstStyle/>
        <a:p>
          <a:endParaRPr lang="ru-RU"/>
        </a:p>
      </dgm:t>
    </dgm:pt>
    <dgm:pt modelId="{8670120D-3B10-48B1-B65A-4FD6126B35AC}">
      <dgm:prSet/>
      <dgm:spPr/>
      <dgm:t>
        <a:bodyPr/>
        <a:lstStyle/>
        <a:p>
          <a:endParaRPr lang="ru-RU"/>
        </a:p>
      </dgm:t>
    </dgm:pt>
    <dgm:pt modelId="{F3B6E1EF-BC26-4C0B-96B6-42A715620936}" type="parTrans" cxnId="{AA577DEF-2774-4A23-ABC4-BC222DD0D590}">
      <dgm:prSet/>
      <dgm:spPr/>
      <dgm:t>
        <a:bodyPr/>
        <a:lstStyle/>
        <a:p>
          <a:endParaRPr lang="ru-RU"/>
        </a:p>
      </dgm:t>
    </dgm:pt>
    <dgm:pt modelId="{C003DC18-BDFC-4CE9-A675-DFAE29158CE4}" type="sibTrans" cxnId="{AA577DEF-2774-4A23-ABC4-BC222DD0D590}">
      <dgm:prSet/>
      <dgm:spPr/>
      <dgm:t>
        <a:bodyPr/>
        <a:lstStyle/>
        <a:p>
          <a:endParaRPr lang="ru-RU"/>
        </a:p>
      </dgm:t>
    </dgm:pt>
    <dgm:pt modelId="{C5B3ACD7-D6B4-4461-AC99-66D43039F20C}">
      <dgm:prSet/>
      <dgm:spPr/>
      <dgm:t>
        <a:bodyPr/>
        <a:lstStyle/>
        <a:p>
          <a:endParaRPr lang="ru-RU" dirty="0"/>
        </a:p>
      </dgm:t>
    </dgm:pt>
    <dgm:pt modelId="{9607362A-E614-4E93-82CB-819ED24A832C}" type="parTrans" cxnId="{BDF0F68B-9E79-4216-A7B9-7E49809863F5}">
      <dgm:prSet/>
      <dgm:spPr/>
      <dgm:t>
        <a:bodyPr/>
        <a:lstStyle/>
        <a:p>
          <a:endParaRPr lang="ru-RU"/>
        </a:p>
      </dgm:t>
    </dgm:pt>
    <dgm:pt modelId="{3C681299-22CE-413E-86D5-E62F1FF3360F}" type="sibTrans" cxnId="{BDF0F68B-9E79-4216-A7B9-7E49809863F5}">
      <dgm:prSet/>
      <dgm:spPr/>
      <dgm:t>
        <a:bodyPr/>
        <a:lstStyle/>
        <a:p>
          <a:endParaRPr lang="ru-RU"/>
        </a:p>
      </dgm:t>
    </dgm:pt>
    <dgm:pt modelId="{0A299D70-D42B-4452-95B0-96D26AF886CA}">
      <dgm:prSet custT="1"/>
      <dgm:spPr/>
      <dgm:t>
        <a:bodyPr/>
        <a:lstStyle/>
        <a:p>
          <a:r>
            <a:rPr lang="ru-RU" sz="900" dirty="0" smtClean="0"/>
            <a:t>Первый тип личности отличается комплексным подходом к целям и задачам обучения в вузе. Интересы студентов сосредоточиваются на области знаний более широкой, чем предусмотрено программой, социальная активность студентов проявляется во всем многообразии форм жизни вуза. Этот тип деятельности ориентирован на широкую специализацию, на разностороннюю профессиональную подготовку.</a:t>
          </a:r>
          <a:endParaRPr lang="ru-RU" sz="900" dirty="0"/>
        </a:p>
      </dgm:t>
    </dgm:pt>
    <dgm:pt modelId="{AEBADF3B-CDA7-457D-BFD3-4D4BB7E559D9}" type="parTrans" cxnId="{6C7AFA15-C67D-493C-A388-D7BB32996772}">
      <dgm:prSet/>
      <dgm:spPr/>
      <dgm:t>
        <a:bodyPr/>
        <a:lstStyle/>
        <a:p>
          <a:endParaRPr lang="ru-RU"/>
        </a:p>
      </dgm:t>
    </dgm:pt>
    <dgm:pt modelId="{4F5B56E9-DD3C-41F9-96ED-3DD4F5C7B008}" type="sibTrans" cxnId="{6C7AFA15-C67D-493C-A388-D7BB32996772}">
      <dgm:prSet/>
      <dgm:spPr/>
      <dgm:t>
        <a:bodyPr/>
        <a:lstStyle/>
        <a:p>
          <a:endParaRPr lang="ru-RU"/>
        </a:p>
      </dgm:t>
    </dgm:pt>
    <dgm:pt modelId="{7DB28CD7-8F6C-43A4-9638-23372FF1FDE9}">
      <dgm:prSet custT="1"/>
      <dgm:spPr/>
      <dgm:t>
        <a:bodyPr/>
        <a:lstStyle/>
        <a:p>
          <a:r>
            <a:rPr lang="ru-RU" sz="900" dirty="0" smtClean="0"/>
            <a:t>Второй тип личности отличается четкой ориентацией на узкую специализацию. И здесь познавательная деятельность студентов выходит за рамки учебной программы. Однако если первому типу поведения присуще преодоление рамок программы, так сказать, вширь, то в данном случае этот выход осуществляется вглубь. Система духовных запросов студентов сужена рамками "</a:t>
          </a:r>
          <a:r>
            <a:rPr lang="ru-RU" sz="900" dirty="0" err="1" smtClean="0"/>
            <a:t>околопрофессиональных</a:t>
          </a:r>
          <a:r>
            <a:rPr lang="ru-RU" sz="900" dirty="0" smtClean="0"/>
            <a:t> интересов".</a:t>
          </a:r>
          <a:endParaRPr lang="ru-RU" sz="900" dirty="0"/>
        </a:p>
      </dgm:t>
    </dgm:pt>
    <dgm:pt modelId="{7478B3CF-B951-417D-B95B-1062D2A75D42}" type="parTrans" cxnId="{7761F324-E11C-4F0A-A55E-802795C3D8B9}">
      <dgm:prSet/>
      <dgm:spPr/>
      <dgm:t>
        <a:bodyPr/>
        <a:lstStyle/>
        <a:p>
          <a:endParaRPr lang="ru-RU"/>
        </a:p>
      </dgm:t>
    </dgm:pt>
    <dgm:pt modelId="{B31261B6-5F37-4F16-8A2F-45A261DA79F2}" type="sibTrans" cxnId="{7761F324-E11C-4F0A-A55E-802795C3D8B9}">
      <dgm:prSet/>
      <dgm:spPr/>
      <dgm:t>
        <a:bodyPr/>
        <a:lstStyle/>
        <a:p>
          <a:endParaRPr lang="ru-RU"/>
        </a:p>
      </dgm:t>
    </dgm:pt>
    <dgm:pt modelId="{34A1542B-0C0F-40DE-AA3C-1A030F020551}">
      <dgm:prSet/>
      <dgm:spPr/>
      <dgm:t>
        <a:bodyPr/>
        <a:lstStyle/>
        <a:p>
          <a:endParaRPr lang="ru-RU" dirty="0"/>
        </a:p>
      </dgm:t>
    </dgm:pt>
    <dgm:pt modelId="{736BF7A4-4113-4B3B-880C-8D12935148DF}" type="parTrans" cxnId="{552080AC-FEF8-429F-97BF-9CE97476B6B1}">
      <dgm:prSet/>
      <dgm:spPr/>
      <dgm:t>
        <a:bodyPr/>
        <a:lstStyle/>
        <a:p>
          <a:endParaRPr lang="ru-RU"/>
        </a:p>
      </dgm:t>
    </dgm:pt>
    <dgm:pt modelId="{DDD0B75B-8B97-4630-AB6D-864BF350826F}" type="sibTrans" cxnId="{552080AC-FEF8-429F-97BF-9CE97476B6B1}">
      <dgm:prSet/>
      <dgm:spPr/>
      <dgm:t>
        <a:bodyPr/>
        <a:lstStyle/>
        <a:p>
          <a:endParaRPr lang="ru-RU"/>
        </a:p>
      </dgm:t>
    </dgm:pt>
    <dgm:pt modelId="{87C03487-76DA-48DA-BDA4-E05FF8074548}">
      <dgm:prSet/>
      <dgm:spPr/>
      <dgm:t>
        <a:bodyPr/>
        <a:lstStyle/>
        <a:p>
          <a:endParaRPr lang="ru-RU"/>
        </a:p>
      </dgm:t>
    </dgm:pt>
    <dgm:pt modelId="{2BA7FB9A-3DC6-430A-97CB-9ECF05BD2D3E}" type="parTrans" cxnId="{59D23FAA-B3BB-415B-B596-63F57DFFE530}">
      <dgm:prSet/>
      <dgm:spPr/>
      <dgm:t>
        <a:bodyPr/>
        <a:lstStyle/>
        <a:p>
          <a:endParaRPr lang="ru-RU"/>
        </a:p>
      </dgm:t>
    </dgm:pt>
    <dgm:pt modelId="{6E3242B9-F022-4EF9-8272-4D8130C96C8F}" type="sibTrans" cxnId="{59D23FAA-B3BB-415B-B596-63F57DFFE530}">
      <dgm:prSet/>
      <dgm:spPr/>
      <dgm:t>
        <a:bodyPr/>
        <a:lstStyle/>
        <a:p>
          <a:endParaRPr lang="ru-RU"/>
        </a:p>
      </dgm:t>
    </dgm:pt>
    <dgm:pt modelId="{46CA9025-B766-48EF-AC85-44D9118494AD}" type="pres">
      <dgm:prSet presAssocID="{8DC6B494-498F-4927-A586-EB78762A014C}" presName="composite" presStyleCnt="0">
        <dgm:presLayoutVars>
          <dgm:chMax val="3"/>
          <dgm:animLvl val="lvl"/>
          <dgm:resizeHandles val="exact"/>
        </dgm:presLayoutVars>
      </dgm:prSet>
      <dgm:spPr/>
      <dgm:t>
        <a:bodyPr/>
        <a:lstStyle/>
        <a:p>
          <a:endParaRPr lang="ru-RU"/>
        </a:p>
      </dgm:t>
    </dgm:pt>
    <dgm:pt modelId="{7F9D43B8-4707-41AE-A1EC-8348EACC70D4}" type="pres">
      <dgm:prSet presAssocID="{B4FCBEBC-D546-4B97-883E-3AADC22F3A0D}" presName="gear1" presStyleLbl="node1" presStyleIdx="0" presStyleCnt="3">
        <dgm:presLayoutVars>
          <dgm:chMax val="1"/>
          <dgm:bulletEnabled val="1"/>
        </dgm:presLayoutVars>
      </dgm:prSet>
      <dgm:spPr/>
      <dgm:t>
        <a:bodyPr/>
        <a:lstStyle/>
        <a:p>
          <a:endParaRPr lang="ru-RU"/>
        </a:p>
      </dgm:t>
    </dgm:pt>
    <dgm:pt modelId="{FA35C61F-364D-45E3-B656-14DFDABC3FBE}" type="pres">
      <dgm:prSet presAssocID="{B4FCBEBC-D546-4B97-883E-3AADC22F3A0D}" presName="gear1srcNode" presStyleLbl="node1" presStyleIdx="0" presStyleCnt="3"/>
      <dgm:spPr/>
      <dgm:t>
        <a:bodyPr/>
        <a:lstStyle/>
        <a:p>
          <a:endParaRPr lang="ru-RU"/>
        </a:p>
      </dgm:t>
    </dgm:pt>
    <dgm:pt modelId="{70B46B93-35F4-4DE6-B492-87AC0AE44126}" type="pres">
      <dgm:prSet presAssocID="{B4FCBEBC-D546-4B97-883E-3AADC22F3A0D}" presName="gear1dstNode" presStyleLbl="node1" presStyleIdx="0" presStyleCnt="3"/>
      <dgm:spPr/>
      <dgm:t>
        <a:bodyPr/>
        <a:lstStyle/>
        <a:p>
          <a:endParaRPr lang="ru-RU"/>
        </a:p>
      </dgm:t>
    </dgm:pt>
    <dgm:pt modelId="{F69B9037-49FC-4F5D-8F03-9B3923146721}" type="pres">
      <dgm:prSet presAssocID="{0A299D70-D42B-4452-95B0-96D26AF886CA}" presName="gear2" presStyleLbl="node1" presStyleIdx="1" presStyleCnt="3" custScaleX="127963" custScaleY="163763">
        <dgm:presLayoutVars>
          <dgm:chMax val="1"/>
          <dgm:bulletEnabled val="1"/>
        </dgm:presLayoutVars>
      </dgm:prSet>
      <dgm:spPr/>
      <dgm:t>
        <a:bodyPr/>
        <a:lstStyle/>
        <a:p>
          <a:endParaRPr lang="ru-RU"/>
        </a:p>
      </dgm:t>
    </dgm:pt>
    <dgm:pt modelId="{BDE9307C-755F-49B5-8533-BFD4A8DCFB8E}" type="pres">
      <dgm:prSet presAssocID="{0A299D70-D42B-4452-95B0-96D26AF886CA}" presName="gear2srcNode" presStyleLbl="node1" presStyleIdx="1" presStyleCnt="3"/>
      <dgm:spPr/>
      <dgm:t>
        <a:bodyPr/>
        <a:lstStyle/>
        <a:p>
          <a:endParaRPr lang="ru-RU"/>
        </a:p>
      </dgm:t>
    </dgm:pt>
    <dgm:pt modelId="{06533113-5F46-429D-96D8-DB1E4B24A2DD}" type="pres">
      <dgm:prSet presAssocID="{0A299D70-D42B-4452-95B0-96D26AF886CA}" presName="gear2dstNode" presStyleLbl="node1" presStyleIdx="1" presStyleCnt="3"/>
      <dgm:spPr/>
      <dgm:t>
        <a:bodyPr/>
        <a:lstStyle/>
        <a:p>
          <a:endParaRPr lang="ru-RU"/>
        </a:p>
      </dgm:t>
    </dgm:pt>
    <dgm:pt modelId="{94408175-9556-48B1-8E65-198C4B2EA91C}" type="pres">
      <dgm:prSet presAssocID="{7DB28CD7-8F6C-43A4-9638-23372FF1FDE9}" presName="gear3" presStyleLbl="node1" presStyleIdx="2" presStyleCnt="3" custScaleX="145677" custScaleY="154079" custLinFactNeighborX="33363" custLinFactNeighborY="-4243"/>
      <dgm:spPr/>
      <dgm:t>
        <a:bodyPr/>
        <a:lstStyle/>
        <a:p>
          <a:endParaRPr lang="ru-RU"/>
        </a:p>
      </dgm:t>
    </dgm:pt>
    <dgm:pt modelId="{1E90373F-03DF-4315-81F8-116C88049673}" type="pres">
      <dgm:prSet presAssocID="{7DB28CD7-8F6C-43A4-9638-23372FF1FDE9}" presName="gear3tx" presStyleLbl="node1" presStyleIdx="2" presStyleCnt="3">
        <dgm:presLayoutVars>
          <dgm:chMax val="1"/>
          <dgm:bulletEnabled val="1"/>
        </dgm:presLayoutVars>
      </dgm:prSet>
      <dgm:spPr/>
      <dgm:t>
        <a:bodyPr/>
        <a:lstStyle/>
        <a:p>
          <a:endParaRPr lang="ru-RU"/>
        </a:p>
      </dgm:t>
    </dgm:pt>
    <dgm:pt modelId="{97F1F45B-02CF-4120-ACAA-BE4F1643CD3A}" type="pres">
      <dgm:prSet presAssocID="{7DB28CD7-8F6C-43A4-9638-23372FF1FDE9}" presName="gear3srcNode" presStyleLbl="node1" presStyleIdx="2" presStyleCnt="3"/>
      <dgm:spPr/>
      <dgm:t>
        <a:bodyPr/>
        <a:lstStyle/>
        <a:p>
          <a:endParaRPr lang="ru-RU"/>
        </a:p>
      </dgm:t>
    </dgm:pt>
    <dgm:pt modelId="{1C8B4540-FE19-4F98-BFB7-526A8F9DEBA3}" type="pres">
      <dgm:prSet presAssocID="{7DB28CD7-8F6C-43A4-9638-23372FF1FDE9}" presName="gear3dstNode" presStyleLbl="node1" presStyleIdx="2" presStyleCnt="3"/>
      <dgm:spPr/>
      <dgm:t>
        <a:bodyPr/>
        <a:lstStyle/>
        <a:p>
          <a:endParaRPr lang="ru-RU"/>
        </a:p>
      </dgm:t>
    </dgm:pt>
    <dgm:pt modelId="{7CD05960-D81A-4615-9BDD-10580A81FC2F}" type="pres">
      <dgm:prSet presAssocID="{599FD5FF-45AF-4DE5-BF4C-91DE91D5986B}" presName="connector1" presStyleLbl="sibTrans2D1" presStyleIdx="0" presStyleCnt="3"/>
      <dgm:spPr/>
      <dgm:t>
        <a:bodyPr/>
        <a:lstStyle/>
        <a:p>
          <a:endParaRPr lang="ru-RU"/>
        </a:p>
      </dgm:t>
    </dgm:pt>
    <dgm:pt modelId="{DCEFBE9B-C115-4F13-A6DB-950322E6E5CC}" type="pres">
      <dgm:prSet presAssocID="{4F5B56E9-DD3C-41F9-96ED-3DD4F5C7B008}" presName="connector2" presStyleLbl="sibTrans2D1" presStyleIdx="1" presStyleCnt="3"/>
      <dgm:spPr/>
      <dgm:t>
        <a:bodyPr/>
        <a:lstStyle/>
        <a:p>
          <a:endParaRPr lang="ru-RU"/>
        </a:p>
      </dgm:t>
    </dgm:pt>
    <dgm:pt modelId="{AB1590F1-D49C-4560-8008-B22CB2266F0A}" type="pres">
      <dgm:prSet presAssocID="{B31261B6-5F37-4F16-8A2F-45A261DA79F2}" presName="connector3" presStyleLbl="sibTrans2D1" presStyleIdx="2" presStyleCnt="3"/>
      <dgm:spPr/>
      <dgm:t>
        <a:bodyPr/>
        <a:lstStyle/>
        <a:p>
          <a:endParaRPr lang="ru-RU"/>
        </a:p>
      </dgm:t>
    </dgm:pt>
  </dgm:ptLst>
  <dgm:cxnLst>
    <dgm:cxn modelId="{2F6BA310-4FBE-4D3B-A14D-3010E9F67158}" srcId="{8DC6B494-498F-4927-A586-EB78762A014C}" destId="{37FC9DCA-3D05-4960-ACE6-A147A83CE26A}" srcOrd="5" destOrd="0" parTransId="{6A22FC8F-0F64-41D2-98D7-128E8B6E36FF}" sibTransId="{2DFE7BD9-1827-4BCA-9B75-7C8CDCB32E5C}"/>
    <dgm:cxn modelId="{59D23FAA-B3BB-415B-B596-63F57DFFE530}" srcId="{8DC6B494-498F-4927-A586-EB78762A014C}" destId="{87C03487-76DA-48DA-BDA4-E05FF8074548}" srcOrd="4" destOrd="0" parTransId="{2BA7FB9A-3DC6-430A-97CB-9ECF05BD2D3E}" sibTransId="{6E3242B9-F022-4EF9-8272-4D8130C96C8F}"/>
    <dgm:cxn modelId="{8C29AEE7-64CC-4984-BDCF-583AB730092E}" type="presOf" srcId="{0A299D70-D42B-4452-95B0-96D26AF886CA}" destId="{06533113-5F46-429D-96D8-DB1E4B24A2DD}" srcOrd="2" destOrd="0" presId="urn:microsoft.com/office/officeart/2005/8/layout/gear1"/>
    <dgm:cxn modelId="{DE7428C0-315C-4792-8163-A0271A768F8F}" type="presOf" srcId="{B4FCBEBC-D546-4B97-883E-3AADC22F3A0D}" destId="{7F9D43B8-4707-41AE-A1EC-8348EACC70D4}" srcOrd="0" destOrd="0" presId="urn:microsoft.com/office/officeart/2005/8/layout/gear1"/>
    <dgm:cxn modelId="{6C7AFA15-C67D-493C-A388-D7BB32996772}" srcId="{8DC6B494-498F-4927-A586-EB78762A014C}" destId="{0A299D70-D42B-4452-95B0-96D26AF886CA}" srcOrd="1" destOrd="0" parTransId="{AEBADF3B-CDA7-457D-BFD3-4D4BB7E559D9}" sibTransId="{4F5B56E9-DD3C-41F9-96ED-3DD4F5C7B008}"/>
    <dgm:cxn modelId="{4DFE7BC3-AB14-4E0F-8F33-D4927A734037}" type="presOf" srcId="{599FD5FF-45AF-4DE5-BF4C-91DE91D5986B}" destId="{7CD05960-D81A-4615-9BDD-10580A81FC2F}" srcOrd="0" destOrd="0" presId="urn:microsoft.com/office/officeart/2005/8/layout/gear1"/>
    <dgm:cxn modelId="{955E8EA0-B795-4D64-9614-97B5D0C94C96}" type="presOf" srcId="{0A299D70-D42B-4452-95B0-96D26AF886CA}" destId="{BDE9307C-755F-49B5-8533-BFD4A8DCFB8E}" srcOrd="1" destOrd="0" presId="urn:microsoft.com/office/officeart/2005/8/layout/gear1"/>
    <dgm:cxn modelId="{552080AC-FEF8-429F-97BF-9CE97476B6B1}" srcId="{8DC6B494-498F-4927-A586-EB78762A014C}" destId="{34A1542B-0C0F-40DE-AA3C-1A030F020551}" srcOrd="3" destOrd="0" parTransId="{736BF7A4-4113-4B3B-880C-8D12935148DF}" sibTransId="{DDD0B75B-8B97-4630-AB6D-864BF350826F}"/>
    <dgm:cxn modelId="{AA577DEF-2774-4A23-ABC4-BC222DD0D590}" srcId="{8DC6B494-498F-4927-A586-EB78762A014C}" destId="{8670120D-3B10-48B1-B65A-4FD6126B35AC}" srcOrd="11" destOrd="0" parTransId="{F3B6E1EF-BC26-4C0B-96B6-42A715620936}" sibTransId="{C003DC18-BDFC-4CE9-A675-DFAE29158CE4}"/>
    <dgm:cxn modelId="{232F13B7-8885-4C81-953D-AEAF891AF8BB}" srcId="{8DC6B494-498F-4927-A586-EB78762A014C}" destId="{AB9143CE-CDB5-4EB1-B55B-FD8452751DE9}" srcOrd="9" destOrd="0" parTransId="{564D0B68-F52D-4B94-BBF6-7E38502A9AD3}" sibTransId="{27AB3B27-9FBE-4528-A16D-D48A365B5616}"/>
    <dgm:cxn modelId="{F334D71B-8233-4D44-B7C4-2B40A367CCB5}" srcId="{8DC6B494-498F-4927-A586-EB78762A014C}" destId="{E551F240-FD1F-4925-8A68-9E54FB68D2ED}" srcOrd="8" destOrd="0" parTransId="{5A464F5E-1F4E-49B2-B9B1-F8F1160B3C38}" sibTransId="{F776EF0C-AF1D-4510-B3E2-F82538E729B3}"/>
    <dgm:cxn modelId="{47A2AA3C-4376-4D80-ABB8-86258FBF73EE}" type="presOf" srcId="{7DB28CD7-8F6C-43A4-9638-23372FF1FDE9}" destId="{1C8B4540-FE19-4F98-BFB7-526A8F9DEBA3}" srcOrd="3" destOrd="0" presId="urn:microsoft.com/office/officeart/2005/8/layout/gear1"/>
    <dgm:cxn modelId="{CA751126-3A16-4AE0-826C-C0EDFF689CF3}" type="presOf" srcId="{4F5B56E9-DD3C-41F9-96ED-3DD4F5C7B008}" destId="{DCEFBE9B-C115-4F13-A6DB-950322E6E5CC}" srcOrd="0" destOrd="0" presId="urn:microsoft.com/office/officeart/2005/8/layout/gear1"/>
    <dgm:cxn modelId="{7761F324-E11C-4F0A-A55E-802795C3D8B9}" srcId="{8DC6B494-498F-4927-A586-EB78762A014C}" destId="{7DB28CD7-8F6C-43A4-9638-23372FF1FDE9}" srcOrd="2" destOrd="0" parTransId="{7478B3CF-B951-417D-B95B-1062D2A75D42}" sibTransId="{B31261B6-5F37-4F16-8A2F-45A261DA79F2}"/>
    <dgm:cxn modelId="{64C5E4BB-8B21-449F-8DA6-F440BD9B0F88}" type="presOf" srcId="{B31261B6-5F37-4F16-8A2F-45A261DA79F2}" destId="{AB1590F1-D49C-4560-8008-B22CB2266F0A}" srcOrd="0" destOrd="0" presId="urn:microsoft.com/office/officeart/2005/8/layout/gear1"/>
    <dgm:cxn modelId="{2ACFE06E-93AD-433B-ABE5-AEA01BB4F819}" srcId="{8DC6B494-498F-4927-A586-EB78762A014C}" destId="{8535B45B-2438-454C-8296-55C8E3ED1085}" srcOrd="6" destOrd="0" parTransId="{9244E5E0-B3E1-4839-88A9-D4C3FA3C08A4}" sibTransId="{1CC42873-7F7B-4905-84DE-056165EF9F94}"/>
    <dgm:cxn modelId="{03014FCC-BB37-4549-845E-2C499418322B}" srcId="{8DC6B494-498F-4927-A586-EB78762A014C}" destId="{B4FCBEBC-D546-4B97-883E-3AADC22F3A0D}" srcOrd="0" destOrd="0" parTransId="{BDCBF792-0B39-46D6-9A98-D29A1D4D5E66}" sibTransId="{599FD5FF-45AF-4DE5-BF4C-91DE91D5986B}"/>
    <dgm:cxn modelId="{92742EDD-8EB2-4377-B6FA-7FF419A21A82}" type="presOf" srcId="{7DB28CD7-8F6C-43A4-9638-23372FF1FDE9}" destId="{97F1F45B-02CF-4120-ACAA-BE4F1643CD3A}" srcOrd="2" destOrd="0" presId="urn:microsoft.com/office/officeart/2005/8/layout/gear1"/>
    <dgm:cxn modelId="{CC1C1D66-3019-41A7-A39A-748A390B7566}" srcId="{8DC6B494-498F-4927-A586-EB78762A014C}" destId="{D61431F9-01CD-4BD0-A6B1-054A19E49078}" srcOrd="10" destOrd="0" parTransId="{6A4D30C8-B4B7-44D7-ADAB-EEAF36860711}" sibTransId="{AF767826-9CF3-4307-8ABD-2AB69AD83C36}"/>
    <dgm:cxn modelId="{AE29A781-1725-4F15-A90A-5540945F45E8}" type="presOf" srcId="{7DB28CD7-8F6C-43A4-9638-23372FF1FDE9}" destId="{94408175-9556-48B1-8E65-198C4B2EA91C}" srcOrd="0" destOrd="0" presId="urn:microsoft.com/office/officeart/2005/8/layout/gear1"/>
    <dgm:cxn modelId="{3B74FCC5-908D-4E77-89F0-D03823B109AE}" type="presOf" srcId="{0A299D70-D42B-4452-95B0-96D26AF886CA}" destId="{F69B9037-49FC-4F5D-8F03-9B3923146721}" srcOrd="0" destOrd="0" presId="urn:microsoft.com/office/officeart/2005/8/layout/gear1"/>
    <dgm:cxn modelId="{C511FDC7-A4AC-45EA-A8DC-1598842C186C}" type="presOf" srcId="{7DB28CD7-8F6C-43A4-9638-23372FF1FDE9}" destId="{1E90373F-03DF-4315-81F8-116C88049673}" srcOrd="1" destOrd="0" presId="urn:microsoft.com/office/officeart/2005/8/layout/gear1"/>
    <dgm:cxn modelId="{3CCFD295-7E94-425C-BC5F-A3B7389DFE91}" type="presOf" srcId="{8DC6B494-498F-4927-A586-EB78762A014C}" destId="{46CA9025-B766-48EF-AC85-44D9118494AD}" srcOrd="0" destOrd="0" presId="urn:microsoft.com/office/officeart/2005/8/layout/gear1"/>
    <dgm:cxn modelId="{8885AD4D-4BB6-467C-BF6E-284840DD45F9}" type="presOf" srcId="{B4FCBEBC-D546-4B97-883E-3AADC22F3A0D}" destId="{FA35C61F-364D-45E3-B656-14DFDABC3FBE}" srcOrd="1" destOrd="0" presId="urn:microsoft.com/office/officeart/2005/8/layout/gear1"/>
    <dgm:cxn modelId="{056954FE-6536-4EF1-946E-47E225881505}" type="presOf" srcId="{B4FCBEBC-D546-4B97-883E-3AADC22F3A0D}" destId="{70B46B93-35F4-4DE6-B492-87AC0AE44126}" srcOrd="2" destOrd="0" presId="urn:microsoft.com/office/officeart/2005/8/layout/gear1"/>
    <dgm:cxn modelId="{271D1D22-6262-4228-B8C0-CFA4E8E26E9A}" srcId="{8DC6B494-498F-4927-A586-EB78762A014C}" destId="{24679649-DD0F-455F-8D46-8751CBBC1D6D}" srcOrd="7" destOrd="0" parTransId="{BEAEAD01-AFBE-4B59-A86F-296530A2742B}" sibTransId="{2397E577-05D6-4294-B710-8B3245301DDC}"/>
    <dgm:cxn modelId="{BDF0F68B-9E79-4216-A7B9-7E49809863F5}" srcId="{8DC6B494-498F-4927-A586-EB78762A014C}" destId="{C5B3ACD7-D6B4-4461-AC99-66D43039F20C}" srcOrd="12" destOrd="0" parTransId="{9607362A-E614-4E93-82CB-819ED24A832C}" sibTransId="{3C681299-22CE-413E-86D5-E62F1FF3360F}"/>
    <dgm:cxn modelId="{BF614A4C-14B9-4B61-8151-493D5CF1CB09}" type="presParOf" srcId="{46CA9025-B766-48EF-AC85-44D9118494AD}" destId="{7F9D43B8-4707-41AE-A1EC-8348EACC70D4}" srcOrd="0" destOrd="0" presId="urn:microsoft.com/office/officeart/2005/8/layout/gear1"/>
    <dgm:cxn modelId="{3B54669A-7D15-4EC2-8693-9A9FC7A47BC8}" type="presParOf" srcId="{46CA9025-B766-48EF-AC85-44D9118494AD}" destId="{FA35C61F-364D-45E3-B656-14DFDABC3FBE}" srcOrd="1" destOrd="0" presId="urn:microsoft.com/office/officeart/2005/8/layout/gear1"/>
    <dgm:cxn modelId="{B0B55B2B-7656-4E1D-B409-CED0629357E3}" type="presParOf" srcId="{46CA9025-B766-48EF-AC85-44D9118494AD}" destId="{70B46B93-35F4-4DE6-B492-87AC0AE44126}" srcOrd="2" destOrd="0" presId="urn:microsoft.com/office/officeart/2005/8/layout/gear1"/>
    <dgm:cxn modelId="{E043D02B-567C-4E62-953C-CC52A5A6CAD6}" type="presParOf" srcId="{46CA9025-B766-48EF-AC85-44D9118494AD}" destId="{F69B9037-49FC-4F5D-8F03-9B3923146721}" srcOrd="3" destOrd="0" presId="urn:microsoft.com/office/officeart/2005/8/layout/gear1"/>
    <dgm:cxn modelId="{10A37E4C-0DED-471E-A3B0-852F78E34770}" type="presParOf" srcId="{46CA9025-B766-48EF-AC85-44D9118494AD}" destId="{BDE9307C-755F-49B5-8533-BFD4A8DCFB8E}" srcOrd="4" destOrd="0" presId="urn:microsoft.com/office/officeart/2005/8/layout/gear1"/>
    <dgm:cxn modelId="{87C2D533-A902-48AD-BB22-C3FB8D117B5C}" type="presParOf" srcId="{46CA9025-B766-48EF-AC85-44D9118494AD}" destId="{06533113-5F46-429D-96D8-DB1E4B24A2DD}" srcOrd="5" destOrd="0" presId="urn:microsoft.com/office/officeart/2005/8/layout/gear1"/>
    <dgm:cxn modelId="{73C4BAC4-AAE8-45AA-8FBE-28AE4F52B5E2}" type="presParOf" srcId="{46CA9025-B766-48EF-AC85-44D9118494AD}" destId="{94408175-9556-48B1-8E65-198C4B2EA91C}" srcOrd="6" destOrd="0" presId="urn:microsoft.com/office/officeart/2005/8/layout/gear1"/>
    <dgm:cxn modelId="{1CAE1C4E-8E05-4DCA-9B7F-973A6D2C3E78}" type="presParOf" srcId="{46CA9025-B766-48EF-AC85-44D9118494AD}" destId="{1E90373F-03DF-4315-81F8-116C88049673}" srcOrd="7" destOrd="0" presId="urn:microsoft.com/office/officeart/2005/8/layout/gear1"/>
    <dgm:cxn modelId="{1D5F98F9-C465-4BDA-B74C-37C92588CC15}" type="presParOf" srcId="{46CA9025-B766-48EF-AC85-44D9118494AD}" destId="{97F1F45B-02CF-4120-ACAA-BE4F1643CD3A}" srcOrd="8" destOrd="0" presId="urn:microsoft.com/office/officeart/2005/8/layout/gear1"/>
    <dgm:cxn modelId="{668428FF-EC09-4039-ADF3-9D039A6E1F62}" type="presParOf" srcId="{46CA9025-B766-48EF-AC85-44D9118494AD}" destId="{1C8B4540-FE19-4F98-BFB7-526A8F9DEBA3}" srcOrd="9" destOrd="0" presId="urn:microsoft.com/office/officeart/2005/8/layout/gear1"/>
    <dgm:cxn modelId="{6D17A73F-AE75-40E0-9D87-2DE538D71F76}" type="presParOf" srcId="{46CA9025-B766-48EF-AC85-44D9118494AD}" destId="{7CD05960-D81A-4615-9BDD-10580A81FC2F}" srcOrd="10" destOrd="0" presId="urn:microsoft.com/office/officeart/2005/8/layout/gear1"/>
    <dgm:cxn modelId="{3ABB5243-4CA1-43C6-9E55-B8A59555F2F8}" type="presParOf" srcId="{46CA9025-B766-48EF-AC85-44D9118494AD}" destId="{DCEFBE9B-C115-4F13-A6DB-950322E6E5CC}" srcOrd="11" destOrd="0" presId="urn:microsoft.com/office/officeart/2005/8/layout/gear1"/>
    <dgm:cxn modelId="{BB6899EC-9038-4495-9458-2D5B2E11FEFD}" type="presParOf" srcId="{46CA9025-B766-48EF-AC85-44D9118494AD}" destId="{AB1590F1-D49C-4560-8008-B22CB2266F0A}"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D05DF12-9D32-4D7E-87C7-C8FCDBD70145}" type="doc">
      <dgm:prSet loTypeId="urn:microsoft.com/office/officeart/2009/layout/ReverseList" loCatId="relationship" qsTypeId="urn:microsoft.com/office/officeart/2005/8/quickstyle/simple4" qsCatId="simple" csTypeId="urn:microsoft.com/office/officeart/2005/8/colors/accent1_2" csCatId="accent1" phldr="1"/>
      <dgm:spPr/>
      <dgm:t>
        <a:bodyPr/>
        <a:lstStyle/>
        <a:p>
          <a:endParaRPr lang="ru-RU"/>
        </a:p>
      </dgm:t>
    </dgm:pt>
    <dgm:pt modelId="{201AB537-B274-41A3-8774-751CD5D72D3B}">
      <dgm:prSet/>
      <dgm:spPr/>
      <dgm:t>
        <a:bodyPr/>
        <a:lstStyle/>
        <a:p>
          <a:pPr rtl="0"/>
          <a:r>
            <a:rPr lang="ru-RU" dirty="0" smtClean="0"/>
            <a:t>Термин "студент" латинского происхождения, в переводе на русский язык означает усердно работающий, занимающийся, т.е. овладевающий знаниями</a:t>
          </a:r>
          <a:endParaRPr lang="ru-RU" dirty="0"/>
        </a:p>
      </dgm:t>
    </dgm:pt>
    <dgm:pt modelId="{A70877E8-8221-488D-BDBC-A98A34326EA7}" type="parTrans" cxnId="{FA943AB2-1078-4422-8FCA-751FA06CF6E5}">
      <dgm:prSet/>
      <dgm:spPr/>
      <dgm:t>
        <a:bodyPr/>
        <a:lstStyle/>
        <a:p>
          <a:endParaRPr lang="ru-RU"/>
        </a:p>
      </dgm:t>
    </dgm:pt>
    <dgm:pt modelId="{9BC1D60D-F702-4078-B8CE-754C3740B404}" type="sibTrans" cxnId="{FA943AB2-1078-4422-8FCA-751FA06CF6E5}">
      <dgm:prSet/>
      <dgm:spPr/>
      <dgm:t>
        <a:bodyPr/>
        <a:lstStyle/>
        <a:p>
          <a:endParaRPr lang="ru-RU"/>
        </a:p>
      </dgm:t>
    </dgm:pt>
    <dgm:pt modelId="{6A1ECC1F-ECA7-40A8-B3BF-09FB6583B616}">
      <dgm:prSet/>
      <dgm:spPr/>
      <dgm:t>
        <a:bodyPr/>
        <a:lstStyle/>
        <a:p>
          <a:pPr rtl="0"/>
          <a:r>
            <a:rPr lang="ru-RU" dirty="0" smtClean="0"/>
            <a:t>Студент как человек определенного возраста и как личность может характеризоваться с </a:t>
          </a:r>
          <a:r>
            <a:rPr lang="ru-RU" i="1" u="sng" dirty="0" smtClean="0"/>
            <a:t>трех </a:t>
          </a:r>
          <a:r>
            <a:rPr lang="ru-RU" dirty="0" smtClean="0"/>
            <a:t>сторон: </a:t>
          </a:r>
          <a:endParaRPr lang="ru-RU" dirty="0"/>
        </a:p>
      </dgm:t>
    </dgm:pt>
    <dgm:pt modelId="{47E4C180-E2AF-413B-AA88-354CA2C1AB68}" type="parTrans" cxnId="{EB91782B-41AB-4324-BAF4-5C5D35BA943C}">
      <dgm:prSet/>
      <dgm:spPr/>
      <dgm:t>
        <a:bodyPr/>
        <a:lstStyle/>
        <a:p>
          <a:endParaRPr lang="ru-RU"/>
        </a:p>
      </dgm:t>
    </dgm:pt>
    <dgm:pt modelId="{F28468BA-E11A-4843-912E-75111DE181F1}" type="sibTrans" cxnId="{EB91782B-41AB-4324-BAF4-5C5D35BA943C}">
      <dgm:prSet/>
      <dgm:spPr/>
      <dgm:t>
        <a:bodyPr/>
        <a:lstStyle/>
        <a:p>
          <a:endParaRPr lang="ru-RU"/>
        </a:p>
      </dgm:t>
    </dgm:pt>
    <dgm:pt modelId="{5422E36E-638E-4392-A0B7-9A152ADBE3CE}" type="pres">
      <dgm:prSet presAssocID="{2D05DF12-9D32-4D7E-87C7-C8FCDBD70145}" presName="Name0" presStyleCnt="0">
        <dgm:presLayoutVars>
          <dgm:chMax val="2"/>
          <dgm:chPref val="2"/>
          <dgm:animLvl val="lvl"/>
        </dgm:presLayoutVars>
      </dgm:prSet>
      <dgm:spPr/>
      <dgm:t>
        <a:bodyPr/>
        <a:lstStyle/>
        <a:p>
          <a:endParaRPr lang="ru-RU"/>
        </a:p>
      </dgm:t>
    </dgm:pt>
    <dgm:pt modelId="{8742C430-4AA0-4E68-AD5E-3ACDD93C722F}" type="pres">
      <dgm:prSet presAssocID="{2D05DF12-9D32-4D7E-87C7-C8FCDBD70145}" presName="LeftText" presStyleLbl="revTx" presStyleIdx="0" presStyleCnt="0">
        <dgm:presLayoutVars>
          <dgm:bulletEnabled val="1"/>
        </dgm:presLayoutVars>
      </dgm:prSet>
      <dgm:spPr/>
      <dgm:t>
        <a:bodyPr/>
        <a:lstStyle/>
        <a:p>
          <a:endParaRPr lang="ru-RU"/>
        </a:p>
      </dgm:t>
    </dgm:pt>
    <dgm:pt modelId="{CE36DC34-6B68-497B-9E72-A58650BBF355}" type="pres">
      <dgm:prSet presAssocID="{2D05DF12-9D32-4D7E-87C7-C8FCDBD70145}" presName="LeftNode" presStyleLbl="bgImgPlace1" presStyleIdx="0" presStyleCnt="2">
        <dgm:presLayoutVars>
          <dgm:chMax val="2"/>
          <dgm:chPref val="2"/>
        </dgm:presLayoutVars>
      </dgm:prSet>
      <dgm:spPr/>
      <dgm:t>
        <a:bodyPr/>
        <a:lstStyle/>
        <a:p>
          <a:endParaRPr lang="ru-RU"/>
        </a:p>
      </dgm:t>
    </dgm:pt>
    <dgm:pt modelId="{E76B0609-21A3-43A1-8DEC-6E8F33262DB7}" type="pres">
      <dgm:prSet presAssocID="{2D05DF12-9D32-4D7E-87C7-C8FCDBD70145}" presName="RightText" presStyleLbl="revTx" presStyleIdx="0" presStyleCnt="0">
        <dgm:presLayoutVars>
          <dgm:bulletEnabled val="1"/>
        </dgm:presLayoutVars>
      </dgm:prSet>
      <dgm:spPr/>
      <dgm:t>
        <a:bodyPr/>
        <a:lstStyle/>
        <a:p>
          <a:endParaRPr lang="ru-RU"/>
        </a:p>
      </dgm:t>
    </dgm:pt>
    <dgm:pt modelId="{88F9B16E-E96D-4D5A-984B-13442CD226ED}" type="pres">
      <dgm:prSet presAssocID="{2D05DF12-9D32-4D7E-87C7-C8FCDBD70145}" presName="RightNode" presStyleLbl="bgImgPlace1" presStyleIdx="1" presStyleCnt="2">
        <dgm:presLayoutVars>
          <dgm:chMax val="0"/>
          <dgm:chPref val="0"/>
        </dgm:presLayoutVars>
      </dgm:prSet>
      <dgm:spPr/>
      <dgm:t>
        <a:bodyPr/>
        <a:lstStyle/>
        <a:p>
          <a:endParaRPr lang="ru-RU"/>
        </a:p>
      </dgm:t>
    </dgm:pt>
    <dgm:pt modelId="{EE029B27-05C4-4042-89AF-6001276B6080}" type="pres">
      <dgm:prSet presAssocID="{2D05DF12-9D32-4D7E-87C7-C8FCDBD70145}" presName="TopArrow" presStyleLbl="node1" presStyleIdx="0" presStyleCnt="2"/>
      <dgm:spPr/>
    </dgm:pt>
    <dgm:pt modelId="{DEECC644-EB9A-4CC6-AD67-490EC462088F}" type="pres">
      <dgm:prSet presAssocID="{2D05DF12-9D32-4D7E-87C7-C8FCDBD70145}" presName="BottomArrow" presStyleLbl="node1" presStyleIdx="1" presStyleCnt="2"/>
      <dgm:spPr/>
    </dgm:pt>
  </dgm:ptLst>
  <dgm:cxnLst>
    <dgm:cxn modelId="{CDD6CB23-6936-414F-801D-49CD119EE5D7}" type="presOf" srcId="{6A1ECC1F-ECA7-40A8-B3BF-09FB6583B616}" destId="{88F9B16E-E96D-4D5A-984B-13442CD226ED}" srcOrd="1" destOrd="0" presId="urn:microsoft.com/office/officeart/2009/layout/ReverseList"/>
    <dgm:cxn modelId="{FA943AB2-1078-4422-8FCA-751FA06CF6E5}" srcId="{2D05DF12-9D32-4D7E-87C7-C8FCDBD70145}" destId="{201AB537-B274-41A3-8774-751CD5D72D3B}" srcOrd="0" destOrd="0" parTransId="{A70877E8-8221-488D-BDBC-A98A34326EA7}" sibTransId="{9BC1D60D-F702-4078-B8CE-754C3740B404}"/>
    <dgm:cxn modelId="{D573799C-69E1-4DC0-A1D3-7EAEF289B31E}" type="presOf" srcId="{2D05DF12-9D32-4D7E-87C7-C8FCDBD70145}" destId="{5422E36E-638E-4392-A0B7-9A152ADBE3CE}" srcOrd="0" destOrd="0" presId="urn:microsoft.com/office/officeart/2009/layout/ReverseList"/>
    <dgm:cxn modelId="{37FD3ED3-271A-493C-8110-6DD0E8B1E4CD}" type="presOf" srcId="{6A1ECC1F-ECA7-40A8-B3BF-09FB6583B616}" destId="{E76B0609-21A3-43A1-8DEC-6E8F33262DB7}" srcOrd="0" destOrd="0" presId="urn:microsoft.com/office/officeart/2009/layout/ReverseList"/>
    <dgm:cxn modelId="{C49649C7-7A61-4CCA-B228-DE85414E4566}" type="presOf" srcId="{201AB537-B274-41A3-8774-751CD5D72D3B}" destId="{8742C430-4AA0-4E68-AD5E-3ACDD93C722F}" srcOrd="0" destOrd="0" presId="urn:microsoft.com/office/officeart/2009/layout/ReverseList"/>
    <dgm:cxn modelId="{EB91782B-41AB-4324-BAF4-5C5D35BA943C}" srcId="{2D05DF12-9D32-4D7E-87C7-C8FCDBD70145}" destId="{6A1ECC1F-ECA7-40A8-B3BF-09FB6583B616}" srcOrd="1" destOrd="0" parTransId="{47E4C180-E2AF-413B-AA88-354CA2C1AB68}" sibTransId="{F28468BA-E11A-4843-912E-75111DE181F1}"/>
    <dgm:cxn modelId="{A5D85998-9ACB-43D6-822B-529887849C01}" type="presOf" srcId="{201AB537-B274-41A3-8774-751CD5D72D3B}" destId="{CE36DC34-6B68-497B-9E72-A58650BBF355}" srcOrd="1" destOrd="0" presId="urn:microsoft.com/office/officeart/2009/layout/ReverseList"/>
    <dgm:cxn modelId="{075EBB55-7F9B-4F22-9661-6756C2243038}" type="presParOf" srcId="{5422E36E-638E-4392-A0B7-9A152ADBE3CE}" destId="{8742C430-4AA0-4E68-AD5E-3ACDD93C722F}" srcOrd="0" destOrd="0" presId="urn:microsoft.com/office/officeart/2009/layout/ReverseList"/>
    <dgm:cxn modelId="{D6D14334-C91E-4F29-803F-84714DC0B798}" type="presParOf" srcId="{5422E36E-638E-4392-A0B7-9A152ADBE3CE}" destId="{CE36DC34-6B68-497B-9E72-A58650BBF355}" srcOrd="1" destOrd="0" presId="urn:microsoft.com/office/officeart/2009/layout/ReverseList"/>
    <dgm:cxn modelId="{39D0384B-67E3-4AAB-8F6B-735A92AF1BF9}" type="presParOf" srcId="{5422E36E-638E-4392-A0B7-9A152ADBE3CE}" destId="{E76B0609-21A3-43A1-8DEC-6E8F33262DB7}" srcOrd="2" destOrd="0" presId="urn:microsoft.com/office/officeart/2009/layout/ReverseList"/>
    <dgm:cxn modelId="{ED04951F-BC8A-4D6C-9CCB-CE3B5D047DB7}" type="presParOf" srcId="{5422E36E-638E-4392-A0B7-9A152ADBE3CE}" destId="{88F9B16E-E96D-4D5A-984B-13442CD226ED}" srcOrd="3" destOrd="0" presId="urn:microsoft.com/office/officeart/2009/layout/ReverseList"/>
    <dgm:cxn modelId="{2F373686-F6E9-4224-A9A0-3A01FA517167}" type="presParOf" srcId="{5422E36E-638E-4392-A0B7-9A152ADBE3CE}" destId="{EE029B27-05C4-4042-89AF-6001276B6080}" srcOrd="4" destOrd="0" presId="urn:microsoft.com/office/officeart/2009/layout/ReverseList"/>
    <dgm:cxn modelId="{FEC2CFBD-0AD2-4E87-B80C-1716C1D64B4E}" type="presParOf" srcId="{5422E36E-638E-4392-A0B7-9A152ADBE3CE}" destId="{DEECC644-EB9A-4CC6-AD67-490EC462088F}" srcOrd="5" destOrd="0" presId="urn:microsoft.com/office/officeart/2009/layout/Revers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3587E2B-7E5F-4801-8031-C79F43935524}"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ru-RU"/>
        </a:p>
      </dgm:t>
    </dgm:pt>
    <dgm:pt modelId="{F8915C9C-4855-4F55-ADEB-22D4D0144E5E}">
      <dgm:prSet custT="1"/>
      <dgm:spPr/>
      <dgm:t>
        <a:bodyPr/>
        <a:lstStyle/>
        <a:p>
          <a:pPr rtl="0"/>
          <a:r>
            <a:rPr lang="ru-RU" sz="2200" b="1" baseline="0" dirty="0" smtClean="0"/>
            <a:t>Типология студентов по В. Т. Лисовскому:</a:t>
          </a:r>
          <a:br>
            <a:rPr lang="ru-RU" sz="2200" b="1" baseline="0" dirty="0" smtClean="0"/>
          </a:br>
          <a:r>
            <a:rPr lang="ru-RU" sz="2000" b="1" baseline="0" dirty="0" smtClean="0"/>
            <a:t>1. "Гармоничный</a:t>
          </a:r>
          <a:br>
            <a:rPr lang="ru-RU" sz="2000" b="1" baseline="0" dirty="0" smtClean="0"/>
          </a:br>
          <a:r>
            <a:rPr lang="ru-RU" sz="2000" b="1" baseline="0" dirty="0" smtClean="0"/>
            <a:t>2. "Профессионал«</a:t>
          </a:r>
        </a:p>
        <a:p>
          <a:pPr rtl="0"/>
          <a:r>
            <a:rPr lang="ru-RU" sz="2000" b="1" baseline="0" dirty="0" smtClean="0"/>
            <a:t>3. "Академик«</a:t>
          </a:r>
        </a:p>
        <a:p>
          <a:pPr rtl="0"/>
          <a:r>
            <a:rPr lang="ru-RU" sz="2000" b="1" baseline="0" dirty="0" smtClean="0"/>
            <a:t>4. "Общественник". 5. "Любитель искусств«</a:t>
          </a:r>
        </a:p>
        <a:p>
          <a:pPr rtl="0"/>
          <a:r>
            <a:rPr lang="ru-RU" sz="2000" b="1" baseline="0" dirty="0" smtClean="0"/>
            <a:t>6. "Старательный". 7. "Середняк«</a:t>
          </a:r>
        </a:p>
        <a:p>
          <a:pPr rtl="0"/>
          <a:r>
            <a:rPr lang="ru-RU" sz="2000" b="1" baseline="0" dirty="0" smtClean="0"/>
            <a:t>8. "Разочарованный«</a:t>
          </a:r>
        </a:p>
        <a:p>
          <a:pPr rtl="0"/>
          <a:r>
            <a:rPr lang="ru-RU" sz="2000" b="1" baseline="0" dirty="0" smtClean="0"/>
            <a:t>9. "Лентяй". </a:t>
          </a:r>
        </a:p>
        <a:p>
          <a:pPr rtl="0"/>
          <a:r>
            <a:rPr lang="ru-RU" sz="2000" b="1" baseline="0" dirty="0" smtClean="0"/>
            <a:t>10. "Творческий". </a:t>
          </a:r>
        </a:p>
        <a:p>
          <a:pPr rtl="0"/>
          <a:r>
            <a:rPr lang="ru-RU" sz="2000" b="1" baseline="0" dirty="0" smtClean="0"/>
            <a:t>11. "Богемный". </a:t>
          </a:r>
          <a:endParaRPr lang="ru-RU" sz="2000" dirty="0"/>
        </a:p>
      </dgm:t>
    </dgm:pt>
    <dgm:pt modelId="{087110F9-4DE0-40B7-A9CB-43CEB8919F11}" type="parTrans" cxnId="{5E0D0937-CFE5-42B7-896B-ECB5D73DF222}">
      <dgm:prSet/>
      <dgm:spPr/>
      <dgm:t>
        <a:bodyPr/>
        <a:lstStyle/>
        <a:p>
          <a:endParaRPr lang="ru-RU"/>
        </a:p>
      </dgm:t>
    </dgm:pt>
    <dgm:pt modelId="{F9FEF5DF-4B20-45F7-8639-C406BEE80C01}" type="sibTrans" cxnId="{5E0D0937-CFE5-42B7-896B-ECB5D73DF222}">
      <dgm:prSet/>
      <dgm:spPr/>
      <dgm:t>
        <a:bodyPr/>
        <a:lstStyle/>
        <a:p>
          <a:endParaRPr lang="ru-RU"/>
        </a:p>
      </dgm:t>
    </dgm:pt>
    <dgm:pt modelId="{CED72F39-ABE7-4088-BA2C-5F720F8C3A4F}" type="pres">
      <dgm:prSet presAssocID="{B3587E2B-7E5F-4801-8031-C79F43935524}" presName="linear" presStyleCnt="0">
        <dgm:presLayoutVars>
          <dgm:dir/>
          <dgm:resizeHandles val="exact"/>
        </dgm:presLayoutVars>
      </dgm:prSet>
      <dgm:spPr/>
      <dgm:t>
        <a:bodyPr/>
        <a:lstStyle/>
        <a:p>
          <a:endParaRPr lang="ru-RU"/>
        </a:p>
      </dgm:t>
    </dgm:pt>
    <dgm:pt modelId="{02FDB2A7-BD3E-48A8-85CD-3B8DA09F16EB}" type="pres">
      <dgm:prSet presAssocID="{F8915C9C-4855-4F55-ADEB-22D4D0144E5E}" presName="comp" presStyleCnt="0"/>
      <dgm:spPr/>
    </dgm:pt>
    <dgm:pt modelId="{1699B076-E995-4C39-BCC7-DAC251624A27}" type="pres">
      <dgm:prSet presAssocID="{F8915C9C-4855-4F55-ADEB-22D4D0144E5E}" presName="box" presStyleLbl="node1" presStyleIdx="0" presStyleCnt="1"/>
      <dgm:spPr/>
      <dgm:t>
        <a:bodyPr/>
        <a:lstStyle/>
        <a:p>
          <a:endParaRPr lang="ru-RU"/>
        </a:p>
      </dgm:t>
    </dgm:pt>
    <dgm:pt modelId="{213023ED-AAB3-4C62-A2F4-10413D21C399}" type="pres">
      <dgm:prSet presAssocID="{F8915C9C-4855-4F55-ADEB-22D4D0144E5E}" presName="img" presStyleLbl="fgImgPlace1" presStyleIdx="0" presStyleCnt="1" custScaleX="164506" custScaleY="125000" custLinFactNeighborX="-38178" custLinFactNeighborY="-1341"/>
      <dgm:spPr>
        <a:blipFill rotWithShape="1">
          <a:blip xmlns:r="http://schemas.openxmlformats.org/officeDocument/2006/relationships" r:embed="rId1"/>
          <a:stretch>
            <a:fillRect/>
          </a:stretch>
        </a:blipFill>
      </dgm:spPr>
    </dgm:pt>
    <dgm:pt modelId="{C48F4134-07B0-47F7-AC89-250C1A8BC80B}" type="pres">
      <dgm:prSet presAssocID="{F8915C9C-4855-4F55-ADEB-22D4D0144E5E}" presName="text" presStyleLbl="node1" presStyleIdx="0" presStyleCnt="1">
        <dgm:presLayoutVars>
          <dgm:bulletEnabled val="1"/>
        </dgm:presLayoutVars>
      </dgm:prSet>
      <dgm:spPr/>
      <dgm:t>
        <a:bodyPr/>
        <a:lstStyle/>
        <a:p>
          <a:endParaRPr lang="ru-RU"/>
        </a:p>
      </dgm:t>
    </dgm:pt>
  </dgm:ptLst>
  <dgm:cxnLst>
    <dgm:cxn modelId="{5E0D0937-CFE5-42B7-896B-ECB5D73DF222}" srcId="{B3587E2B-7E5F-4801-8031-C79F43935524}" destId="{F8915C9C-4855-4F55-ADEB-22D4D0144E5E}" srcOrd="0" destOrd="0" parTransId="{087110F9-4DE0-40B7-A9CB-43CEB8919F11}" sibTransId="{F9FEF5DF-4B20-45F7-8639-C406BEE80C01}"/>
    <dgm:cxn modelId="{394A2BB1-86F6-4D65-9688-A06C90B02905}" type="presOf" srcId="{B3587E2B-7E5F-4801-8031-C79F43935524}" destId="{CED72F39-ABE7-4088-BA2C-5F720F8C3A4F}" srcOrd="0" destOrd="0" presId="urn:microsoft.com/office/officeart/2005/8/layout/vList4"/>
    <dgm:cxn modelId="{5C4A8AB6-D1D4-4704-8FA1-1C2362EF50AC}" type="presOf" srcId="{F8915C9C-4855-4F55-ADEB-22D4D0144E5E}" destId="{C48F4134-07B0-47F7-AC89-250C1A8BC80B}" srcOrd="1" destOrd="0" presId="urn:microsoft.com/office/officeart/2005/8/layout/vList4"/>
    <dgm:cxn modelId="{E236C49B-0035-4F80-BCA8-5FDD82F13B43}" type="presOf" srcId="{F8915C9C-4855-4F55-ADEB-22D4D0144E5E}" destId="{1699B076-E995-4C39-BCC7-DAC251624A27}" srcOrd="0" destOrd="0" presId="urn:microsoft.com/office/officeart/2005/8/layout/vList4"/>
    <dgm:cxn modelId="{41A3E426-BC39-4E8C-A581-107ACA4EF669}" type="presParOf" srcId="{CED72F39-ABE7-4088-BA2C-5F720F8C3A4F}" destId="{02FDB2A7-BD3E-48A8-85CD-3B8DA09F16EB}" srcOrd="0" destOrd="0" presId="urn:microsoft.com/office/officeart/2005/8/layout/vList4"/>
    <dgm:cxn modelId="{1F265762-B330-4816-BEEC-ED72BE93E970}" type="presParOf" srcId="{02FDB2A7-BD3E-48A8-85CD-3B8DA09F16EB}" destId="{1699B076-E995-4C39-BCC7-DAC251624A27}" srcOrd="0" destOrd="0" presId="urn:microsoft.com/office/officeart/2005/8/layout/vList4"/>
    <dgm:cxn modelId="{AF8040DD-6405-4D16-8958-9FD30AE197ED}" type="presParOf" srcId="{02FDB2A7-BD3E-48A8-85CD-3B8DA09F16EB}" destId="{213023ED-AAB3-4C62-A2F4-10413D21C399}" srcOrd="1" destOrd="0" presId="urn:microsoft.com/office/officeart/2005/8/layout/vList4"/>
    <dgm:cxn modelId="{D2276DCF-0D5C-43FE-ABFC-85A8D682D013}" type="presParOf" srcId="{02FDB2A7-BD3E-48A8-85CD-3B8DA09F16EB}" destId="{C48F4134-07B0-47F7-AC89-250C1A8BC80B}"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0D6EE2C-0FA4-41AF-92B7-95DF2DE47EE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ru-RU"/>
        </a:p>
      </dgm:t>
    </dgm:pt>
    <dgm:pt modelId="{4D8BFFEA-E895-4B66-A0DF-6D7B94EBD9B1}">
      <dgm:prSet/>
      <dgm:spPr/>
      <dgm:t>
        <a:bodyPr/>
        <a:lstStyle/>
        <a:p>
          <a:pPr rtl="0"/>
          <a:r>
            <a:rPr lang="ru-RU" baseline="0" dirty="0" smtClean="0"/>
            <a:t>По основанию - практическая деятельность В. Т. Лисовский , характеризует студента как ориентированного на:</a:t>
          </a:r>
          <a:endParaRPr lang="ru-RU" dirty="0"/>
        </a:p>
      </dgm:t>
    </dgm:pt>
    <dgm:pt modelId="{C033FDFE-9BEB-423A-B342-98DFCEA4E081}" type="parTrans" cxnId="{BA9F546B-59E5-40D8-8559-BCE9C54E0D3E}">
      <dgm:prSet/>
      <dgm:spPr/>
      <dgm:t>
        <a:bodyPr/>
        <a:lstStyle/>
        <a:p>
          <a:endParaRPr lang="ru-RU"/>
        </a:p>
      </dgm:t>
    </dgm:pt>
    <dgm:pt modelId="{36FF16FD-2779-41A5-97D8-5319C207981E}" type="sibTrans" cxnId="{BA9F546B-59E5-40D8-8559-BCE9C54E0D3E}">
      <dgm:prSet/>
      <dgm:spPr/>
      <dgm:t>
        <a:bodyPr/>
        <a:lstStyle/>
        <a:p>
          <a:endParaRPr lang="ru-RU"/>
        </a:p>
      </dgm:t>
    </dgm:pt>
    <dgm:pt modelId="{490F3E15-47F6-41B8-A5F6-EA404D9CBC12}">
      <dgm:prSet custT="1"/>
      <dgm:spPr/>
      <dgm:t>
        <a:bodyPr/>
        <a:lstStyle/>
        <a:p>
          <a:pPr rtl="0"/>
          <a:r>
            <a:rPr lang="ru-RU" sz="1600" baseline="0" dirty="0" smtClean="0"/>
            <a:t>1) учебу, науку, профессию;</a:t>
          </a:r>
          <a:endParaRPr lang="ru-RU" sz="1600" dirty="0"/>
        </a:p>
      </dgm:t>
    </dgm:pt>
    <dgm:pt modelId="{F130D8DF-1526-4576-AF6B-431BB64BE42B}" type="parTrans" cxnId="{F413D223-6055-4BA3-84A6-BDD4B31E2483}">
      <dgm:prSet/>
      <dgm:spPr/>
      <dgm:t>
        <a:bodyPr/>
        <a:lstStyle/>
        <a:p>
          <a:endParaRPr lang="ru-RU"/>
        </a:p>
      </dgm:t>
    </dgm:pt>
    <dgm:pt modelId="{06F7D0AD-F940-4094-BA8A-6F63CDD47EF8}" type="sibTrans" cxnId="{F413D223-6055-4BA3-84A6-BDD4B31E2483}">
      <dgm:prSet/>
      <dgm:spPr/>
      <dgm:t>
        <a:bodyPr/>
        <a:lstStyle/>
        <a:p>
          <a:endParaRPr lang="ru-RU"/>
        </a:p>
      </dgm:t>
    </dgm:pt>
    <dgm:pt modelId="{F216B77E-C4A8-4AD7-9833-DFC1D5FD0CC9}">
      <dgm:prSet custT="1"/>
      <dgm:spPr/>
      <dgm:t>
        <a:bodyPr/>
        <a:lstStyle/>
        <a:p>
          <a:pPr rtl="0"/>
          <a:r>
            <a:rPr lang="ru-RU" sz="1100" baseline="0" dirty="0" smtClean="0"/>
            <a:t>2) </a:t>
          </a:r>
          <a:r>
            <a:rPr lang="ru-RU" sz="1600" baseline="0" dirty="0" smtClean="0"/>
            <a:t>общественно-политическую деятельность (активную жизненную позицию);</a:t>
          </a:r>
          <a:endParaRPr lang="ru-RU" sz="1600" dirty="0"/>
        </a:p>
      </dgm:t>
    </dgm:pt>
    <dgm:pt modelId="{D5800B99-70F9-4FF6-85FE-28D09901E588}" type="parTrans" cxnId="{D4A513A7-C9E0-46B8-B976-D5B81EAB2B4D}">
      <dgm:prSet/>
      <dgm:spPr/>
      <dgm:t>
        <a:bodyPr/>
        <a:lstStyle/>
        <a:p>
          <a:endParaRPr lang="ru-RU"/>
        </a:p>
      </dgm:t>
    </dgm:pt>
    <dgm:pt modelId="{FA7255DA-64E9-4C5A-A5B2-EF768C3E45C9}" type="sibTrans" cxnId="{D4A513A7-C9E0-46B8-B976-D5B81EAB2B4D}">
      <dgm:prSet/>
      <dgm:spPr/>
      <dgm:t>
        <a:bodyPr/>
        <a:lstStyle/>
        <a:p>
          <a:endParaRPr lang="ru-RU"/>
        </a:p>
      </dgm:t>
    </dgm:pt>
    <dgm:pt modelId="{A41F0D4F-B9B4-4FD3-8C7A-E82522B969ED}">
      <dgm:prSet custT="1"/>
      <dgm:spPr/>
      <dgm:t>
        <a:bodyPr/>
        <a:lstStyle/>
        <a:p>
          <a:pPr rtl="0"/>
          <a:r>
            <a:rPr lang="ru-RU" sz="1600" baseline="0" dirty="0" smtClean="0"/>
            <a:t>3) культуру (высокую духовность);</a:t>
          </a:r>
          <a:endParaRPr lang="ru-RU" sz="1600" dirty="0"/>
        </a:p>
      </dgm:t>
    </dgm:pt>
    <dgm:pt modelId="{037A4C40-D1A1-4495-86CB-C7319DEC4380}" type="parTrans" cxnId="{DABB3082-4CBC-4147-965C-456FEB336C87}">
      <dgm:prSet/>
      <dgm:spPr/>
      <dgm:t>
        <a:bodyPr/>
        <a:lstStyle/>
        <a:p>
          <a:endParaRPr lang="ru-RU"/>
        </a:p>
      </dgm:t>
    </dgm:pt>
    <dgm:pt modelId="{DB961C9B-B04D-49C9-A16D-F7F01C5FB87A}" type="sibTrans" cxnId="{DABB3082-4CBC-4147-965C-456FEB336C87}">
      <dgm:prSet/>
      <dgm:spPr/>
      <dgm:t>
        <a:bodyPr/>
        <a:lstStyle/>
        <a:p>
          <a:endParaRPr lang="ru-RU"/>
        </a:p>
      </dgm:t>
    </dgm:pt>
    <dgm:pt modelId="{DB1F917E-8617-41C7-BB16-7F19D581400C}">
      <dgm:prSet custT="1"/>
      <dgm:spPr/>
      <dgm:t>
        <a:bodyPr/>
        <a:lstStyle/>
        <a:p>
          <a:pPr rtl="0"/>
          <a:r>
            <a:rPr lang="ru-RU" sz="1600" baseline="0" dirty="0" smtClean="0"/>
            <a:t>4) коллектив (общение в коллективе).</a:t>
          </a:r>
          <a:endParaRPr lang="ru-RU" sz="1600" dirty="0"/>
        </a:p>
      </dgm:t>
    </dgm:pt>
    <dgm:pt modelId="{16C9DE52-B25F-4CD1-9FE3-B3BCD3F2EAC1}" type="parTrans" cxnId="{B937C917-5BFC-4917-95FE-217E6828518A}">
      <dgm:prSet/>
      <dgm:spPr/>
      <dgm:t>
        <a:bodyPr/>
        <a:lstStyle/>
        <a:p>
          <a:endParaRPr lang="ru-RU"/>
        </a:p>
      </dgm:t>
    </dgm:pt>
    <dgm:pt modelId="{F0980C92-387A-4ACB-8D4C-9B68DF4A78BD}" type="sibTrans" cxnId="{B937C917-5BFC-4917-95FE-217E6828518A}">
      <dgm:prSet/>
      <dgm:spPr/>
      <dgm:t>
        <a:bodyPr/>
        <a:lstStyle/>
        <a:p>
          <a:endParaRPr lang="ru-RU"/>
        </a:p>
      </dgm:t>
    </dgm:pt>
    <dgm:pt modelId="{BB4E2D2A-91B2-4991-AC8D-2CE2E7CAC3C8}" type="pres">
      <dgm:prSet presAssocID="{B0D6EE2C-0FA4-41AF-92B7-95DF2DE47EEC}" presName="Name0" presStyleCnt="0">
        <dgm:presLayoutVars>
          <dgm:dir/>
          <dgm:animLvl val="lvl"/>
          <dgm:resizeHandles val="exact"/>
        </dgm:presLayoutVars>
      </dgm:prSet>
      <dgm:spPr/>
      <dgm:t>
        <a:bodyPr/>
        <a:lstStyle/>
        <a:p>
          <a:endParaRPr lang="ru-RU"/>
        </a:p>
      </dgm:t>
    </dgm:pt>
    <dgm:pt modelId="{BB91FE05-8590-4928-9BA0-632E9C696DC8}" type="pres">
      <dgm:prSet presAssocID="{4D8BFFEA-E895-4B66-A0DF-6D7B94EBD9B1}" presName="linNode" presStyleCnt="0"/>
      <dgm:spPr/>
    </dgm:pt>
    <dgm:pt modelId="{A9B1CBC7-F9A0-496A-B51E-99B254750634}" type="pres">
      <dgm:prSet presAssocID="{4D8BFFEA-E895-4B66-A0DF-6D7B94EBD9B1}" presName="parentText" presStyleLbl="node1" presStyleIdx="0" presStyleCnt="5" custScaleX="277778" custScaleY="155189">
        <dgm:presLayoutVars>
          <dgm:chMax val="1"/>
          <dgm:bulletEnabled val="1"/>
        </dgm:presLayoutVars>
      </dgm:prSet>
      <dgm:spPr/>
      <dgm:t>
        <a:bodyPr/>
        <a:lstStyle/>
        <a:p>
          <a:endParaRPr lang="ru-RU"/>
        </a:p>
      </dgm:t>
    </dgm:pt>
    <dgm:pt modelId="{E451ECAD-B149-45CE-9DA6-7DDB767B3085}" type="pres">
      <dgm:prSet presAssocID="{36FF16FD-2779-41A5-97D8-5319C207981E}" presName="sp" presStyleCnt="0"/>
      <dgm:spPr/>
    </dgm:pt>
    <dgm:pt modelId="{6E789BA6-01C2-4B94-B972-D3A104BEFF15}" type="pres">
      <dgm:prSet presAssocID="{490F3E15-47F6-41B8-A5F6-EA404D9CBC12}" presName="linNode" presStyleCnt="0"/>
      <dgm:spPr/>
    </dgm:pt>
    <dgm:pt modelId="{70C687D4-D6F5-4C51-A450-590E27632C61}" type="pres">
      <dgm:prSet presAssocID="{490F3E15-47F6-41B8-A5F6-EA404D9CBC12}" presName="parentText" presStyleLbl="node1" presStyleIdx="1" presStyleCnt="5" custScaleX="277778">
        <dgm:presLayoutVars>
          <dgm:chMax val="1"/>
          <dgm:bulletEnabled val="1"/>
        </dgm:presLayoutVars>
      </dgm:prSet>
      <dgm:spPr/>
      <dgm:t>
        <a:bodyPr/>
        <a:lstStyle/>
        <a:p>
          <a:endParaRPr lang="ru-RU"/>
        </a:p>
      </dgm:t>
    </dgm:pt>
    <dgm:pt modelId="{413A240F-4B2B-4B67-8096-0439FE964F2A}" type="pres">
      <dgm:prSet presAssocID="{06F7D0AD-F940-4094-BA8A-6F63CDD47EF8}" presName="sp" presStyleCnt="0"/>
      <dgm:spPr/>
    </dgm:pt>
    <dgm:pt modelId="{E69AE784-3719-4B35-A77D-DF8F730DDF57}" type="pres">
      <dgm:prSet presAssocID="{F216B77E-C4A8-4AD7-9833-DFC1D5FD0CC9}" presName="linNode" presStyleCnt="0"/>
      <dgm:spPr/>
    </dgm:pt>
    <dgm:pt modelId="{A9A378CF-0733-4FC3-B3E4-A3D77EA0A850}" type="pres">
      <dgm:prSet presAssocID="{F216B77E-C4A8-4AD7-9833-DFC1D5FD0CC9}" presName="parentText" presStyleLbl="node1" presStyleIdx="2" presStyleCnt="5" custScaleX="277778">
        <dgm:presLayoutVars>
          <dgm:chMax val="1"/>
          <dgm:bulletEnabled val="1"/>
        </dgm:presLayoutVars>
      </dgm:prSet>
      <dgm:spPr/>
      <dgm:t>
        <a:bodyPr/>
        <a:lstStyle/>
        <a:p>
          <a:endParaRPr lang="ru-RU"/>
        </a:p>
      </dgm:t>
    </dgm:pt>
    <dgm:pt modelId="{828F4C60-030A-4D01-833A-9855C3B80D78}" type="pres">
      <dgm:prSet presAssocID="{FA7255DA-64E9-4C5A-A5B2-EF768C3E45C9}" presName="sp" presStyleCnt="0"/>
      <dgm:spPr/>
    </dgm:pt>
    <dgm:pt modelId="{91C4AE55-FE14-40CC-BD75-50161E224535}" type="pres">
      <dgm:prSet presAssocID="{A41F0D4F-B9B4-4FD3-8C7A-E82522B969ED}" presName="linNode" presStyleCnt="0"/>
      <dgm:spPr/>
    </dgm:pt>
    <dgm:pt modelId="{A0658F68-DA52-41E0-AED2-93FF3F155976}" type="pres">
      <dgm:prSet presAssocID="{A41F0D4F-B9B4-4FD3-8C7A-E82522B969ED}" presName="parentText" presStyleLbl="node1" presStyleIdx="3" presStyleCnt="5" custScaleX="277778">
        <dgm:presLayoutVars>
          <dgm:chMax val="1"/>
          <dgm:bulletEnabled val="1"/>
        </dgm:presLayoutVars>
      </dgm:prSet>
      <dgm:spPr/>
      <dgm:t>
        <a:bodyPr/>
        <a:lstStyle/>
        <a:p>
          <a:endParaRPr lang="ru-RU"/>
        </a:p>
      </dgm:t>
    </dgm:pt>
    <dgm:pt modelId="{AEB72B12-23E7-4938-8650-D9B53D3E74F1}" type="pres">
      <dgm:prSet presAssocID="{DB961C9B-B04D-49C9-A16D-F7F01C5FB87A}" presName="sp" presStyleCnt="0"/>
      <dgm:spPr/>
    </dgm:pt>
    <dgm:pt modelId="{4ABFFD80-C9DF-4E6F-A7CC-37A63AAE99E3}" type="pres">
      <dgm:prSet presAssocID="{DB1F917E-8617-41C7-BB16-7F19D581400C}" presName="linNode" presStyleCnt="0"/>
      <dgm:spPr/>
    </dgm:pt>
    <dgm:pt modelId="{237657D2-A617-489A-9B35-86574A683193}" type="pres">
      <dgm:prSet presAssocID="{DB1F917E-8617-41C7-BB16-7F19D581400C}" presName="parentText" presStyleLbl="node1" presStyleIdx="4" presStyleCnt="5" custScaleX="277778">
        <dgm:presLayoutVars>
          <dgm:chMax val="1"/>
          <dgm:bulletEnabled val="1"/>
        </dgm:presLayoutVars>
      </dgm:prSet>
      <dgm:spPr/>
      <dgm:t>
        <a:bodyPr/>
        <a:lstStyle/>
        <a:p>
          <a:endParaRPr lang="ru-RU"/>
        </a:p>
      </dgm:t>
    </dgm:pt>
  </dgm:ptLst>
  <dgm:cxnLst>
    <dgm:cxn modelId="{43144934-1824-4D89-923C-423849E180C0}" type="presOf" srcId="{4D8BFFEA-E895-4B66-A0DF-6D7B94EBD9B1}" destId="{A9B1CBC7-F9A0-496A-B51E-99B254750634}" srcOrd="0" destOrd="0" presId="urn:microsoft.com/office/officeart/2005/8/layout/vList5"/>
    <dgm:cxn modelId="{3724DB93-2D30-46BD-9779-E2A3C8FA6C7A}" type="presOf" srcId="{A41F0D4F-B9B4-4FD3-8C7A-E82522B969ED}" destId="{A0658F68-DA52-41E0-AED2-93FF3F155976}" srcOrd="0" destOrd="0" presId="urn:microsoft.com/office/officeart/2005/8/layout/vList5"/>
    <dgm:cxn modelId="{F413D223-6055-4BA3-84A6-BDD4B31E2483}" srcId="{B0D6EE2C-0FA4-41AF-92B7-95DF2DE47EEC}" destId="{490F3E15-47F6-41B8-A5F6-EA404D9CBC12}" srcOrd="1" destOrd="0" parTransId="{F130D8DF-1526-4576-AF6B-431BB64BE42B}" sibTransId="{06F7D0AD-F940-4094-BA8A-6F63CDD47EF8}"/>
    <dgm:cxn modelId="{465C9221-71E4-4888-AE7C-F0A64D93DF8F}" type="presOf" srcId="{DB1F917E-8617-41C7-BB16-7F19D581400C}" destId="{237657D2-A617-489A-9B35-86574A683193}" srcOrd="0" destOrd="0" presId="urn:microsoft.com/office/officeart/2005/8/layout/vList5"/>
    <dgm:cxn modelId="{2D959250-C7D8-4B93-BA1F-644E9AB1CC29}" type="presOf" srcId="{F216B77E-C4A8-4AD7-9833-DFC1D5FD0CC9}" destId="{A9A378CF-0733-4FC3-B3E4-A3D77EA0A850}" srcOrd="0" destOrd="0" presId="urn:microsoft.com/office/officeart/2005/8/layout/vList5"/>
    <dgm:cxn modelId="{DABB3082-4CBC-4147-965C-456FEB336C87}" srcId="{B0D6EE2C-0FA4-41AF-92B7-95DF2DE47EEC}" destId="{A41F0D4F-B9B4-4FD3-8C7A-E82522B969ED}" srcOrd="3" destOrd="0" parTransId="{037A4C40-D1A1-4495-86CB-C7319DEC4380}" sibTransId="{DB961C9B-B04D-49C9-A16D-F7F01C5FB87A}"/>
    <dgm:cxn modelId="{066BDB00-F166-4C50-A5B3-228F499FAFF2}" type="presOf" srcId="{490F3E15-47F6-41B8-A5F6-EA404D9CBC12}" destId="{70C687D4-D6F5-4C51-A450-590E27632C61}" srcOrd="0" destOrd="0" presId="urn:microsoft.com/office/officeart/2005/8/layout/vList5"/>
    <dgm:cxn modelId="{E3E3004F-C2C1-410E-86AA-B935F6DE75DE}" type="presOf" srcId="{B0D6EE2C-0FA4-41AF-92B7-95DF2DE47EEC}" destId="{BB4E2D2A-91B2-4991-AC8D-2CE2E7CAC3C8}" srcOrd="0" destOrd="0" presId="urn:microsoft.com/office/officeart/2005/8/layout/vList5"/>
    <dgm:cxn modelId="{BA9F546B-59E5-40D8-8559-BCE9C54E0D3E}" srcId="{B0D6EE2C-0FA4-41AF-92B7-95DF2DE47EEC}" destId="{4D8BFFEA-E895-4B66-A0DF-6D7B94EBD9B1}" srcOrd="0" destOrd="0" parTransId="{C033FDFE-9BEB-423A-B342-98DFCEA4E081}" sibTransId="{36FF16FD-2779-41A5-97D8-5319C207981E}"/>
    <dgm:cxn modelId="{B937C917-5BFC-4917-95FE-217E6828518A}" srcId="{B0D6EE2C-0FA4-41AF-92B7-95DF2DE47EEC}" destId="{DB1F917E-8617-41C7-BB16-7F19D581400C}" srcOrd="4" destOrd="0" parTransId="{16C9DE52-B25F-4CD1-9FE3-B3BCD3F2EAC1}" sibTransId="{F0980C92-387A-4ACB-8D4C-9B68DF4A78BD}"/>
    <dgm:cxn modelId="{D4A513A7-C9E0-46B8-B976-D5B81EAB2B4D}" srcId="{B0D6EE2C-0FA4-41AF-92B7-95DF2DE47EEC}" destId="{F216B77E-C4A8-4AD7-9833-DFC1D5FD0CC9}" srcOrd="2" destOrd="0" parTransId="{D5800B99-70F9-4FF6-85FE-28D09901E588}" sibTransId="{FA7255DA-64E9-4C5A-A5B2-EF768C3E45C9}"/>
    <dgm:cxn modelId="{A4B74EE0-BB17-4CC6-A769-C997D3DB79BA}" type="presParOf" srcId="{BB4E2D2A-91B2-4991-AC8D-2CE2E7CAC3C8}" destId="{BB91FE05-8590-4928-9BA0-632E9C696DC8}" srcOrd="0" destOrd="0" presId="urn:microsoft.com/office/officeart/2005/8/layout/vList5"/>
    <dgm:cxn modelId="{6F12796D-8129-43E1-B23F-1D658F3059A0}" type="presParOf" srcId="{BB91FE05-8590-4928-9BA0-632E9C696DC8}" destId="{A9B1CBC7-F9A0-496A-B51E-99B254750634}" srcOrd="0" destOrd="0" presId="urn:microsoft.com/office/officeart/2005/8/layout/vList5"/>
    <dgm:cxn modelId="{6A4FD1C0-127E-48C4-8A1C-F5E3A6C14315}" type="presParOf" srcId="{BB4E2D2A-91B2-4991-AC8D-2CE2E7CAC3C8}" destId="{E451ECAD-B149-45CE-9DA6-7DDB767B3085}" srcOrd="1" destOrd="0" presId="urn:microsoft.com/office/officeart/2005/8/layout/vList5"/>
    <dgm:cxn modelId="{66D37ECB-4194-4DE7-AC9A-283D235DF67D}" type="presParOf" srcId="{BB4E2D2A-91B2-4991-AC8D-2CE2E7CAC3C8}" destId="{6E789BA6-01C2-4B94-B972-D3A104BEFF15}" srcOrd="2" destOrd="0" presId="urn:microsoft.com/office/officeart/2005/8/layout/vList5"/>
    <dgm:cxn modelId="{761110C0-8818-4141-8198-602A007577DD}" type="presParOf" srcId="{6E789BA6-01C2-4B94-B972-D3A104BEFF15}" destId="{70C687D4-D6F5-4C51-A450-590E27632C61}" srcOrd="0" destOrd="0" presId="urn:microsoft.com/office/officeart/2005/8/layout/vList5"/>
    <dgm:cxn modelId="{9E2EB9EB-226E-4A2E-B448-D5FEA74481E5}" type="presParOf" srcId="{BB4E2D2A-91B2-4991-AC8D-2CE2E7CAC3C8}" destId="{413A240F-4B2B-4B67-8096-0439FE964F2A}" srcOrd="3" destOrd="0" presId="urn:microsoft.com/office/officeart/2005/8/layout/vList5"/>
    <dgm:cxn modelId="{62909154-52C8-40F6-9055-1A341D53194E}" type="presParOf" srcId="{BB4E2D2A-91B2-4991-AC8D-2CE2E7CAC3C8}" destId="{E69AE784-3719-4B35-A77D-DF8F730DDF57}" srcOrd="4" destOrd="0" presId="urn:microsoft.com/office/officeart/2005/8/layout/vList5"/>
    <dgm:cxn modelId="{46638A78-9153-4323-9044-F63D6297E345}" type="presParOf" srcId="{E69AE784-3719-4B35-A77D-DF8F730DDF57}" destId="{A9A378CF-0733-4FC3-B3E4-A3D77EA0A850}" srcOrd="0" destOrd="0" presId="urn:microsoft.com/office/officeart/2005/8/layout/vList5"/>
    <dgm:cxn modelId="{A39CD5A4-56DD-4207-88F2-4D9E57C81D83}" type="presParOf" srcId="{BB4E2D2A-91B2-4991-AC8D-2CE2E7CAC3C8}" destId="{828F4C60-030A-4D01-833A-9855C3B80D78}" srcOrd="5" destOrd="0" presId="urn:microsoft.com/office/officeart/2005/8/layout/vList5"/>
    <dgm:cxn modelId="{CBF49254-CD98-4300-B16F-591672B0480A}" type="presParOf" srcId="{BB4E2D2A-91B2-4991-AC8D-2CE2E7CAC3C8}" destId="{91C4AE55-FE14-40CC-BD75-50161E224535}" srcOrd="6" destOrd="0" presId="urn:microsoft.com/office/officeart/2005/8/layout/vList5"/>
    <dgm:cxn modelId="{9DB924D8-53F8-446F-B53C-2BB8B2A55C7D}" type="presParOf" srcId="{91C4AE55-FE14-40CC-BD75-50161E224535}" destId="{A0658F68-DA52-41E0-AED2-93FF3F155976}" srcOrd="0" destOrd="0" presId="urn:microsoft.com/office/officeart/2005/8/layout/vList5"/>
    <dgm:cxn modelId="{70D9A989-7DB0-4747-8F80-16F198E07D59}" type="presParOf" srcId="{BB4E2D2A-91B2-4991-AC8D-2CE2E7CAC3C8}" destId="{AEB72B12-23E7-4938-8650-D9B53D3E74F1}" srcOrd="7" destOrd="0" presId="urn:microsoft.com/office/officeart/2005/8/layout/vList5"/>
    <dgm:cxn modelId="{D2233382-B01A-4907-B121-0BDEAF7AD424}" type="presParOf" srcId="{BB4E2D2A-91B2-4991-AC8D-2CE2E7CAC3C8}" destId="{4ABFFD80-C9DF-4E6F-A7CC-37A63AAE99E3}" srcOrd="8" destOrd="0" presId="urn:microsoft.com/office/officeart/2005/8/layout/vList5"/>
    <dgm:cxn modelId="{D18629F1-8F08-4D83-97F4-714CF60A5154}" type="presParOf" srcId="{4ABFFD80-C9DF-4E6F-A7CC-37A63AAE99E3}" destId="{237657D2-A617-489A-9B35-86574A683193}"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7ABADB-B27F-400C-9524-8EECF07BCF0A}" type="doc">
      <dgm:prSet loTypeId="urn:microsoft.com/office/officeart/2005/8/layout/hList3" loCatId="list" qsTypeId="urn:microsoft.com/office/officeart/2005/8/quickstyle/simple1" qsCatId="simple" csTypeId="urn:microsoft.com/office/officeart/2005/8/colors/accent2_5" csCatId="accent2" phldr="1"/>
      <dgm:spPr/>
      <dgm:t>
        <a:bodyPr/>
        <a:lstStyle/>
        <a:p>
          <a:endParaRPr lang="ru-RU"/>
        </a:p>
      </dgm:t>
    </dgm:pt>
    <dgm:pt modelId="{061B2FEC-0CED-4856-87FB-8B7BF8EB8FB6}">
      <dgm:prSet phldrT="[Текст]" custT="1"/>
      <dgm:spPr/>
      <dgm:t>
        <a:bodyPr/>
        <a:lstStyle/>
        <a:p>
          <a:r>
            <a:rPr lang="ru-RU" sz="3200" b="1" dirty="0" smtClean="0"/>
            <a:t>Биогенетический подход</a:t>
          </a:r>
        </a:p>
        <a:p>
          <a:r>
            <a:rPr lang="ru-RU" sz="3200" b="1" i="1" dirty="0" smtClean="0">
              <a:solidFill>
                <a:schemeClr val="bg2"/>
              </a:solidFill>
            </a:rPr>
            <a:t>в основе – биологическое созревание организма</a:t>
          </a:r>
          <a:endParaRPr lang="ru-RU" sz="3200" b="1" i="1" dirty="0">
            <a:solidFill>
              <a:schemeClr val="bg2"/>
            </a:solidFill>
          </a:endParaRPr>
        </a:p>
      </dgm:t>
    </dgm:pt>
    <dgm:pt modelId="{CA0CAECC-E51D-4A77-A1E2-24EBA1C9E260}" type="parTrans" cxnId="{19575243-6CAC-4B3B-BB60-48D06ABE97D4}">
      <dgm:prSet/>
      <dgm:spPr/>
      <dgm:t>
        <a:bodyPr/>
        <a:lstStyle/>
        <a:p>
          <a:endParaRPr lang="ru-RU"/>
        </a:p>
      </dgm:t>
    </dgm:pt>
    <dgm:pt modelId="{3D3ED276-73D4-42DD-ACC2-E166879D5CF1}" type="sibTrans" cxnId="{19575243-6CAC-4B3B-BB60-48D06ABE97D4}">
      <dgm:prSet/>
      <dgm:spPr/>
      <dgm:t>
        <a:bodyPr/>
        <a:lstStyle/>
        <a:p>
          <a:endParaRPr lang="ru-RU"/>
        </a:p>
      </dgm:t>
    </dgm:pt>
    <dgm:pt modelId="{B8C05A3C-71AC-4057-BA12-BD3434C0B12E}">
      <dgm:prSet phldrT="[Текст]" custT="1"/>
      <dgm:spPr/>
      <dgm:t>
        <a:bodyPr/>
        <a:lstStyle/>
        <a:p>
          <a:pPr algn="ctr"/>
          <a:r>
            <a:rPr lang="ru-RU" sz="2800" b="1" dirty="0" smtClean="0"/>
            <a:t>З. ФРЕЙД</a:t>
          </a:r>
        </a:p>
        <a:p>
          <a:pPr algn="just"/>
          <a:r>
            <a:rPr lang="ru-RU" sz="2800" dirty="0" smtClean="0"/>
            <a:t>все поведение личности обусловлено физиологически-ми, бессознательны-ми влечениями человека</a:t>
          </a:r>
          <a:endParaRPr lang="ru-RU" sz="2400" dirty="0"/>
        </a:p>
      </dgm:t>
    </dgm:pt>
    <dgm:pt modelId="{A3FBFFF8-B0B5-497B-93C5-E561B526FBB7}" type="parTrans" cxnId="{8D6C207C-F5A2-4317-A994-2D6B5DE77431}">
      <dgm:prSet/>
      <dgm:spPr/>
      <dgm:t>
        <a:bodyPr/>
        <a:lstStyle/>
        <a:p>
          <a:endParaRPr lang="ru-RU"/>
        </a:p>
      </dgm:t>
    </dgm:pt>
    <dgm:pt modelId="{53AEBA22-0562-4080-8084-6F20FF809ABC}" type="sibTrans" cxnId="{8D6C207C-F5A2-4317-A994-2D6B5DE77431}">
      <dgm:prSet/>
      <dgm:spPr/>
      <dgm:t>
        <a:bodyPr/>
        <a:lstStyle/>
        <a:p>
          <a:endParaRPr lang="ru-RU"/>
        </a:p>
      </dgm:t>
    </dgm:pt>
    <dgm:pt modelId="{FDF3E890-E87C-43DB-9DDA-54DCDD862083}">
      <dgm:prSet phldrT="[Текст]" custT="1"/>
      <dgm:spPr/>
      <dgm:t>
        <a:bodyPr/>
        <a:lstStyle/>
        <a:p>
          <a:pPr algn="ctr"/>
          <a:r>
            <a:rPr lang="ru-RU" sz="2800" b="1" dirty="0" smtClean="0"/>
            <a:t>С. ХОЛЛ</a:t>
          </a:r>
        </a:p>
        <a:p>
          <a:pPr algn="just"/>
          <a:r>
            <a:rPr lang="ru-RU" sz="2400" dirty="0" smtClean="0"/>
            <a:t>развитие личности проходит в свернутом виде такие стадии развития общества, как собирательство, охота и т. д.</a:t>
          </a:r>
          <a:endParaRPr lang="ru-RU" sz="2400" dirty="0"/>
        </a:p>
      </dgm:t>
    </dgm:pt>
    <dgm:pt modelId="{E0C3FC3D-EE50-44B2-ACF4-A9CA188CF538}" type="parTrans" cxnId="{8721CE7C-D37F-40C3-8817-FA708DC2DBAD}">
      <dgm:prSet/>
      <dgm:spPr/>
      <dgm:t>
        <a:bodyPr/>
        <a:lstStyle/>
        <a:p>
          <a:endParaRPr lang="ru-RU"/>
        </a:p>
      </dgm:t>
    </dgm:pt>
    <dgm:pt modelId="{D4704493-5B63-41F8-9CE6-2E8D0AF72B69}" type="sibTrans" cxnId="{8721CE7C-D37F-40C3-8817-FA708DC2DBAD}">
      <dgm:prSet/>
      <dgm:spPr/>
      <dgm:t>
        <a:bodyPr/>
        <a:lstStyle/>
        <a:p>
          <a:endParaRPr lang="ru-RU"/>
        </a:p>
      </dgm:t>
    </dgm:pt>
    <dgm:pt modelId="{6606A621-9FC7-4B81-ACDF-CFB4C2E5A95F}">
      <dgm:prSet phldrT="[Текст]" custT="1"/>
      <dgm:spPr/>
      <dgm:t>
        <a:bodyPr/>
        <a:lstStyle/>
        <a:p>
          <a:pPr algn="ctr"/>
          <a:r>
            <a:rPr lang="ru-RU" sz="2800" b="1" dirty="0" smtClean="0"/>
            <a:t>Э. КРЕЧМЕР</a:t>
          </a:r>
        </a:p>
        <a:p>
          <a:pPr algn="just"/>
          <a:r>
            <a:rPr lang="ru-RU" sz="2400" dirty="0" smtClean="0"/>
            <a:t>тип личности зависит от особенностей телосложения человека</a:t>
          </a:r>
          <a:endParaRPr lang="ru-RU" sz="2400" dirty="0"/>
        </a:p>
      </dgm:t>
    </dgm:pt>
    <dgm:pt modelId="{8BC1AC07-8AD5-4048-AEB8-5EC22F060490}" type="parTrans" cxnId="{FF4E30B6-28A8-4F0D-8576-27B0B7D61417}">
      <dgm:prSet/>
      <dgm:spPr/>
      <dgm:t>
        <a:bodyPr/>
        <a:lstStyle/>
        <a:p>
          <a:endParaRPr lang="ru-RU"/>
        </a:p>
      </dgm:t>
    </dgm:pt>
    <dgm:pt modelId="{91DDC5BB-3DF1-485A-ADB2-D0A1C4C4598F}" type="sibTrans" cxnId="{FF4E30B6-28A8-4F0D-8576-27B0B7D61417}">
      <dgm:prSet/>
      <dgm:spPr/>
      <dgm:t>
        <a:bodyPr/>
        <a:lstStyle/>
        <a:p>
          <a:endParaRPr lang="ru-RU"/>
        </a:p>
      </dgm:t>
    </dgm:pt>
    <dgm:pt modelId="{8983E759-95A8-41AB-93CC-61246DCBDB9F}" type="pres">
      <dgm:prSet presAssocID="{B37ABADB-B27F-400C-9524-8EECF07BCF0A}" presName="composite" presStyleCnt="0">
        <dgm:presLayoutVars>
          <dgm:chMax val="1"/>
          <dgm:dir/>
          <dgm:resizeHandles val="exact"/>
        </dgm:presLayoutVars>
      </dgm:prSet>
      <dgm:spPr/>
      <dgm:t>
        <a:bodyPr/>
        <a:lstStyle/>
        <a:p>
          <a:endParaRPr lang="ru-RU"/>
        </a:p>
      </dgm:t>
    </dgm:pt>
    <dgm:pt modelId="{540649B0-CC00-4E72-8408-F6F3A243DD94}" type="pres">
      <dgm:prSet presAssocID="{061B2FEC-0CED-4856-87FB-8B7BF8EB8FB6}" presName="roof" presStyleLbl="dkBgShp" presStyleIdx="0" presStyleCnt="2" custAng="0"/>
      <dgm:spPr/>
      <dgm:t>
        <a:bodyPr/>
        <a:lstStyle/>
        <a:p>
          <a:endParaRPr lang="ru-RU"/>
        </a:p>
      </dgm:t>
    </dgm:pt>
    <dgm:pt modelId="{3E48C5F0-444C-432E-8962-F15649594061}" type="pres">
      <dgm:prSet presAssocID="{061B2FEC-0CED-4856-87FB-8B7BF8EB8FB6}" presName="pillars" presStyleCnt="0"/>
      <dgm:spPr/>
    </dgm:pt>
    <dgm:pt modelId="{E9A50EC8-121D-4CF3-8393-929C42D60741}" type="pres">
      <dgm:prSet presAssocID="{061B2FEC-0CED-4856-87FB-8B7BF8EB8FB6}" presName="pillar1" presStyleLbl="node1" presStyleIdx="0" presStyleCnt="3">
        <dgm:presLayoutVars>
          <dgm:bulletEnabled val="1"/>
        </dgm:presLayoutVars>
      </dgm:prSet>
      <dgm:spPr/>
      <dgm:t>
        <a:bodyPr/>
        <a:lstStyle/>
        <a:p>
          <a:endParaRPr lang="ru-RU"/>
        </a:p>
      </dgm:t>
    </dgm:pt>
    <dgm:pt modelId="{B67548F5-CF73-40AE-8CFE-B7F5F9A27205}" type="pres">
      <dgm:prSet presAssocID="{FDF3E890-E87C-43DB-9DDA-54DCDD862083}" presName="pillarX" presStyleLbl="node1" presStyleIdx="1" presStyleCnt="3">
        <dgm:presLayoutVars>
          <dgm:bulletEnabled val="1"/>
        </dgm:presLayoutVars>
      </dgm:prSet>
      <dgm:spPr/>
      <dgm:t>
        <a:bodyPr/>
        <a:lstStyle/>
        <a:p>
          <a:endParaRPr lang="ru-RU"/>
        </a:p>
      </dgm:t>
    </dgm:pt>
    <dgm:pt modelId="{DA16B0E2-B0EA-484A-BA6F-9AB98FD558C6}" type="pres">
      <dgm:prSet presAssocID="{6606A621-9FC7-4B81-ACDF-CFB4C2E5A95F}" presName="pillarX" presStyleLbl="node1" presStyleIdx="2" presStyleCnt="3">
        <dgm:presLayoutVars>
          <dgm:bulletEnabled val="1"/>
        </dgm:presLayoutVars>
      </dgm:prSet>
      <dgm:spPr/>
      <dgm:t>
        <a:bodyPr/>
        <a:lstStyle/>
        <a:p>
          <a:endParaRPr lang="ru-RU"/>
        </a:p>
      </dgm:t>
    </dgm:pt>
    <dgm:pt modelId="{8BCAB54D-1141-403F-8B38-E36725E296FF}" type="pres">
      <dgm:prSet presAssocID="{061B2FEC-0CED-4856-87FB-8B7BF8EB8FB6}" presName="base" presStyleLbl="dkBgShp" presStyleIdx="1" presStyleCnt="2"/>
      <dgm:spPr/>
    </dgm:pt>
  </dgm:ptLst>
  <dgm:cxnLst>
    <dgm:cxn modelId="{DD326C03-BF28-48DA-809B-94EB6AC0D883}" type="presOf" srcId="{6606A621-9FC7-4B81-ACDF-CFB4C2E5A95F}" destId="{DA16B0E2-B0EA-484A-BA6F-9AB98FD558C6}" srcOrd="0" destOrd="0" presId="urn:microsoft.com/office/officeart/2005/8/layout/hList3"/>
    <dgm:cxn modelId="{8D6C207C-F5A2-4317-A994-2D6B5DE77431}" srcId="{061B2FEC-0CED-4856-87FB-8B7BF8EB8FB6}" destId="{B8C05A3C-71AC-4057-BA12-BD3434C0B12E}" srcOrd="0" destOrd="0" parTransId="{A3FBFFF8-B0B5-497B-93C5-E561B526FBB7}" sibTransId="{53AEBA22-0562-4080-8084-6F20FF809ABC}"/>
    <dgm:cxn modelId="{FF4E30B6-28A8-4F0D-8576-27B0B7D61417}" srcId="{061B2FEC-0CED-4856-87FB-8B7BF8EB8FB6}" destId="{6606A621-9FC7-4B81-ACDF-CFB4C2E5A95F}" srcOrd="2" destOrd="0" parTransId="{8BC1AC07-8AD5-4048-AEB8-5EC22F060490}" sibTransId="{91DDC5BB-3DF1-485A-ADB2-D0A1C4C4598F}"/>
    <dgm:cxn modelId="{8721CE7C-D37F-40C3-8817-FA708DC2DBAD}" srcId="{061B2FEC-0CED-4856-87FB-8B7BF8EB8FB6}" destId="{FDF3E890-E87C-43DB-9DDA-54DCDD862083}" srcOrd="1" destOrd="0" parTransId="{E0C3FC3D-EE50-44B2-ACF4-A9CA188CF538}" sibTransId="{D4704493-5B63-41F8-9CE6-2E8D0AF72B69}"/>
    <dgm:cxn modelId="{19575243-6CAC-4B3B-BB60-48D06ABE97D4}" srcId="{B37ABADB-B27F-400C-9524-8EECF07BCF0A}" destId="{061B2FEC-0CED-4856-87FB-8B7BF8EB8FB6}" srcOrd="0" destOrd="0" parTransId="{CA0CAECC-E51D-4A77-A1E2-24EBA1C9E260}" sibTransId="{3D3ED276-73D4-42DD-ACC2-E166879D5CF1}"/>
    <dgm:cxn modelId="{AE1A2016-1939-4255-91F5-ED41650171F1}" type="presOf" srcId="{B8C05A3C-71AC-4057-BA12-BD3434C0B12E}" destId="{E9A50EC8-121D-4CF3-8393-929C42D60741}" srcOrd="0" destOrd="0" presId="urn:microsoft.com/office/officeart/2005/8/layout/hList3"/>
    <dgm:cxn modelId="{BEC1A159-D940-4992-B654-FE03A842E0F7}" type="presOf" srcId="{FDF3E890-E87C-43DB-9DDA-54DCDD862083}" destId="{B67548F5-CF73-40AE-8CFE-B7F5F9A27205}" srcOrd="0" destOrd="0" presId="urn:microsoft.com/office/officeart/2005/8/layout/hList3"/>
    <dgm:cxn modelId="{AC403BB7-8CE7-41F7-863B-9EB0B2FC709E}" type="presOf" srcId="{061B2FEC-0CED-4856-87FB-8B7BF8EB8FB6}" destId="{540649B0-CC00-4E72-8408-F6F3A243DD94}" srcOrd="0" destOrd="0" presId="urn:microsoft.com/office/officeart/2005/8/layout/hList3"/>
    <dgm:cxn modelId="{69C03522-8EAF-43F8-B5D8-33579797F5EC}" type="presOf" srcId="{B37ABADB-B27F-400C-9524-8EECF07BCF0A}" destId="{8983E759-95A8-41AB-93CC-61246DCBDB9F}" srcOrd="0" destOrd="0" presId="urn:microsoft.com/office/officeart/2005/8/layout/hList3"/>
    <dgm:cxn modelId="{106754F3-F7B3-426D-A183-8EAA420CA725}" type="presParOf" srcId="{8983E759-95A8-41AB-93CC-61246DCBDB9F}" destId="{540649B0-CC00-4E72-8408-F6F3A243DD94}" srcOrd="0" destOrd="0" presId="urn:microsoft.com/office/officeart/2005/8/layout/hList3"/>
    <dgm:cxn modelId="{ADFF29EA-5DC9-45E3-9B33-9E46B8A8BC59}" type="presParOf" srcId="{8983E759-95A8-41AB-93CC-61246DCBDB9F}" destId="{3E48C5F0-444C-432E-8962-F15649594061}" srcOrd="1" destOrd="0" presId="urn:microsoft.com/office/officeart/2005/8/layout/hList3"/>
    <dgm:cxn modelId="{FF50672C-8A16-453E-86E5-CC90B5DE7250}" type="presParOf" srcId="{3E48C5F0-444C-432E-8962-F15649594061}" destId="{E9A50EC8-121D-4CF3-8393-929C42D60741}" srcOrd="0" destOrd="0" presId="urn:microsoft.com/office/officeart/2005/8/layout/hList3"/>
    <dgm:cxn modelId="{87774243-70BD-40C0-8CCD-DB32974E7D19}" type="presParOf" srcId="{3E48C5F0-444C-432E-8962-F15649594061}" destId="{B67548F5-CF73-40AE-8CFE-B7F5F9A27205}" srcOrd="1" destOrd="0" presId="urn:microsoft.com/office/officeart/2005/8/layout/hList3"/>
    <dgm:cxn modelId="{D933A841-F54D-4076-A296-918150D76072}" type="presParOf" srcId="{3E48C5F0-444C-432E-8962-F15649594061}" destId="{DA16B0E2-B0EA-484A-BA6F-9AB98FD558C6}" srcOrd="2" destOrd="0" presId="urn:microsoft.com/office/officeart/2005/8/layout/hList3"/>
    <dgm:cxn modelId="{4E656CF6-1F32-4F62-A2C7-13BB2CC0C8F7}" type="presParOf" srcId="{8983E759-95A8-41AB-93CC-61246DCBDB9F}" destId="{8BCAB54D-1141-403F-8B38-E36725E296FF}"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2869C5-503A-448C-AEB1-043C35547B7E}" type="doc">
      <dgm:prSet loTypeId="urn:microsoft.com/office/officeart/2005/8/layout/vList3" loCatId="list" qsTypeId="urn:microsoft.com/office/officeart/2005/8/quickstyle/simple1" qsCatId="simple" csTypeId="urn:microsoft.com/office/officeart/2005/8/colors/accent1_2" csCatId="accent1" phldr="1"/>
      <dgm:spPr/>
    </dgm:pt>
    <dgm:pt modelId="{A283E83B-22F7-4EE9-93EA-0C1ADE2CF2E0}">
      <dgm:prSet phldrT="[Текст]" custT="1"/>
      <dgm:spPr/>
      <dgm:t>
        <a:bodyPr/>
        <a:lstStyle/>
        <a:p>
          <a:pPr algn="just"/>
          <a:r>
            <a:rPr lang="ru-RU" sz="2000" dirty="0" smtClean="0"/>
            <a:t>Теория психодинамической ориентации объясняет поведение личности главным образом через эмоции, влечения и другие внерациональные компоненты психики (Э. Эриксон и др.)</a:t>
          </a:r>
          <a:endParaRPr lang="ru-RU" sz="2000" dirty="0"/>
        </a:p>
      </dgm:t>
    </dgm:pt>
    <dgm:pt modelId="{6AF81454-CBA2-4AB2-BB6C-7ED79D829CC7}" type="parTrans" cxnId="{8E2C3ECA-1060-4E0B-AF8A-7E8D344D3D5C}">
      <dgm:prSet/>
      <dgm:spPr/>
      <dgm:t>
        <a:bodyPr/>
        <a:lstStyle/>
        <a:p>
          <a:endParaRPr lang="ru-RU"/>
        </a:p>
      </dgm:t>
    </dgm:pt>
    <dgm:pt modelId="{2E4EBA7B-49E1-4C90-81B6-7ACA72943CCB}" type="sibTrans" cxnId="{8E2C3ECA-1060-4E0B-AF8A-7E8D344D3D5C}">
      <dgm:prSet/>
      <dgm:spPr/>
      <dgm:t>
        <a:bodyPr/>
        <a:lstStyle/>
        <a:p>
          <a:endParaRPr lang="ru-RU"/>
        </a:p>
      </dgm:t>
    </dgm:pt>
    <dgm:pt modelId="{1741A2A2-A241-4686-80BE-F6AB6CB7089B}">
      <dgm:prSet phldrT="[Текст]" custT="1"/>
      <dgm:spPr/>
      <dgm:t>
        <a:bodyPr/>
        <a:lstStyle/>
        <a:p>
          <a:pPr algn="just"/>
          <a:r>
            <a:rPr lang="ru-RU" sz="2000" dirty="0" smtClean="0"/>
            <a:t>Теория </a:t>
          </a:r>
          <a:r>
            <a:rPr lang="ru-RU" sz="2000" dirty="0" err="1" smtClean="0"/>
            <a:t>когнитивистской</a:t>
          </a:r>
          <a:r>
            <a:rPr lang="ru-RU" sz="2000" dirty="0" smtClean="0"/>
            <a:t> ориентации отдают предпочтение развитию интеллектуально-познавательной сферы психики личности (Ж. Пиаже, Д. Келли и др.).</a:t>
          </a:r>
          <a:endParaRPr lang="ru-RU" sz="2000" dirty="0"/>
        </a:p>
      </dgm:t>
    </dgm:pt>
    <dgm:pt modelId="{F4F7A2AC-FD42-4E2E-86E2-7EDA11EE3277}" type="parTrans" cxnId="{AA456AE7-3560-489E-B449-1E62DB813C12}">
      <dgm:prSet/>
      <dgm:spPr/>
      <dgm:t>
        <a:bodyPr/>
        <a:lstStyle/>
        <a:p>
          <a:endParaRPr lang="ru-RU"/>
        </a:p>
      </dgm:t>
    </dgm:pt>
    <dgm:pt modelId="{E791340D-7D46-4717-B41C-2C60962F4FE3}" type="sibTrans" cxnId="{AA456AE7-3560-489E-B449-1E62DB813C12}">
      <dgm:prSet/>
      <dgm:spPr/>
      <dgm:t>
        <a:bodyPr/>
        <a:lstStyle/>
        <a:p>
          <a:endParaRPr lang="ru-RU"/>
        </a:p>
      </dgm:t>
    </dgm:pt>
    <dgm:pt modelId="{93E62F40-4682-4B08-8B01-451F1A66884B}">
      <dgm:prSet phldrT="[Текст]" custT="1"/>
      <dgm:spPr/>
      <dgm:t>
        <a:bodyPr/>
        <a:lstStyle/>
        <a:p>
          <a:pPr algn="just"/>
          <a:r>
            <a:rPr lang="ru-RU" sz="2000" i="0" dirty="0" smtClean="0"/>
            <a:t>Теория </a:t>
          </a:r>
          <a:r>
            <a:rPr lang="ru-RU" sz="2000" i="0" dirty="0" err="1" smtClean="0"/>
            <a:t>персонологической</a:t>
          </a:r>
          <a:r>
            <a:rPr lang="ru-RU" sz="2000" i="0" dirty="0" smtClean="0"/>
            <a:t> ориентации акцентирует внимание на развитии личности в целом (Э. </a:t>
          </a:r>
          <a:r>
            <a:rPr lang="ru-RU" sz="2000" i="0" dirty="0" err="1" smtClean="0"/>
            <a:t>Шпрангер</a:t>
          </a:r>
          <a:r>
            <a:rPr lang="ru-RU" sz="2000" i="0" dirty="0" smtClean="0"/>
            <a:t>, А. </a:t>
          </a:r>
          <a:r>
            <a:rPr lang="ru-RU" sz="2000" i="0" dirty="0" err="1" smtClean="0"/>
            <a:t>Маслоу</a:t>
          </a:r>
          <a:r>
            <a:rPr lang="ru-RU" sz="2000" i="0" dirty="0" smtClean="0"/>
            <a:t> и др.)</a:t>
          </a:r>
          <a:endParaRPr lang="ru-RU" sz="2000" i="0" dirty="0"/>
        </a:p>
      </dgm:t>
    </dgm:pt>
    <dgm:pt modelId="{F2A7B40C-EA6E-4C74-8787-4B9246B57AB4}" type="parTrans" cxnId="{E15030B6-E872-4CC4-ADCB-1EB628C24B27}">
      <dgm:prSet/>
      <dgm:spPr/>
      <dgm:t>
        <a:bodyPr/>
        <a:lstStyle/>
        <a:p>
          <a:endParaRPr lang="ru-RU"/>
        </a:p>
      </dgm:t>
    </dgm:pt>
    <dgm:pt modelId="{7C84D58E-B02D-454C-9D66-D48B96CFBFD0}" type="sibTrans" cxnId="{E15030B6-E872-4CC4-ADCB-1EB628C24B27}">
      <dgm:prSet/>
      <dgm:spPr/>
      <dgm:t>
        <a:bodyPr/>
        <a:lstStyle/>
        <a:p>
          <a:endParaRPr lang="ru-RU"/>
        </a:p>
      </dgm:t>
    </dgm:pt>
    <dgm:pt modelId="{96098A9F-204B-4FAB-9245-66AFFD8FBD1E}" type="pres">
      <dgm:prSet presAssocID="{0B2869C5-503A-448C-AEB1-043C35547B7E}" presName="linearFlow" presStyleCnt="0">
        <dgm:presLayoutVars>
          <dgm:dir/>
          <dgm:resizeHandles val="exact"/>
        </dgm:presLayoutVars>
      </dgm:prSet>
      <dgm:spPr/>
    </dgm:pt>
    <dgm:pt modelId="{73A3A401-8783-4345-8AA8-208967517C82}" type="pres">
      <dgm:prSet presAssocID="{A283E83B-22F7-4EE9-93EA-0C1ADE2CF2E0}" presName="composite" presStyleCnt="0"/>
      <dgm:spPr/>
    </dgm:pt>
    <dgm:pt modelId="{81406A72-9427-415F-B560-E39AC6C8B28E}" type="pres">
      <dgm:prSet presAssocID="{A283E83B-22F7-4EE9-93EA-0C1ADE2CF2E0}"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8B228E37-423C-4D7F-93FC-A73DA50EBBBC}" type="pres">
      <dgm:prSet presAssocID="{A283E83B-22F7-4EE9-93EA-0C1ADE2CF2E0}" presName="txShp" presStyleLbl="node1" presStyleIdx="0" presStyleCnt="3">
        <dgm:presLayoutVars>
          <dgm:bulletEnabled val="1"/>
        </dgm:presLayoutVars>
      </dgm:prSet>
      <dgm:spPr/>
      <dgm:t>
        <a:bodyPr/>
        <a:lstStyle/>
        <a:p>
          <a:endParaRPr lang="ru-RU"/>
        </a:p>
      </dgm:t>
    </dgm:pt>
    <dgm:pt modelId="{8E560F11-888C-4DB2-8F04-6231E4740547}" type="pres">
      <dgm:prSet presAssocID="{2E4EBA7B-49E1-4C90-81B6-7ACA72943CCB}" presName="spacing" presStyleCnt="0"/>
      <dgm:spPr/>
    </dgm:pt>
    <dgm:pt modelId="{4BD7E051-AD9C-4EBD-B684-8973F2CD1C3D}" type="pres">
      <dgm:prSet presAssocID="{1741A2A2-A241-4686-80BE-F6AB6CB7089B}" presName="composite" presStyleCnt="0"/>
      <dgm:spPr/>
    </dgm:pt>
    <dgm:pt modelId="{2DEACFFA-990A-4861-9DA3-DFD2D1C0B7DF}" type="pres">
      <dgm:prSet presAssocID="{1741A2A2-A241-4686-80BE-F6AB6CB7089B}"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pt>
    <dgm:pt modelId="{5F8F9A43-2097-4488-97D2-3E7214DC1FEE}" type="pres">
      <dgm:prSet presAssocID="{1741A2A2-A241-4686-80BE-F6AB6CB7089B}" presName="txShp" presStyleLbl="node1" presStyleIdx="1" presStyleCnt="3">
        <dgm:presLayoutVars>
          <dgm:bulletEnabled val="1"/>
        </dgm:presLayoutVars>
      </dgm:prSet>
      <dgm:spPr/>
      <dgm:t>
        <a:bodyPr/>
        <a:lstStyle/>
        <a:p>
          <a:endParaRPr lang="ru-RU"/>
        </a:p>
      </dgm:t>
    </dgm:pt>
    <dgm:pt modelId="{55A960B8-7FA2-4544-9E68-8B11995BD989}" type="pres">
      <dgm:prSet presAssocID="{E791340D-7D46-4717-B41C-2C60962F4FE3}" presName="spacing" presStyleCnt="0"/>
      <dgm:spPr/>
    </dgm:pt>
    <dgm:pt modelId="{02469797-5634-4D9E-9DD3-40CAE04DDBB4}" type="pres">
      <dgm:prSet presAssocID="{93E62F40-4682-4B08-8B01-451F1A66884B}" presName="composite" presStyleCnt="0"/>
      <dgm:spPr/>
    </dgm:pt>
    <dgm:pt modelId="{24603329-4FD8-448D-9069-5DF09F7A118A}" type="pres">
      <dgm:prSet presAssocID="{93E62F40-4682-4B08-8B01-451F1A66884B}" presName="imgShp"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dgm:spPr>
    </dgm:pt>
    <dgm:pt modelId="{BE51462F-DF93-45A4-9A55-6798AB0CBB54}" type="pres">
      <dgm:prSet presAssocID="{93E62F40-4682-4B08-8B01-451F1A66884B}" presName="txShp" presStyleLbl="node1" presStyleIdx="2" presStyleCnt="3">
        <dgm:presLayoutVars>
          <dgm:bulletEnabled val="1"/>
        </dgm:presLayoutVars>
      </dgm:prSet>
      <dgm:spPr/>
      <dgm:t>
        <a:bodyPr/>
        <a:lstStyle/>
        <a:p>
          <a:endParaRPr lang="ru-RU"/>
        </a:p>
      </dgm:t>
    </dgm:pt>
  </dgm:ptLst>
  <dgm:cxnLst>
    <dgm:cxn modelId="{90CEC959-F93B-46E3-A7AC-48F84A1C8930}" type="presOf" srcId="{A283E83B-22F7-4EE9-93EA-0C1ADE2CF2E0}" destId="{8B228E37-423C-4D7F-93FC-A73DA50EBBBC}" srcOrd="0" destOrd="0" presId="urn:microsoft.com/office/officeart/2005/8/layout/vList3"/>
    <dgm:cxn modelId="{AA456AE7-3560-489E-B449-1E62DB813C12}" srcId="{0B2869C5-503A-448C-AEB1-043C35547B7E}" destId="{1741A2A2-A241-4686-80BE-F6AB6CB7089B}" srcOrd="1" destOrd="0" parTransId="{F4F7A2AC-FD42-4E2E-86E2-7EDA11EE3277}" sibTransId="{E791340D-7D46-4717-B41C-2C60962F4FE3}"/>
    <dgm:cxn modelId="{8E2C3ECA-1060-4E0B-AF8A-7E8D344D3D5C}" srcId="{0B2869C5-503A-448C-AEB1-043C35547B7E}" destId="{A283E83B-22F7-4EE9-93EA-0C1ADE2CF2E0}" srcOrd="0" destOrd="0" parTransId="{6AF81454-CBA2-4AB2-BB6C-7ED79D829CC7}" sibTransId="{2E4EBA7B-49E1-4C90-81B6-7ACA72943CCB}"/>
    <dgm:cxn modelId="{E15030B6-E872-4CC4-ADCB-1EB628C24B27}" srcId="{0B2869C5-503A-448C-AEB1-043C35547B7E}" destId="{93E62F40-4682-4B08-8B01-451F1A66884B}" srcOrd="2" destOrd="0" parTransId="{F2A7B40C-EA6E-4C74-8787-4B9246B57AB4}" sibTransId="{7C84D58E-B02D-454C-9D66-D48B96CFBFD0}"/>
    <dgm:cxn modelId="{B67554F5-2B74-49DA-82CF-EA832DB97E34}" type="presOf" srcId="{93E62F40-4682-4B08-8B01-451F1A66884B}" destId="{BE51462F-DF93-45A4-9A55-6798AB0CBB54}" srcOrd="0" destOrd="0" presId="urn:microsoft.com/office/officeart/2005/8/layout/vList3"/>
    <dgm:cxn modelId="{A1CD8F92-EF57-4674-9691-612055D29175}" type="presOf" srcId="{1741A2A2-A241-4686-80BE-F6AB6CB7089B}" destId="{5F8F9A43-2097-4488-97D2-3E7214DC1FEE}" srcOrd="0" destOrd="0" presId="urn:microsoft.com/office/officeart/2005/8/layout/vList3"/>
    <dgm:cxn modelId="{E9023166-74C3-43BF-A11D-1F78711765C0}" type="presOf" srcId="{0B2869C5-503A-448C-AEB1-043C35547B7E}" destId="{96098A9F-204B-4FAB-9245-66AFFD8FBD1E}" srcOrd="0" destOrd="0" presId="urn:microsoft.com/office/officeart/2005/8/layout/vList3"/>
    <dgm:cxn modelId="{C4488CC4-A412-47D9-858E-44065E3D1002}" type="presParOf" srcId="{96098A9F-204B-4FAB-9245-66AFFD8FBD1E}" destId="{73A3A401-8783-4345-8AA8-208967517C82}" srcOrd="0" destOrd="0" presId="urn:microsoft.com/office/officeart/2005/8/layout/vList3"/>
    <dgm:cxn modelId="{7189723C-51E3-4121-BBD7-BB30B07873BC}" type="presParOf" srcId="{73A3A401-8783-4345-8AA8-208967517C82}" destId="{81406A72-9427-415F-B560-E39AC6C8B28E}" srcOrd="0" destOrd="0" presId="urn:microsoft.com/office/officeart/2005/8/layout/vList3"/>
    <dgm:cxn modelId="{26B72185-87D1-4380-8BD3-CF3F9B6A469C}" type="presParOf" srcId="{73A3A401-8783-4345-8AA8-208967517C82}" destId="{8B228E37-423C-4D7F-93FC-A73DA50EBBBC}" srcOrd="1" destOrd="0" presId="urn:microsoft.com/office/officeart/2005/8/layout/vList3"/>
    <dgm:cxn modelId="{093AB108-EAD5-429D-8F96-D14C848D7508}" type="presParOf" srcId="{96098A9F-204B-4FAB-9245-66AFFD8FBD1E}" destId="{8E560F11-888C-4DB2-8F04-6231E4740547}" srcOrd="1" destOrd="0" presId="urn:microsoft.com/office/officeart/2005/8/layout/vList3"/>
    <dgm:cxn modelId="{ABCC6D66-C492-4455-9407-84FC1FC98DDF}" type="presParOf" srcId="{96098A9F-204B-4FAB-9245-66AFFD8FBD1E}" destId="{4BD7E051-AD9C-4EBD-B684-8973F2CD1C3D}" srcOrd="2" destOrd="0" presId="urn:microsoft.com/office/officeart/2005/8/layout/vList3"/>
    <dgm:cxn modelId="{328671D9-E90F-44C5-9700-CD4B8B1CD157}" type="presParOf" srcId="{4BD7E051-AD9C-4EBD-B684-8973F2CD1C3D}" destId="{2DEACFFA-990A-4861-9DA3-DFD2D1C0B7DF}" srcOrd="0" destOrd="0" presId="urn:microsoft.com/office/officeart/2005/8/layout/vList3"/>
    <dgm:cxn modelId="{8A661AF9-341D-4AB0-85B2-41518B24669C}" type="presParOf" srcId="{4BD7E051-AD9C-4EBD-B684-8973F2CD1C3D}" destId="{5F8F9A43-2097-4488-97D2-3E7214DC1FEE}" srcOrd="1" destOrd="0" presId="urn:microsoft.com/office/officeart/2005/8/layout/vList3"/>
    <dgm:cxn modelId="{06B39988-E568-4096-AE01-88397ACC0849}" type="presParOf" srcId="{96098A9F-204B-4FAB-9245-66AFFD8FBD1E}" destId="{55A960B8-7FA2-4544-9E68-8B11995BD989}" srcOrd="3" destOrd="0" presId="urn:microsoft.com/office/officeart/2005/8/layout/vList3"/>
    <dgm:cxn modelId="{2C09F04B-173E-49AF-90C1-D7AF3A0D9AAD}" type="presParOf" srcId="{96098A9F-204B-4FAB-9245-66AFFD8FBD1E}" destId="{02469797-5634-4D9E-9DD3-40CAE04DDBB4}" srcOrd="4" destOrd="0" presId="urn:microsoft.com/office/officeart/2005/8/layout/vList3"/>
    <dgm:cxn modelId="{CFF1F64A-29E3-40D9-8156-A8AE232415D0}" type="presParOf" srcId="{02469797-5634-4D9E-9DD3-40CAE04DDBB4}" destId="{24603329-4FD8-448D-9069-5DF09F7A118A}" srcOrd="0" destOrd="0" presId="urn:microsoft.com/office/officeart/2005/8/layout/vList3"/>
    <dgm:cxn modelId="{06FC38B6-9AFA-4D6B-8014-6BD08167F965}" type="presParOf" srcId="{02469797-5634-4D9E-9DD3-40CAE04DDBB4}" destId="{BE51462F-DF93-45A4-9A55-6798AB0CBB5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7064BC-ED0E-406A-B11A-B4A5FF9EBA56}" type="doc">
      <dgm:prSet loTypeId="urn:microsoft.com/office/officeart/2005/8/layout/bList2#1" loCatId="list" qsTypeId="urn:microsoft.com/office/officeart/2005/8/quickstyle/simple1" qsCatId="simple" csTypeId="urn:microsoft.com/office/officeart/2005/8/colors/accent1_2" csCatId="accent1" phldr="1"/>
      <dgm:spPr/>
    </dgm:pt>
    <dgm:pt modelId="{F140F4A6-25E0-476C-BAEB-E9F03212EDEB}">
      <dgm:prSet phldrT="[Текст]" custT="1"/>
      <dgm:spPr/>
      <dgm:t>
        <a:bodyPr/>
        <a:lstStyle/>
        <a:p>
          <a:r>
            <a:rPr lang="ru-RU" sz="2000" b="1" dirty="0" smtClean="0"/>
            <a:t>Социализации</a:t>
          </a:r>
          <a:endParaRPr lang="ru-RU" sz="2000" b="1" dirty="0"/>
        </a:p>
      </dgm:t>
    </dgm:pt>
    <dgm:pt modelId="{ED9CD617-4851-4D4E-A247-7FE05E4A9653}" type="parTrans" cxnId="{EB115C53-FE5D-4ECE-801B-C5E04AB28F59}">
      <dgm:prSet/>
      <dgm:spPr/>
      <dgm:t>
        <a:bodyPr/>
        <a:lstStyle/>
        <a:p>
          <a:endParaRPr lang="ru-RU"/>
        </a:p>
      </dgm:t>
    </dgm:pt>
    <dgm:pt modelId="{DCE1BF8D-05AC-4210-B4F8-DAC495E1909F}" type="sibTrans" cxnId="{EB115C53-FE5D-4ECE-801B-C5E04AB28F59}">
      <dgm:prSet/>
      <dgm:spPr/>
      <dgm:t>
        <a:bodyPr/>
        <a:lstStyle/>
        <a:p>
          <a:endParaRPr lang="ru-RU"/>
        </a:p>
      </dgm:t>
    </dgm:pt>
    <dgm:pt modelId="{CC0704AB-0D5A-459E-8C3C-33395AEFCD20}">
      <dgm:prSet phldrT="[Текст]" custT="1"/>
      <dgm:spPr/>
      <dgm:t>
        <a:bodyPr/>
        <a:lstStyle/>
        <a:p>
          <a:r>
            <a:rPr lang="ru-RU" sz="2000" b="1" dirty="0" err="1" smtClean="0"/>
            <a:t>Научения</a:t>
          </a:r>
          <a:endParaRPr lang="ru-RU" sz="2000" b="1" dirty="0"/>
        </a:p>
      </dgm:t>
    </dgm:pt>
    <dgm:pt modelId="{B2AA2E1C-3817-44BD-8652-2F7AC2961846}" type="parTrans" cxnId="{346BAADA-022E-497B-8C86-59E3DF19660A}">
      <dgm:prSet/>
      <dgm:spPr/>
      <dgm:t>
        <a:bodyPr/>
        <a:lstStyle/>
        <a:p>
          <a:endParaRPr lang="ru-RU"/>
        </a:p>
      </dgm:t>
    </dgm:pt>
    <dgm:pt modelId="{5E41F1D4-B4F7-48A4-A77B-32F59BCFA9C4}" type="sibTrans" cxnId="{346BAADA-022E-497B-8C86-59E3DF19660A}">
      <dgm:prSet/>
      <dgm:spPr/>
      <dgm:t>
        <a:bodyPr/>
        <a:lstStyle/>
        <a:p>
          <a:endParaRPr lang="ru-RU"/>
        </a:p>
      </dgm:t>
    </dgm:pt>
    <dgm:pt modelId="{B6CEBF3F-7DE3-422F-8970-8B1F4F004B38}">
      <dgm:prSet phldrT="[Текст]" custT="1"/>
      <dgm:spPr/>
      <dgm:t>
        <a:bodyPr/>
        <a:lstStyle/>
        <a:p>
          <a:r>
            <a:rPr lang="ru-RU" sz="2000" b="1" dirty="0" smtClean="0"/>
            <a:t>Ролей</a:t>
          </a:r>
          <a:endParaRPr lang="ru-RU" sz="2000" b="1" dirty="0"/>
        </a:p>
      </dgm:t>
    </dgm:pt>
    <dgm:pt modelId="{2ABA8E8C-D818-4A59-8676-60B23D12FE93}" type="parTrans" cxnId="{0145A18A-D7A3-4373-85CF-F14C16E2AD94}">
      <dgm:prSet/>
      <dgm:spPr/>
      <dgm:t>
        <a:bodyPr/>
        <a:lstStyle/>
        <a:p>
          <a:endParaRPr lang="ru-RU"/>
        </a:p>
      </dgm:t>
    </dgm:pt>
    <dgm:pt modelId="{8EAD2943-A5B6-4D90-91D8-36F2249F4444}" type="sibTrans" cxnId="{0145A18A-D7A3-4373-85CF-F14C16E2AD94}">
      <dgm:prSet/>
      <dgm:spPr/>
      <dgm:t>
        <a:bodyPr/>
        <a:lstStyle/>
        <a:p>
          <a:endParaRPr lang="ru-RU"/>
        </a:p>
      </dgm:t>
    </dgm:pt>
    <dgm:pt modelId="{C20CEB7C-93E9-4AF5-8A91-07C10812C2B4}" type="pres">
      <dgm:prSet presAssocID="{557064BC-ED0E-406A-B11A-B4A5FF9EBA56}" presName="diagram" presStyleCnt="0">
        <dgm:presLayoutVars>
          <dgm:dir/>
          <dgm:animLvl val="lvl"/>
          <dgm:resizeHandles val="exact"/>
        </dgm:presLayoutVars>
      </dgm:prSet>
      <dgm:spPr/>
    </dgm:pt>
    <dgm:pt modelId="{A9DAD448-6F82-43CB-B26A-6CD98CBFACE1}" type="pres">
      <dgm:prSet presAssocID="{F140F4A6-25E0-476C-BAEB-E9F03212EDEB}" presName="compNode" presStyleCnt="0"/>
      <dgm:spPr/>
    </dgm:pt>
    <dgm:pt modelId="{4C75E869-62A8-403E-889D-9631968F69E3}" type="pres">
      <dgm:prSet presAssocID="{F140F4A6-25E0-476C-BAEB-E9F03212EDEB}" presName="childRect" presStyleLbl="bgAcc1" presStyleIdx="0" presStyleCnt="3">
        <dgm:presLayoutVars>
          <dgm:bulletEnabled val="1"/>
        </dgm:presLayoutVars>
      </dgm:prSet>
      <dgm:spPr/>
    </dgm:pt>
    <dgm:pt modelId="{D5CABECF-0BAE-47E2-A596-3C869D677967}" type="pres">
      <dgm:prSet presAssocID="{F140F4A6-25E0-476C-BAEB-E9F03212EDEB}" presName="parentText" presStyleLbl="node1" presStyleIdx="0" presStyleCnt="0">
        <dgm:presLayoutVars>
          <dgm:chMax val="0"/>
          <dgm:bulletEnabled val="1"/>
        </dgm:presLayoutVars>
      </dgm:prSet>
      <dgm:spPr/>
      <dgm:t>
        <a:bodyPr/>
        <a:lstStyle/>
        <a:p>
          <a:endParaRPr lang="ru-RU"/>
        </a:p>
      </dgm:t>
    </dgm:pt>
    <dgm:pt modelId="{506A6583-8D5F-4EA2-827F-47E6E313F8FE}" type="pres">
      <dgm:prSet presAssocID="{F140F4A6-25E0-476C-BAEB-E9F03212EDEB}" presName="parentRect" presStyleLbl="alignNode1" presStyleIdx="0" presStyleCnt="3" custScaleX="143375" custScaleY="468482"/>
      <dgm:spPr/>
      <dgm:t>
        <a:bodyPr/>
        <a:lstStyle/>
        <a:p>
          <a:endParaRPr lang="ru-RU"/>
        </a:p>
      </dgm:t>
    </dgm:pt>
    <dgm:pt modelId="{8D6D8702-AB2C-4A0B-B241-79F36026EF29}" type="pres">
      <dgm:prSet presAssocID="{F140F4A6-25E0-476C-BAEB-E9F03212EDEB}" presName="adorn" presStyleLbl="fgAccFollowNode1" presStyleIdx="0" presStyleCnt="3" custLinFactNeighborX="31688" custLinFactNeighborY="-10139"/>
      <dgm:spPr>
        <a:blipFill rotWithShape="0">
          <a:blip xmlns:r="http://schemas.openxmlformats.org/officeDocument/2006/relationships" r:embed="rId1"/>
          <a:stretch>
            <a:fillRect/>
          </a:stretch>
        </a:blipFill>
      </dgm:spPr>
    </dgm:pt>
    <dgm:pt modelId="{3B6A0642-D51E-4965-BEB4-C34493A9C345}" type="pres">
      <dgm:prSet presAssocID="{DCE1BF8D-05AC-4210-B4F8-DAC495E1909F}" presName="sibTrans" presStyleLbl="sibTrans2D1" presStyleIdx="0" presStyleCnt="0"/>
      <dgm:spPr/>
      <dgm:t>
        <a:bodyPr/>
        <a:lstStyle/>
        <a:p>
          <a:endParaRPr lang="ru-RU"/>
        </a:p>
      </dgm:t>
    </dgm:pt>
    <dgm:pt modelId="{F730B2F5-CA91-4C83-96C3-0CFE770B5D5D}" type="pres">
      <dgm:prSet presAssocID="{CC0704AB-0D5A-459E-8C3C-33395AEFCD20}" presName="compNode" presStyleCnt="0"/>
      <dgm:spPr/>
    </dgm:pt>
    <dgm:pt modelId="{9804DBCB-0718-4702-8F3C-87A615E64CC3}" type="pres">
      <dgm:prSet presAssocID="{CC0704AB-0D5A-459E-8C3C-33395AEFCD20}" presName="childRect" presStyleLbl="bgAcc1" presStyleIdx="1" presStyleCnt="3">
        <dgm:presLayoutVars>
          <dgm:bulletEnabled val="1"/>
        </dgm:presLayoutVars>
      </dgm:prSet>
      <dgm:spPr/>
    </dgm:pt>
    <dgm:pt modelId="{61266D9D-F121-434D-8814-2F14B41EC409}" type="pres">
      <dgm:prSet presAssocID="{CC0704AB-0D5A-459E-8C3C-33395AEFCD20}" presName="parentText" presStyleLbl="node1" presStyleIdx="0" presStyleCnt="0">
        <dgm:presLayoutVars>
          <dgm:chMax val="0"/>
          <dgm:bulletEnabled val="1"/>
        </dgm:presLayoutVars>
      </dgm:prSet>
      <dgm:spPr/>
      <dgm:t>
        <a:bodyPr/>
        <a:lstStyle/>
        <a:p>
          <a:endParaRPr lang="ru-RU"/>
        </a:p>
      </dgm:t>
    </dgm:pt>
    <dgm:pt modelId="{3BDBE876-8E17-474C-96D4-7E053BA7BB12}" type="pres">
      <dgm:prSet presAssocID="{CC0704AB-0D5A-459E-8C3C-33395AEFCD20}" presName="parentRect" presStyleLbl="alignNode1" presStyleIdx="1" presStyleCnt="3" custScaleY="385457"/>
      <dgm:spPr/>
      <dgm:t>
        <a:bodyPr/>
        <a:lstStyle/>
        <a:p>
          <a:endParaRPr lang="ru-RU"/>
        </a:p>
      </dgm:t>
    </dgm:pt>
    <dgm:pt modelId="{E4C32DD3-EBE7-4C2E-B31D-D03F3E159403}" type="pres">
      <dgm:prSet presAssocID="{CC0704AB-0D5A-459E-8C3C-33395AEFCD20}" presName="adorn" presStyleLbl="fgAccFollowNode1" presStyleIdx="1" presStyleCnt="3" custLinFactNeighborX="-29320" custLinFactNeighborY="-78562"/>
      <dgm:spPr>
        <a:blipFill rotWithShape="0">
          <a:blip xmlns:r="http://schemas.openxmlformats.org/officeDocument/2006/relationships" r:embed="rId2"/>
          <a:stretch>
            <a:fillRect/>
          </a:stretch>
        </a:blipFill>
      </dgm:spPr>
    </dgm:pt>
    <dgm:pt modelId="{97889AD2-4F67-4C1D-B227-404B47F2F66C}" type="pres">
      <dgm:prSet presAssocID="{5E41F1D4-B4F7-48A4-A77B-32F59BCFA9C4}" presName="sibTrans" presStyleLbl="sibTrans2D1" presStyleIdx="0" presStyleCnt="0"/>
      <dgm:spPr/>
      <dgm:t>
        <a:bodyPr/>
        <a:lstStyle/>
        <a:p>
          <a:endParaRPr lang="ru-RU"/>
        </a:p>
      </dgm:t>
    </dgm:pt>
    <dgm:pt modelId="{7A1CCFDB-2512-4927-9079-392342D685B9}" type="pres">
      <dgm:prSet presAssocID="{B6CEBF3F-7DE3-422F-8970-8B1F4F004B38}" presName="compNode" presStyleCnt="0"/>
      <dgm:spPr/>
    </dgm:pt>
    <dgm:pt modelId="{E6BA8C6F-23D5-47AE-9470-4D1FC313C67F}" type="pres">
      <dgm:prSet presAssocID="{B6CEBF3F-7DE3-422F-8970-8B1F4F004B38}" presName="childRect" presStyleLbl="bgAcc1" presStyleIdx="2" presStyleCnt="3">
        <dgm:presLayoutVars>
          <dgm:bulletEnabled val="1"/>
        </dgm:presLayoutVars>
      </dgm:prSet>
      <dgm:spPr/>
    </dgm:pt>
    <dgm:pt modelId="{9C6A62F7-0618-4E49-9E6C-EBE1C25BE5F6}" type="pres">
      <dgm:prSet presAssocID="{B6CEBF3F-7DE3-422F-8970-8B1F4F004B38}" presName="parentText" presStyleLbl="node1" presStyleIdx="0" presStyleCnt="0">
        <dgm:presLayoutVars>
          <dgm:chMax val="0"/>
          <dgm:bulletEnabled val="1"/>
        </dgm:presLayoutVars>
      </dgm:prSet>
      <dgm:spPr/>
      <dgm:t>
        <a:bodyPr/>
        <a:lstStyle/>
        <a:p>
          <a:endParaRPr lang="ru-RU"/>
        </a:p>
      </dgm:t>
    </dgm:pt>
    <dgm:pt modelId="{5B60177B-0083-41BF-A469-54C668BD4A0C}" type="pres">
      <dgm:prSet presAssocID="{B6CEBF3F-7DE3-422F-8970-8B1F4F004B38}" presName="parentRect" presStyleLbl="alignNode1" presStyleIdx="2" presStyleCnt="3" custScaleY="309724"/>
      <dgm:spPr/>
      <dgm:t>
        <a:bodyPr/>
        <a:lstStyle/>
        <a:p>
          <a:endParaRPr lang="ru-RU"/>
        </a:p>
      </dgm:t>
    </dgm:pt>
    <dgm:pt modelId="{1436BEE5-6AE4-4B45-B626-A90F03373388}" type="pres">
      <dgm:prSet presAssocID="{B6CEBF3F-7DE3-422F-8970-8B1F4F004B38}" presName="adorn" presStyleLbl="fgAccFollowNode1" presStyleIdx="2" presStyleCnt="3" custLinFactNeighborX="-51939" custLinFactNeighborY="-4732"/>
      <dgm:spPr>
        <a:blipFill rotWithShape="0">
          <a:blip xmlns:r="http://schemas.openxmlformats.org/officeDocument/2006/relationships" r:embed="rId3"/>
          <a:stretch>
            <a:fillRect/>
          </a:stretch>
        </a:blipFill>
      </dgm:spPr>
    </dgm:pt>
  </dgm:ptLst>
  <dgm:cxnLst>
    <dgm:cxn modelId="{4E76EA4A-3848-4144-B885-F78471957059}" type="presOf" srcId="{DCE1BF8D-05AC-4210-B4F8-DAC495E1909F}" destId="{3B6A0642-D51E-4965-BEB4-C34493A9C345}" srcOrd="0" destOrd="0" presId="urn:microsoft.com/office/officeart/2005/8/layout/bList2#1"/>
    <dgm:cxn modelId="{28A591D4-96ED-4052-A4E1-EFD1D66DEB12}" type="presOf" srcId="{B6CEBF3F-7DE3-422F-8970-8B1F4F004B38}" destId="{9C6A62F7-0618-4E49-9E6C-EBE1C25BE5F6}" srcOrd="0" destOrd="0" presId="urn:microsoft.com/office/officeart/2005/8/layout/bList2#1"/>
    <dgm:cxn modelId="{346BAADA-022E-497B-8C86-59E3DF19660A}" srcId="{557064BC-ED0E-406A-B11A-B4A5FF9EBA56}" destId="{CC0704AB-0D5A-459E-8C3C-33395AEFCD20}" srcOrd="1" destOrd="0" parTransId="{B2AA2E1C-3817-44BD-8652-2F7AC2961846}" sibTransId="{5E41F1D4-B4F7-48A4-A77B-32F59BCFA9C4}"/>
    <dgm:cxn modelId="{EB115C53-FE5D-4ECE-801B-C5E04AB28F59}" srcId="{557064BC-ED0E-406A-B11A-B4A5FF9EBA56}" destId="{F140F4A6-25E0-476C-BAEB-E9F03212EDEB}" srcOrd="0" destOrd="0" parTransId="{ED9CD617-4851-4D4E-A247-7FE05E4A9653}" sibTransId="{DCE1BF8D-05AC-4210-B4F8-DAC495E1909F}"/>
    <dgm:cxn modelId="{87AF0CD8-C8C3-4744-8395-173ADDE8A35C}" type="presOf" srcId="{F140F4A6-25E0-476C-BAEB-E9F03212EDEB}" destId="{506A6583-8D5F-4EA2-827F-47E6E313F8FE}" srcOrd="1" destOrd="0" presId="urn:microsoft.com/office/officeart/2005/8/layout/bList2#1"/>
    <dgm:cxn modelId="{51410CEB-65F8-415B-8E10-8BEDB3333CD9}" type="presOf" srcId="{F140F4A6-25E0-476C-BAEB-E9F03212EDEB}" destId="{D5CABECF-0BAE-47E2-A596-3C869D677967}" srcOrd="0" destOrd="0" presId="urn:microsoft.com/office/officeart/2005/8/layout/bList2#1"/>
    <dgm:cxn modelId="{E789C6AB-6AAF-4BDC-BB45-79662957B592}" type="presOf" srcId="{CC0704AB-0D5A-459E-8C3C-33395AEFCD20}" destId="{3BDBE876-8E17-474C-96D4-7E053BA7BB12}" srcOrd="1" destOrd="0" presId="urn:microsoft.com/office/officeart/2005/8/layout/bList2#1"/>
    <dgm:cxn modelId="{B996C6F9-B9D7-4933-B42C-7D7F2D8404E6}" type="presOf" srcId="{5E41F1D4-B4F7-48A4-A77B-32F59BCFA9C4}" destId="{97889AD2-4F67-4C1D-B227-404B47F2F66C}" srcOrd="0" destOrd="0" presId="urn:microsoft.com/office/officeart/2005/8/layout/bList2#1"/>
    <dgm:cxn modelId="{28A5FD94-21A4-476B-8D2B-777BB3578242}" type="presOf" srcId="{557064BC-ED0E-406A-B11A-B4A5FF9EBA56}" destId="{C20CEB7C-93E9-4AF5-8A91-07C10812C2B4}" srcOrd="0" destOrd="0" presId="urn:microsoft.com/office/officeart/2005/8/layout/bList2#1"/>
    <dgm:cxn modelId="{C8AD916A-E8D4-4D57-9DCD-54E2C9E27C59}" type="presOf" srcId="{CC0704AB-0D5A-459E-8C3C-33395AEFCD20}" destId="{61266D9D-F121-434D-8814-2F14B41EC409}" srcOrd="0" destOrd="0" presId="urn:microsoft.com/office/officeart/2005/8/layout/bList2#1"/>
    <dgm:cxn modelId="{8383867D-9172-4F3C-9896-C6F525FB2A70}" type="presOf" srcId="{B6CEBF3F-7DE3-422F-8970-8B1F4F004B38}" destId="{5B60177B-0083-41BF-A469-54C668BD4A0C}" srcOrd="1" destOrd="0" presId="urn:microsoft.com/office/officeart/2005/8/layout/bList2#1"/>
    <dgm:cxn modelId="{0145A18A-D7A3-4373-85CF-F14C16E2AD94}" srcId="{557064BC-ED0E-406A-B11A-B4A5FF9EBA56}" destId="{B6CEBF3F-7DE3-422F-8970-8B1F4F004B38}" srcOrd="2" destOrd="0" parTransId="{2ABA8E8C-D818-4A59-8676-60B23D12FE93}" sibTransId="{8EAD2943-A5B6-4D90-91D8-36F2249F4444}"/>
    <dgm:cxn modelId="{276B8FBF-D283-4E8D-B15A-9728F66EDB17}" type="presParOf" srcId="{C20CEB7C-93E9-4AF5-8A91-07C10812C2B4}" destId="{A9DAD448-6F82-43CB-B26A-6CD98CBFACE1}" srcOrd="0" destOrd="0" presId="urn:microsoft.com/office/officeart/2005/8/layout/bList2#1"/>
    <dgm:cxn modelId="{2D0C6DFD-6460-4ED5-99D2-9F96E76D0ACF}" type="presParOf" srcId="{A9DAD448-6F82-43CB-B26A-6CD98CBFACE1}" destId="{4C75E869-62A8-403E-889D-9631968F69E3}" srcOrd="0" destOrd="0" presId="urn:microsoft.com/office/officeart/2005/8/layout/bList2#1"/>
    <dgm:cxn modelId="{FCC21D17-AB74-4762-99C1-D1B52E1AD046}" type="presParOf" srcId="{A9DAD448-6F82-43CB-B26A-6CD98CBFACE1}" destId="{D5CABECF-0BAE-47E2-A596-3C869D677967}" srcOrd="1" destOrd="0" presId="urn:microsoft.com/office/officeart/2005/8/layout/bList2#1"/>
    <dgm:cxn modelId="{9B18EDA9-EB5F-4C32-97EE-77D26EF050AF}" type="presParOf" srcId="{A9DAD448-6F82-43CB-B26A-6CD98CBFACE1}" destId="{506A6583-8D5F-4EA2-827F-47E6E313F8FE}" srcOrd="2" destOrd="0" presId="urn:microsoft.com/office/officeart/2005/8/layout/bList2#1"/>
    <dgm:cxn modelId="{87016C72-5EDB-4CD6-B88B-52E12F0F6E6A}" type="presParOf" srcId="{A9DAD448-6F82-43CB-B26A-6CD98CBFACE1}" destId="{8D6D8702-AB2C-4A0B-B241-79F36026EF29}" srcOrd="3" destOrd="0" presId="urn:microsoft.com/office/officeart/2005/8/layout/bList2#1"/>
    <dgm:cxn modelId="{D30E2D61-25A9-4992-A93F-7FE4F1E5C350}" type="presParOf" srcId="{C20CEB7C-93E9-4AF5-8A91-07C10812C2B4}" destId="{3B6A0642-D51E-4965-BEB4-C34493A9C345}" srcOrd="1" destOrd="0" presId="urn:microsoft.com/office/officeart/2005/8/layout/bList2#1"/>
    <dgm:cxn modelId="{A8C351AC-2806-4CC7-A315-B062D8F84BE4}" type="presParOf" srcId="{C20CEB7C-93E9-4AF5-8A91-07C10812C2B4}" destId="{F730B2F5-CA91-4C83-96C3-0CFE770B5D5D}" srcOrd="2" destOrd="0" presId="urn:microsoft.com/office/officeart/2005/8/layout/bList2#1"/>
    <dgm:cxn modelId="{82F840FF-E89F-4C46-BED2-1EF15F16B0F7}" type="presParOf" srcId="{F730B2F5-CA91-4C83-96C3-0CFE770B5D5D}" destId="{9804DBCB-0718-4702-8F3C-87A615E64CC3}" srcOrd="0" destOrd="0" presId="urn:microsoft.com/office/officeart/2005/8/layout/bList2#1"/>
    <dgm:cxn modelId="{F119305F-0658-41AA-9BDA-1045D8F933AE}" type="presParOf" srcId="{F730B2F5-CA91-4C83-96C3-0CFE770B5D5D}" destId="{61266D9D-F121-434D-8814-2F14B41EC409}" srcOrd="1" destOrd="0" presId="urn:microsoft.com/office/officeart/2005/8/layout/bList2#1"/>
    <dgm:cxn modelId="{056F40F1-28B6-4519-B47D-C1A1882210DB}" type="presParOf" srcId="{F730B2F5-CA91-4C83-96C3-0CFE770B5D5D}" destId="{3BDBE876-8E17-474C-96D4-7E053BA7BB12}" srcOrd="2" destOrd="0" presId="urn:microsoft.com/office/officeart/2005/8/layout/bList2#1"/>
    <dgm:cxn modelId="{3D688BE8-513B-44A8-A396-AC14D51DBF69}" type="presParOf" srcId="{F730B2F5-CA91-4C83-96C3-0CFE770B5D5D}" destId="{E4C32DD3-EBE7-4C2E-B31D-D03F3E159403}" srcOrd="3" destOrd="0" presId="urn:microsoft.com/office/officeart/2005/8/layout/bList2#1"/>
    <dgm:cxn modelId="{75497370-7AB6-43B1-9E13-107258F58263}" type="presParOf" srcId="{C20CEB7C-93E9-4AF5-8A91-07C10812C2B4}" destId="{97889AD2-4F67-4C1D-B227-404B47F2F66C}" srcOrd="3" destOrd="0" presId="urn:microsoft.com/office/officeart/2005/8/layout/bList2#1"/>
    <dgm:cxn modelId="{CA2DAABF-E067-44C9-9662-30FCF6BC1A15}" type="presParOf" srcId="{C20CEB7C-93E9-4AF5-8A91-07C10812C2B4}" destId="{7A1CCFDB-2512-4927-9079-392342D685B9}" srcOrd="4" destOrd="0" presId="urn:microsoft.com/office/officeart/2005/8/layout/bList2#1"/>
    <dgm:cxn modelId="{F3C96256-E632-4D2E-AF23-2F002EDA1BA0}" type="presParOf" srcId="{7A1CCFDB-2512-4927-9079-392342D685B9}" destId="{E6BA8C6F-23D5-47AE-9470-4D1FC313C67F}" srcOrd="0" destOrd="0" presId="urn:microsoft.com/office/officeart/2005/8/layout/bList2#1"/>
    <dgm:cxn modelId="{718AA6CB-009D-4A29-AF13-505DBA7CB8CD}" type="presParOf" srcId="{7A1CCFDB-2512-4927-9079-392342D685B9}" destId="{9C6A62F7-0618-4E49-9E6C-EBE1C25BE5F6}" srcOrd="1" destOrd="0" presId="urn:microsoft.com/office/officeart/2005/8/layout/bList2#1"/>
    <dgm:cxn modelId="{6439B56C-5C78-4200-A7F7-C29699AB1640}" type="presParOf" srcId="{7A1CCFDB-2512-4927-9079-392342D685B9}" destId="{5B60177B-0083-41BF-A469-54C668BD4A0C}" srcOrd="2" destOrd="0" presId="urn:microsoft.com/office/officeart/2005/8/layout/bList2#1"/>
    <dgm:cxn modelId="{CD5B6F50-59BA-4EB7-9D39-797C1EFA2FD0}" type="presParOf" srcId="{7A1CCFDB-2512-4927-9079-392342D685B9}" destId="{1436BEE5-6AE4-4B45-B626-A90F03373388}" srcOrd="3" destOrd="0" presId="urn:microsoft.com/office/officeart/2005/8/layout/b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C0C08E-30F3-4F0D-BB75-6E52D3B0C257}"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ru-RU"/>
        </a:p>
      </dgm:t>
    </dgm:pt>
    <dgm:pt modelId="{6BF79FFC-2E2D-4559-8750-6C7967643A85}">
      <dgm:prSet phldrT="[Текст]" custT="1"/>
      <dgm:spPr/>
      <dgm:t>
        <a:bodyPr/>
        <a:lstStyle/>
        <a:p>
          <a:r>
            <a:rPr lang="ru-RU" sz="1800" b="1" dirty="0" smtClean="0"/>
            <a:t> Подход Б. Г. Ананьева. </a:t>
          </a:r>
        </a:p>
        <a:p>
          <a:r>
            <a:rPr lang="ru-RU" sz="1700" dirty="0" smtClean="0"/>
            <a:t>Человек рассматривается в единстве четырех сторон: 1) человек как биологический вид; 2) онтогенез и жизненный путь человека как индивида; 3) человек как личность; 4) человек как часть человечества.</a:t>
          </a:r>
          <a:endParaRPr lang="ru-RU" sz="1700" dirty="0"/>
        </a:p>
      </dgm:t>
    </dgm:pt>
    <dgm:pt modelId="{ECF310A2-96D1-42CA-80B1-978171BC6EEE}" type="parTrans" cxnId="{0B086D34-8286-4CA0-AD1A-AFADDD6E4528}">
      <dgm:prSet/>
      <dgm:spPr/>
      <dgm:t>
        <a:bodyPr/>
        <a:lstStyle/>
        <a:p>
          <a:endParaRPr lang="ru-RU"/>
        </a:p>
      </dgm:t>
    </dgm:pt>
    <dgm:pt modelId="{3E66B528-7E42-46B8-B17E-17BA97CB40E0}" type="sibTrans" cxnId="{0B086D34-8286-4CA0-AD1A-AFADDD6E4528}">
      <dgm:prSet/>
      <dgm:spPr/>
      <dgm:t>
        <a:bodyPr/>
        <a:lstStyle/>
        <a:p>
          <a:endParaRPr lang="ru-RU"/>
        </a:p>
      </dgm:t>
    </dgm:pt>
    <dgm:pt modelId="{B0F5EFD9-661A-4396-B2F3-1A310B3556EC}">
      <dgm:prSet phldrT="[Текст]" custT="1"/>
      <dgm:spPr/>
      <dgm:t>
        <a:bodyPr/>
        <a:lstStyle/>
        <a:p>
          <a:r>
            <a:rPr lang="ru-RU" sz="1800" b="1" dirty="0" smtClean="0"/>
            <a:t>Подход К. А. </a:t>
          </a:r>
          <a:r>
            <a:rPr lang="ru-RU" sz="1800" b="1" dirty="0" err="1" smtClean="0"/>
            <a:t>Абульхановой</a:t>
          </a:r>
          <a:r>
            <a:rPr lang="ru-RU" sz="1800" b="1" dirty="0" smtClean="0"/>
            <a:t>. </a:t>
          </a:r>
        </a:p>
        <a:p>
          <a:r>
            <a:rPr lang="ru-RU" sz="1800" dirty="0" smtClean="0"/>
            <a:t>Представляет личность как субъект жиз­ненного пути и субъект деятельности. В основе ее развития лежит формиро­вание таких качеств, как активность (инициатива, ответственность), способ­ность к организации времени, социальное мышление.</a:t>
          </a:r>
          <a:endParaRPr lang="ru-RU" sz="1800" dirty="0"/>
        </a:p>
      </dgm:t>
    </dgm:pt>
    <dgm:pt modelId="{E48F7388-ABB9-49CC-BEA6-0C4F5D3DA392}" type="parTrans" cxnId="{9C417527-E940-4753-9F2C-EC81B80C4B13}">
      <dgm:prSet/>
      <dgm:spPr/>
      <dgm:t>
        <a:bodyPr/>
        <a:lstStyle/>
        <a:p>
          <a:endParaRPr lang="ru-RU"/>
        </a:p>
      </dgm:t>
    </dgm:pt>
    <dgm:pt modelId="{4B79FB6A-FDD7-4220-B7FD-7FA71814B975}" type="sibTrans" cxnId="{9C417527-E940-4753-9F2C-EC81B80C4B13}">
      <dgm:prSet/>
      <dgm:spPr/>
      <dgm:t>
        <a:bodyPr/>
        <a:lstStyle/>
        <a:p>
          <a:endParaRPr lang="ru-RU"/>
        </a:p>
      </dgm:t>
    </dgm:pt>
    <dgm:pt modelId="{40F06095-D5F0-4116-9248-40D77C78745E}">
      <dgm:prSet phldrT="[Текст]" custT="1"/>
      <dgm:spPr/>
      <dgm:t>
        <a:bodyPr/>
        <a:lstStyle/>
        <a:p>
          <a:r>
            <a:rPr lang="ru-RU" sz="1800" b="1" dirty="0" smtClean="0"/>
            <a:t>Подход К. К. Платонова.</a:t>
          </a:r>
        </a:p>
        <a:p>
          <a:r>
            <a:rPr lang="ru-RU" sz="1600" dirty="0" smtClean="0"/>
            <a:t>Согласно ему, личность имеет динамическую функциональную структуру, элементами которой являются: 1) направлен­ность, 2) опыт, 3) особенности психических процессов и 4) ее биопсихологи­ческие свойства.</a:t>
          </a:r>
          <a:endParaRPr lang="ru-RU" sz="1600" dirty="0"/>
        </a:p>
      </dgm:t>
    </dgm:pt>
    <dgm:pt modelId="{91C56C71-EBDC-4B62-81CF-197628670AC2}" type="parTrans" cxnId="{675CA467-4B8D-45C4-848B-48791313E55B}">
      <dgm:prSet/>
      <dgm:spPr/>
      <dgm:t>
        <a:bodyPr/>
        <a:lstStyle/>
        <a:p>
          <a:endParaRPr lang="ru-RU"/>
        </a:p>
      </dgm:t>
    </dgm:pt>
    <dgm:pt modelId="{89634052-8892-47EE-A49E-C760BE59921A}" type="sibTrans" cxnId="{675CA467-4B8D-45C4-848B-48791313E55B}">
      <dgm:prSet/>
      <dgm:spPr/>
      <dgm:t>
        <a:bodyPr/>
        <a:lstStyle/>
        <a:p>
          <a:endParaRPr lang="ru-RU"/>
        </a:p>
      </dgm:t>
    </dgm:pt>
    <dgm:pt modelId="{7F6C432C-F3CD-490D-8E5C-82C4850590E3}">
      <dgm:prSet phldrT="[Текст]"/>
      <dgm:spPr/>
      <dgm:t>
        <a:bodyPr/>
        <a:lstStyle/>
        <a:p>
          <a:r>
            <a:rPr lang="ru-RU" b="1" dirty="0" smtClean="0"/>
            <a:t>Подход Д.</a:t>
          </a:r>
          <a:r>
            <a:rPr lang="ru-RU" dirty="0" smtClean="0"/>
            <a:t> </a:t>
          </a:r>
          <a:r>
            <a:rPr lang="ru-RU" b="1" dirty="0" smtClean="0"/>
            <a:t>Н. Узнадзе. </a:t>
          </a:r>
        </a:p>
        <a:p>
          <a:r>
            <a:rPr lang="ru-RU" dirty="0" smtClean="0"/>
            <a:t>Личность рассматривается как целостное и ду­ховное образование, чьи мотивы и поступки могут иметь и неосознанный ха­рактер. </a:t>
          </a:r>
          <a:endParaRPr lang="ru-RU" dirty="0"/>
        </a:p>
      </dgm:t>
    </dgm:pt>
    <dgm:pt modelId="{E4344D59-6BEB-4128-B854-63589A207108}" type="parTrans" cxnId="{2759AFC6-63E1-4A6D-8FD7-A16D8917F956}">
      <dgm:prSet/>
      <dgm:spPr/>
      <dgm:t>
        <a:bodyPr/>
        <a:lstStyle/>
        <a:p>
          <a:endParaRPr lang="ru-RU"/>
        </a:p>
      </dgm:t>
    </dgm:pt>
    <dgm:pt modelId="{A3E81593-DCEA-4F23-A982-3E61C7C38681}" type="sibTrans" cxnId="{2759AFC6-63E1-4A6D-8FD7-A16D8917F956}">
      <dgm:prSet/>
      <dgm:spPr/>
      <dgm:t>
        <a:bodyPr/>
        <a:lstStyle/>
        <a:p>
          <a:endParaRPr lang="ru-RU"/>
        </a:p>
      </dgm:t>
    </dgm:pt>
    <dgm:pt modelId="{9BC195B1-9232-4348-ABE4-A847183A8719}" type="pres">
      <dgm:prSet presAssocID="{06C0C08E-30F3-4F0D-BB75-6E52D3B0C257}" presName="linearFlow" presStyleCnt="0">
        <dgm:presLayoutVars>
          <dgm:dir/>
          <dgm:resizeHandles val="exact"/>
        </dgm:presLayoutVars>
      </dgm:prSet>
      <dgm:spPr/>
      <dgm:t>
        <a:bodyPr/>
        <a:lstStyle/>
        <a:p>
          <a:endParaRPr lang="ru-RU"/>
        </a:p>
      </dgm:t>
    </dgm:pt>
    <dgm:pt modelId="{764F4A25-E47B-4206-863B-C0F19217F6B9}" type="pres">
      <dgm:prSet presAssocID="{6BF79FFC-2E2D-4559-8750-6C7967643A85}" presName="composite" presStyleCnt="0"/>
      <dgm:spPr/>
    </dgm:pt>
    <dgm:pt modelId="{1B9F1DF5-12C8-4E44-A407-73E737F8C4B0}" type="pres">
      <dgm:prSet presAssocID="{6BF79FFC-2E2D-4559-8750-6C7967643A85}" presName="imgShp" presStyleLbl="fgImgPlace1" presStyleIdx="0" presStyleCnt="4" custScaleX="2000000" custScaleY="2000000" custLinFactX="-775373" custLinFactNeighborX="-800000"/>
      <dgm:spPr>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dgm:spPr>
    </dgm:pt>
    <dgm:pt modelId="{DFFBAFBB-B4D5-4BD8-AA48-27571B671D9C}" type="pres">
      <dgm:prSet presAssocID="{6BF79FFC-2E2D-4559-8750-6C7967643A85}" presName="txShp" presStyleLbl="node1" presStyleIdx="0" presStyleCnt="4" custScaleX="130157" custScaleY="2000000" custLinFactNeighborX="10109" custLinFactNeighborY="-2222">
        <dgm:presLayoutVars>
          <dgm:bulletEnabled val="1"/>
        </dgm:presLayoutVars>
      </dgm:prSet>
      <dgm:spPr/>
      <dgm:t>
        <a:bodyPr/>
        <a:lstStyle/>
        <a:p>
          <a:endParaRPr lang="ru-RU"/>
        </a:p>
      </dgm:t>
    </dgm:pt>
    <dgm:pt modelId="{A7B128DA-EC11-4ED2-BCEE-5238600D023A}" type="pres">
      <dgm:prSet presAssocID="{3E66B528-7E42-46B8-B17E-17BA97CB40E0}" presName="spacing" presStyleCnt="0"/>
      <dgm:spPr/>
    </dgm:pt>
    <dgm:pt modelId="{92C32E0A-0B12-4F92-8B57-C8C1C021E6AE}" type="pres">
      <dgm:prSet presAssocID="{B0F5EFD9-661A-4396-B2F3-1A310B3556EC}" presName="composite" presStyleCnt="0"/>
      <dgm:spPr/>
    </dgm:pt>
    <dgm:pt modelId="{C84608D9-106E-43C2-809E-23C49C9263F6}" type="pres">
      <dgm:prSet presAssocID="{B0F5EFD9-661A-4396-B2F3-1A310B3556EC}" presName="imgShp" presStyleLbl="fgImgPlace1" presStyleIdx="1" presStyleCnt="4" custScaleX="2000000" custScaleY="2000000" custLinFactX="-775373" custLinFactNeighborX="-800000"/>
      <dgm:spPr>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dgm:spPr>
    </dgm:pt>
    <dgm:pt modelId="{A7C9569E-53BA-4313-A232-E166E909EAAC}" type="pres">
      <dgm:prSet presAssocID="{B0F5EFD9-661A-4396-B2F3-1A310B3556EC}" presName="txShp" presStyleLbl="node1" presStyleIdx="1" presStyleCnt="4" custScaleX="130157" custScaleY="2000000" custLinFactNeighborX="10109" custLinFactNeighborY="-2222">
        <dgm:presLayoutVars>
          <dgm:bulletEnabled val="1"/>
        </dgm:presLayoutVars>
      </dgm:prSet>
      <dgm:spPr/>
      <dgm:t>
        <a:bodyPr/>
        <a:lstStyle/>
        <a:p>
          <a:endParaRPr lang="ru-RU"/>
        </a:p>
      </dgm:t>
    </dgm:pt>
    <dgm:pt modelId="{A93609F2-B0AA-4949-937B-173906A2146C}" type="pres">
      <dgm:prSet presAssocID="{4B79FB6A-FDD7-4220-B7FD-7FA71814B975}" presName="spacing" presStyleCnt="0"/>
      <dgm:spPr/>
    </dgm:pt>
    <dgm:pt modelId="{9DC78432-1986-4447-A966-4AAEA72A1A10}" type="pres">
      <dgm:prSet presAssocID="{40F06095-D5F0-4116-9248-40D77C78745E}" presName="composite" presStyleCnt="0"/>
      <dgm:spPr/>
    </dgm:pt>
    <dgm:pt modelId="{5D5D7032-A005-460C-89AC-08B50AFB3CF1}" type="pres">
      <dgm:prSet presAssocID="{40F06095-D5F0-4116-9248-40D77C78745E}" presName="imgShp" presStyleLbl="fgImgPlace1" presStyleIdx="2" presStyleCnt="4" custScaleX="2000000" custScaleY="2000000" custLinFactX="-775373" custLinFactNeighborX="-800000"/>
      <dgm:spPr>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dgm:spPr>
    </dgm:pt>
    <dgm:pt modelId="{A8C8550C-61E5-4301-A2C2-1F2BAB07FAF2}" type="pres">
      <dgm:prSet presAssocID="{40F06095-D5F0-4116-9248-40D77C78745E}" presName="txShp" presStyleLbl="node1" presStyleIdx="2" presStyleCnt="4" custScaleX="130157" custScaleY="2000000" custLinFactNeighborX="10109" custLinFactNeighborY="-2222">
        <dgm:presLayoutVars>
          <dgm:bulletEnabled val="1"/>
        </dgm:presLayoutVars>
      </dgm:prSet>
      <dgm:spPr/>
      <dgm:t>
        <a:bodyPr/>
        <a:lstStyle/>
        <a:p>
          <a:endParaRPr lang="ru-RU"/>
        </a:p>
      </dgm:t>
    </dgm:pt>
    <dgm:pt modelId="{ACE6ABE6-D582-4BE1-A269-57C700AB64FE}" type="pres">
      <dgm:prSet presAssocID="{89634052-8892-47EE-A49E-C760BE59921A}" presName="spacing" presStyleCnt="0"/>
      <dgm:spPr/>
    </dgm:pt>
    <dgm:pt modelId="{A3C90F27-0B74-42B7-8DEE-9E3BE2B7A6CF}" type="pres">
      <dgm:prSet presAssocID="{7F6C432C-F3CD-490D-8E5C-82C4850590E3}" presName="composite" presStyleCnt="0"/>
      <dgm:spPr/>
    </dgm:pt>
    <dgm:pt modelId="{0C002646-2FC6-4A52-8E3F-5775BAB3106F}" type="pres">
      <dgm:prSet presAssocID="{7F6C432C-F3CD-490D-8E5C-82C4850590E3}" presName="imgShp" presStyleLbl="fgImgPlace1" presStyleIdx="3" presStyleCnt="4" custScaleX="2000000" custScaleY="2000000" custLinFactX="-775373" custLinFactNeighborX="-800000"/>
      <dgm:spPr>
        <a:blipFill>
          <a:blip xmlns:r="http://schemas.openxmlformats.org/officeDocument/2006/relationships" r:embed="rId4">
            <a:extLst>
              <a:ext uri="{28A0092B-C50C-407E-A947-70E740481C1C}">
                <a14:useLocalDpi xmlns:a14="http://schemas.microsoft.com/office/drawing/2010/main" val="0"/>
              </a:ext>
            </a:extLst>
          </a:blip>
          <a:srcRect/>
          <a:stretch>
            <a:fillRect t="-11000" b="-11000"/>
          </a:stretch>
        </a:blipFill>
      </dgm:spPr>
    </dgm:pt>
    <dgm:pt modelId="{C6383E47-3389-4154-AE8B-42FFBD644D2D}" type="pres">
      <dgm:prSet presAssocID="{7F6C432C-F3CD-490D-8E5C-82C4850590E3}" presName="txShp" presStyleLbl="node1" presStyleIdx="3" presStyleCnt="4" custScaleX="130157" custScaleY="2000000" custLinFactNeighborX="10109" custLinFactNeighborY="-2222">
        <dgm:presLayoutVars>
          <dgm:bulletEnabled val="1"/>
        </dgm:presLayoutVars>
      </dgm:prSet>
      <dgm:spPr/>
      <dgm:t>
        <a:bodyPr/>
        <a:lstStyle/>
        <a:p>
          <a:endParaRPr lang="ru-RU"/>
        </a:p>
      </dgm:t>
    </dgm:pt>
  </dgm:ptLst>
  <dgm:cxnLst>
    <dgm:cxn modelId="{675CA467-4B8D-45C4-848B-48791313E55B}" srcId="{06C0C08E-30F3-4F0D-BB75-6E52D3B0C257}" destId="{40F06095-D5F0-4116-9248-40D77C78745E}" srcOrd="2" destOrd="0" parTransId="{91C56C71-EBDC-4B62-81CF-197628670AC2}" sibTransId="{89634052-8892-47EE-A49E-C760BE59921A}"/>
    <dgm:cxn modelId="{00874755-0197-4A04-BBAE-7040BDF34C01}" type="presOf" srcId="{6BF79FFC-2E2D-4559-8750-6C7967643A85}" destId="{DFFBAFBB-B4D5-4BD8-AA48-27571B671D9C}" srcOrd="0" destOrd="0" presId="urn:microsoft.com/office/officeart/2005/8/layout/vList3"/>
    <dgm:cxn modelId="{2759AFC6-63E1-4A6D-8FD7-A16D8917F956}" srcId="{06C0C08E-30F3-4F0D-BB75-6E52D3B0C257}" destId="{7F6C432C-F3CD-490D-8E5C-82C4850590E3}" srcOrd="3" destOrd="0" parTransId="{E4344D59-6BEB-4128-B854-63589A207108}" sibTransId="{A3E81593-DCEA-4F23-A982-3E61C7C38681}"/>
    <dgm:cxn modelId="{9C417527-E940-4753-9F2C-EC81B80C4B13}" srcId="{06C0C08E-30F3-4F0D-BB75-6E52D3B0C257}" destId="{B0F5EFD9-661A-4396-B2F3-1A310B3556EC}" srcOrd="1" destOrd="0" parTransId="{E48F7388-ABB9-49CC-BEA6-0C4F5D3DA392}" sibTransId="{4B79FB6A-FDD7-4220-B7FD-7FA71814B975}"/>
    <dgm:cxn modelId="{51E64C9F-4EEF-44AE-BFC0-4A5400CE9EDB}" type="presOf" srcId="{7F6C432C-F3CD-490D-8E5C-82C4850590E3}" destId="{C6383E47-3389-4154-AE8B-42FFBD644D2D}" srcOrd="0" destOrd="0" presId="urn:microsoft.com/office/officeart/2005/8/layout/vList3"/>
    <dgm:cxn modelId="{7195C905-DCFA-4551-95C5-859031D476C8}" type="presOf" srcId="{B0F5EFD9-661A-4396-B2F3-1A310B3556EC}" destId="{A7C9569E-53BA-4313-A232-E166E909EAAC}" srcOrd="0" destOrd="0" presId="urn:microsoft.com/office/officeart/2005/8/layout/vList3"/>
    <dgm:cxn modelId="{20502BB2-1C91-4AE7-9AFC-B632920D28E2}" type="presOf" srcId="{06C0C08E-30F3-4F0D-BB75-6E52D3B0C257}" destId="{9BC195B1-9232-4348-ABE4-A847183A8719}" srcOrd="0" destOrd="0" presId="urn:microsoft.com/office/officeart/2005/8/layout/vList3"/>
    <dgm:cxn modelId="{EEB3F21D-36D6-40A3-AFBB-793BBDF0A48F}" type="presOf" srcId="{40F06095-D5F0-4116-9248-40D77C78745E}" destId="{A8C8550C-61E5-4301-A2C2-1F2BAB07FAF2}" srcOrd="0" destOrd="0" presId="urn:microsoft.com/office/officeart/2005/8/layout/vList3"/>
    <dgm:cxn modelId="{0B086D34-8286-4CA0-AD1A-AFADDD6E4528}" srcId="{06C0C08E-30F3-4F0D-BB75-6E52D3B0C257}" destId="{6BF79FFC-2E2D-4559-8750-6C7967643A85}" srcOrd="0" destOrd="0" parTransId="{ECF310A2-96D1-42CA-80B1-978171BC6EEE}" sibTransId="{3E66B528-7E42-46B8-B17E-17BA97CB40E0}"/>
    <dgm:cxn modelId="{EF8FA0D3-C5BB-4836-8FEB-7BDD0781CD3D}" type="presParOf" srcId="{9BC195B1-9232-4348-ABE4-A847183A8719}" destId="{764F4A25-E47B-4206-863B-C0F19217F6B9}" srcOrd="0" destOrd="0" presId="urn:microsoft.com/office/officeart/2005/8/layout/vList3"/>
    <dgm:cxn modelId="{37262989-77ED-4F1A-B257-41BCAC8DA153}" type="presParOf" srcId="{764F4A25-E47B-4206-863B-C0F19217F6B9}" destId="{1B9F1DF5-12C8-4E44-A407-73E737F8C4B0}" srcOrd="0" destOrd="0" presId="urn:microsoft.com/office/officeart/2005/8/layout/vList3"/>
    <dgm:cxn modelId="{D8F501CD-DF01-4CFE-8385-24D043E06A07}" type="presParOf" srcId="{764F4A25-E47B-4206-863B-C0F19217F6B9}" destId="{DFFBAFBB-B4D5-4BD8-AA48-27571B671D9C}" srcOrd="1" destOrd="0" presId="urn:microsoft.com/office/officeart/2005/8/layout/vList3"/>
    <dgm:cxn modelId="{727B4D41-930D-4F03-BFE1-5223D547937B}" type="presParOf" srcId="{9BC195B1-9232-4348-ABE4-A847183A8719}" destId="{A7B128DA-EC11-4ED2-BCEE-5238600D023A}" srcOrd="1" destOrd="0" presId="urn:microsoft.com/office/officeart/2005/8/layout/vList3"/>
    <dgm:cxn modelId="{4F2AFDD8-C5AB-49C9-9DAC-E33A52A0163D}" type="presParOf" srcId="{9BC195B1-9232-4348-ABE4-A847183A8719}" destId="{92C32E0A-0B12-4F92-8B57-C8C1C021E6AE}" srcOrd="2" destOrd="0" presId="urn:microsoft.com/office/officeart/2005/8/layout/vList3"/>
    <dgm:cxn modelId="{7AC41ABF-6E89-4D76-86E8-C222EE0B4D81}" type="presParOf" srcId="{92C32E0A-0B12-4F92-8B57-C8C1C021E6AE}" destId="{C84608D9-106E-43C2-809E-23C49C9263F6}" srcOrd="0" destOrd="0" presId="urn:microsoft.com/office/officeart/2005/8/layout/vList3"/>
    <dgm:cxn modelId="{C32B5C91-E524-408A-B8BA-0ADBF2BB76CD}" type="presParOf" srcId="{92C32E0A-0B12-4F92-8B57-C8C1C021E6AE}" destId="{A7C9569E-53BA-4313-A232-E166E909EAAC}" srcOrd="1" destOrd="0" presId="urn:microsoft.com/office/officeart/2005/8/layout/vList3"/>
    <dgm:cxn modelId="{9B4E5036-6322-4108-8157-BAE3E9C8D255}" type="presParOf" srcId="{9BC195B1-9232-4348-ABE4-A847183A8719}" destId="{A93609F2-B0AA-4949-937B-173906A2146C}" srcOrd="3" destOrd="0" presId="urn:microsoft.com/office/officeart/2005/8/layout/vList3"/>
    <dgm:cxn modelId="{BAA6302B-FBB2-41B9-8540-DE0A11AEE7A4}" type="presParOf" srcId="{9BC195B1-9232-4348-ABE4-A847183A8719}" destId="{9DC78432-1986-4447-A966-4AAEA72A1A10}" srcOrd="4" destOrd="0" presId="urn:microsoft.com/office/officeart/2005/8/layout/vList3"/>
    <dgm:cxn modelId="{E2641BCD-9A7C-4394-868D-43F9AFC50204}" type="presParOf" srcId="{9DC78432-1986-4447-A966-4AAEA72A1A10}" destId="{5D5D7032-A005-460C-89AC-08B50AFB3CF1}" srcOrd="0" destOrd="0" presId="urn:microsoft.com/office/officeart/2005/8/layout/vList3"/>
    <dgm:cxn modelId="{8140CC81-5C9A-40BF-B82E-039171C496E7}" type="presParOf" srcId="{9DC78432-1986-4447-A966-4AAEA72A1A10}" destId="{A8C8550C-61E5-4301-A2C2-1F2BAB07FAF2}" srcOrd="1" destOrd="0" presId="urn:microsoft.com/office/officeart/2005/8/layout/vList3"/>
    <dgm:cxn modelId="{EAAEBFAF-8297-43A8-85ED-91928A69F686}" type="presParOf" srcId="{9BC195B1-9232-4348-ABE4-A847183A8719}" destId="{ACE6ABE6-D582-4BE1-A269-57C700AB64FE}" srcOrd="5" destOrd="0" presId="urn:microsoft.com/office/officeart/2005/8/layout/vList3"/>
    <dgm:cxn modelId="{552E64CB-57E7-49B2-897F-CBE3040AD1D9}" type="presParOf" srcId="{9BC195B1-9232-4348-ABE4-A847183A8719}" destId="{A3C90F27-0B74-42B7-8DEE-9E3BE2B7A6CF}" srcOrd="6" destOrd="0" presId="urn:microsoft.com/office/officeart/2005/8/layout/vList3"/>
    <dgm:cxn modelId="{8B0ACABD-1309-4532-AA8F-B4D9B5FA6525}" type="presParOf" srcId="{A3C90F27-0B74-42B7-8DEE-9E3BE2B7A6CF}" destId="{0C002646-2FC6-4A52-8E3F-5775BAB3106F}" srcOrd="0" destOrd="0" presId="urn:microsoft.com/office/officeart/2005/8/layout/vList3"/>
    <dgm:cxn modelId="{8E102ECB-C9FD-45D3-A7FC-E6D1324278B9}" type="presParOf" srcId="{A3C90F27-0B74-42B7-8DEE-9E3BE2B7A6CF}" destId="{C6383E47-3389-4154-AE8B-42FFBD644D2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CA9380-1020-426A-9BF2-7C08CF61296E}"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ru-RU"/>
        </a:p>
      </dgm:t>
    </dgm:pt>
    <dgm:pt modelId="{978D860F-5119-41C8-A114-A862301F71A4}">
      <dgm:prSet phldrT="[Текст]" custT="1"/>
      <dgm:spPr/>
      <dgm:t>
        <a:bodyPr/>
        <a:lstStyle/>
        <a:p>
          <a:pPr algn="just"/>
          <a:r>
            <a:rPr lang="ru-RU" sz="2000" b="1" dirty="0" smtClean="0"/>
            <a:t>Психологическая сторона личности </a:t>
          </a:r>
          <a:endParaRPr lang="ru-RU" sz="2000" dirty="0"/>
        </a:p>
      </dgm:t>
    </dgm:pt>
    <dgm:pt modelId="{68BE5B06-CB5C-423F-8513-00587635C29E}" type="parTrans" cxnId="{1AF54676-633A-48EC-8747-30DAAB626157}">
      <dgm:prSet/>
      <dgm:spPr/>
      <dgm:t>
        <a:bodyPr/>
        <a:lstStyle/>
        <a:p>
          <a:endParaRPr lang="ru-RU"/>
        </a:p>
      </dgm:t>
    </dgm:pt>
    <dgm:pt modelId="{544E170F-7BFE-4F66-A6D7-FDB2157AF58E}" type="sibTrans" cxnId="{1AF54676-633A-48EC-8747-30DAAB626157}">
      <dgm:prSet/>
      <dgm:spPr/>
      <dgm:t>
        <a:bodyPr/>
        <a:lstStyle/>
        <a:p>
          <a:endParaRPr lang="ru-RU"/>
        </a:p>
      </dgm:t>
    </dgm:pt>
    <dgm:pt modelId="{9E477F4D-12F9-4DDA-85B4-E3845A2105BB}">
      <dgm:prSet phldrT="[Текст]" custT="1"/>
      <dgm:spPr/>
      <dgm:t>
        <a:bodyPr/>
        <a:lstStyle/>
        <a:p>
          <a:r>
            <a:rPr lang="ru-RU" sz="1800" i="1" dirty="0" smtClean="0"/>
            <a:t>Психические процессы </a:t>
          </a:r>
          <a:endParaRPr lang="ru-RU" sz="1800" dirty="0"/>
        </a:p>
      </dgm:t>
    </dgm:pt>
    <dgm:pt modelId="{A1BD4D87-CD36-4256-B22A-0976973D750C}" type="parTrans" cxnId="{A97713AB-5B43-4C85-B4E3-44849BBEEBF7}">
      <dgm:prSet/>
      <dgm:spPr/>
      <dgm:t>
        <a:bodyPr/>
        <a:lstStyle/>
        <a:p>
          <a:endParaRPr lang="ru-RU"/>
        </a:p>
      </dgm:t>
    </dgm:pt>
    <dgm:pt modelId="{77A912E1-9E76-45D5-B6AD-E68E6DE00418}" type="sibTrans" cxnId="{A97713AB-5B43-4C85-B4E3-44849BBEEBF7}">
      <dgm:prSet/>
      <dgm:spPr/>
      <dgm:t>
        <a:bodyPr/>
        <a:lstStyle/>
        <a:p>
          <a:endParaRPr lang="ru-RU"/>
        </a:p>
      </dgm:t>
    </dgm:pt>
    <dgm:pt modelId="{791FACA4-007B-4447-859C-F9ED2C76581A}">
      <dgm:prSet phldrT="[Текст]" custT="1"/>
      <dgm:spPr/>
      <dgm:t>
        <a:bodyPr/>
        <a:lstStyle/>
        <a:p>
          <a:r>
            <a:rPr lang="ru-RU" sz="1800" i="1" dirty="0" smtClean="0"/>
            <a:t>Психические образования </a:t>
          </a:r>
          <a:endParaRPr lang="ru-RU" sz="1800" dirty="0"/>
        </a:p>
      </dgm:t>
    </dgm:pt>
    <dgm:pt modelId="{596829F0-E902-4EAF-AE1D-7FE69106A46D}" type="parTrans" cxnId="{81FD431C-FB3A-445F-9B33-29358FBF42FB}">
      <dgm:prSet/>
      <dgm:spPr/>
      <dgm:t>
        <a:bodyPr/>
        <a:lstStyle/>
        <a:p>
          <a:endParaRPr lang="ru-RU"/>
        </a:p>
      </dgm:t>
    </dgm:pt>
    <dgm:pt modelId="{94E6AE52-9A4F-4C7E-9ED9-73EA5B2C01BC}" type="sibTrans" cxnId="{81FD431C-FB3A-445F-9B33-29358FBF42FB}">
      <dgm:prSet/>
      <dgm:spPr/>
      <dgm:t>
        <a:bodyPr/>
        <a:lstStyle/>
        <a:p>
          <a:endParaRPr lang="ru-RU"/>
        </a:p>
      </dgm:t>
    </dgm:pt>
    <dgm:pt modelId="{F6E843B7-109A-474F-AD1B-CCD27363F6CA}">
      <dgm:prSet phldrT="[Текст]" custT="1"/>
      <dgm:spPr/>
      <dgm:t>
        <a:bodyPr/>
        <a:lstStyle/>
        <a:p>
          <a:r>
            <a:rPr lang="ru-RU" sz="2000" b="1" dirty="0" smtClean="0"/>
            <a:t>Мировоззренческая </a:t>
          </a:r>
          <a:r>
            <a:rPr lang="ru-RU" sz="2000" b="1" dirty="0" smtClean="0"/>
            <a:t>сторона личности </a:t>
          </a:r>
          <a:endParaRPr lang="ru-RU" sz="2000" dirty="0"/>
        </a:p>
      </dgm:t>
    </dgm:pt>
    <dgm:pt modelId="{4973E1AF-C014-4F7C-B88F-B93761786E81}" type="parTrans" cxnId="{1AB2D5A3-4D3B-4F90-ADC0-033756F4FF3C}">
      <dgm:prSet/>
      <dgm:spPr/>
      <dgm:t>
        <a:bodyPr/>
        <a:lstStyle/>
        <a:p>
          <a:endParaRPr lang="ru-RU"/>
        </a:p>
      </dgm:t>
    </dgm:pt>
    <dgm:pt modelId="{BD2C4656-795C-4419-AF9C-EB72546CAC06}" type="sibTrans" cxnId="{1AB2D5A3-4D3B-4F90-ADC0-033756F4FF3C}">
      <dgm:prSet/>
      <dgm:spPr/>
      <dgm:t>
        <a:bodyPr/>
        <a:lstStyle/>
        <a:p>
          <a:endParaRPr lang="ru-RU"/>
        </a:p>
      </dgm:t>
    </dgm:pt>
    <dgm:pt modelId="{82B78EBB-C520-4DF1-B276-990C8FFF13EB}">
      <dgm:prSet phldrT="[Текст]" custT="1"/>
      <dgm:spPr/>
      <dgm:t>
        <a:bodyPr/>
        <a:lstStyle/>
        <a:p>
          <a:r>
            <a:rPr lang="ru-RU" sz="1800" i="1" dirty="0" smtClean="0"/>
            <a:t>Мировоззрение</a:t>
          </a:r>
          <a:endParaRPr lang="ru-RU" sz="1800" dirty="0"/>
        </a:p>
      </dgm:t>
    </dgm:pt>
    <dgm:pt modelId="{95BE55BC-DD85-457F-882D-DD68A3139125}" type="parTrans" cxnId="{5C4A1A0D-C530-4B89-B9C4-5CD30CC55B88}">
      <dgm:prSet/>
      <dgm:spPr/>
      <dgm:t>
        <a:bodyPr/>
        <a:lstStyle/>
        <a:p>
          <a:endParaRPr lang="ru-RU"/>
        </a:p>
      </dgm:t>
    </dgm:pt>
    <dgm:pt modelId="{F308B9F7-1025-46A6-A838-463389147028}" type="sibTrans" cxnId="{5C4A1A0D-C530-4B89-B9C4-5CD30CC55B88}">
      <dgm:prSet/>
      <dgm:spPr/>
      <dgm:t>
        <a:bodyPr/>
        <a:lstStyle/>
        <a:p>
          <a:endParaRPr lang="ru-RU"/>
        </a:p>
      </dgm:t>
    </dgm:pt>
    <dgm:pt modelId="{D5039B39-621F-4822-8078-43B8D6F9B2E9}">
      <dgm:prSet phldrT="[Текст]" custT="1"/>
      <dgm:spPr/>
      <dgm:t>
        <a:bodyPr/>
        <a:lstStyle/>
        <a:p>
          <a:r>
            <a:rPr lang="ru-RU" sz="1800" i="1" dirty="0" smtClean="0"/>
            <a:t>Нравственный облик </a:t>
          </a:r>
          <a:endParaRPr lang="ru-RU" sz="1800" dirty="0"/>
        </a:p>
      </dgm:t>
    </dgm:pt>
    <dgm:pt modelId="{E1E28AC5-A440-49D9-88B9-1CE0E7F95B0E}" type="parTrans" cxnId="{F34847A9-C06C-47AC-89FE-B30CEFAC0FD5}">
      <dgm:prSet/>
      <dgm:spPr/>
      <dgm:t>
        <a:bodyPr/>
        <a:lstStyle/>
        <a:p>
          <a:endParaRPr lang="ru-RU"/>
        </a:p>
      </dgm:t>
    </dgm:pt>
    <dgm:pt modelId="{6D11A031-09A6-4618-AD8F-DF34F3809FB8}" type="sibTrans" cxnId="{F34847A9-C06C-47AC-89FE-B30CEFAC0FD5}">
      <dgm:prSet/>
      <dgm:spPr/>
      <dgm:t>
        <a:bodyPr/>
        <a:lstStyle/>
        <a:p>
          <a:endParaRPr lang="ru-RU"/>
        </a:p>
      </dgm:t>
    </dgm:pt>
    <dgm:pt modelId="{EF001C42-8F4E-4BE7-AA94-8C46E7DFF2FA}">
      <dgm:prSet phldrT="[Текст]" custT="1"/>
      <dgm:spPr/>
      <dgm:t>
        <a:bodyPr/>
        <a:lstStyle/>
        <a:p>
          <a:r>
            <a:rPr lang="ru-RU" sz="2000" b="1" dirty="0" smtClean="0"/>
            <a:t>Социально-психологическая сторона </a:t>
          </a:r>
          <a:endParaRPr lang="ru-RU" sz="2000" dirty="0"/>
        </a:p>
      </dgm:t>
    </dgm:pt>
    <dgm:pt modelId="{CC5F8A0A-6948-47C2-8419-CEAF2DC2063A}" type="parTrans" cxnId="{BB86774B-2854-4086-83D0-8E45B1A8F004}">
      <dgm:prSet/>
      <dgm:spPr/>
      <dgm:t>
        <a:bodyPr/>
        <a:lstStyle/>
        <a:p>
          <a:endParaRPr lang="ru-RU"/>
        </a:p>
      </dgm:t>
    </dgm:pt>
    <dgm:pt modelId="{659EA88C-EFB2-453B-85A9-3D9BCA5E57EA}" type="sibTrans" cxnId="{BB86774B-2854-4086-83D0-8E45B1A8F004}">
      <dgm:prSet/>
      <dgm:spPr/>
      <dgm:t>
        <a:bodyPr/>
        <a:lstStyle/>
        <a:p>
          <a:endParaRPr lang="ru-RU"/>
        </a:p>
      </dgm:t>
    </dgm:pt>
    <dgm:pt modelId="{1AFAC799-E635-4514-8D40-B4D31D768B3C}">
      <dgm:prSet phldrT="[Текст]" custT="1"/>
      <dgm:spPr/>
      <dgm:t>
        <a:bodyPr/>
        <a:lstStyle/>
        <a:p>
          <a:r>
            <a:rPr lang="ru-RU" sz="1800" i="1" dirty="0" smtClean="0"/>
            <a:t>Отношение к другим людям </a:t>
          </a:r>
          <a:endParaRPr lang="ru-RU" sz="1800" dirty="0"/>
        </a:p>
      </dgm:t>
    </dgm:pt>
    <dgm:pt modelId="{303395BE-F03E-4BE3-99E2-9FE20EC1B005}" type="parTrans" cxnId="{4495783F-AF6A-441D-B818-CEE0BE4CE326}">
      <dgm:prSet/>
      <dgm:spPr/>
      <dgm:t>
        <a:bodyPr/>
        <a:lstStyle/>
        <a:p>
          <a:endParaRPr lang="ru-RU"/>
        </a:p>
      </dgm:t>
    </dgm:pt>
    <dgm:pt modelId="{3D9C46C9-821A-43D6-A19D-316B53568AC1}" type="sibTrans" cxnId="{4495783F-AF6A-441D-B818-CEE0BE4CE326}">
      <dgm:prSet/>
      <dgm:spPr/>
      <dgm:t>
        <a:bodyPr/>
        <a:lstStyle/>
        <a:p>
          <a:endParaRPr lang="ru-RU"/>
        </a:p>
      </dgm:t>
    </dgm:pt>
    <dgm:pt modelId="{954EEF90-5387-4064-A2FD-69CE8891D470}">
      <dgm:prSet phldrT="[Текст]" custT="1"/>
      <dgm:spPr/>
      <dgm:t>
        <a:bodyPr/>
        <a:lstStyle/>
        <a:p>
          <a:r>
            <a:rPr lang="ru-RU" sz="1800" i="1" dirty="0" smtClean="0"/>
            <a:t>Социальные установки </a:t>
          </a:r>
          <a:endParaRPr lang="ru-RU" sz="1800" dirty="0"/>
        </a:p>
      </dgm:t>
    </dgm:pt>
    <dgm:pt modelId="{9461A1C3-275C-407A-95E9-6F9AC936479E}" type="parTrans" cxnId="{37464C38-D680-4E84-A7B2-DCEEE3F9FCBC}">
      <dgm:prSet/>
      <dgm:spPr/>
      <dgm:t>
        <a:bodyPr/>
        <a:lstStyle/>
        <a:p>
          <a:endParaRPr lang="ru-RU"/>
        </a:p>
      </dgm:t>
    </dgm:pt>
    <dgm:pt modelId="{DA695F35-0496-41BF-A09F-AAC47A445BA5}" type="sibTrans" cxnId="{37464C38-D680-4E84-A7B2-DCEEE3F9FCBC}">
      <dgm:prSet/>
      <dgm:spPr/>
      <dgm:t>
        <a:bodyPr/>
        <a:lstStyle/>
        <a:p>
          <a:endParaRPr lang="ru-RU"/>
        </a:p>
      </dgm:t>
    </dgm:pt>
    <dgm:pt modelId="{3645B436-3E76-4BF2-B162-759052765652}">
      <dgm:prSet custT="1"/>
      <dgm:spPr/>
      <dgm:t>
        <a:bodyPr/>
        <a:lstStyle/>
        <a:p>
          <a:r>
            <a:rPr lang="ru-RU" sz="1800" i="1" dirty="0" smtClean="0"/>
            <a:t>Психические свойства </a:t>
          </a:r>
          <a:endParaRPr lang="ru-RU" sz="1800" dirty="0"/>
        </a:p>
      </dgm:t>
    </dgm:pt>
    <dgm:pt modelId="{46A2F5DA-EE5E-4A82-8575-A71189AE8212}" type="parTrans" cxnId="{25388F57-C2F6-47C6-80CB-2D76CA0C6F24}">
      <dgm:prSet/>
      <dgm:spPr/>
      <dgm:t>
        <a:bodyPr/>
        <a:lstStyle/>
        <a:p>
          <a:endParaRPr lang="ru-RU"/>
        </a:p>
      </dgm:t>
    </dgm:pt>
    <dgm:pt modelId="{412A5E11-8603-4180-9FA6-B26803A42821}" type="sibTrans" cxnId="{25388F57-C2F6-47C6-80CB-2D76CA0C6F24}">
      <dgm:prSet/>
      <dgm:spPr/>
      <dgm:t>
        <a:bodyPr/>
        <a:lstStyle/>
        <a:p>
          <a:endParaRPr lang="ru-RU"/>
        </a:p>
      </dgm:t>
    </dgm:pt>
    <dgm:pt modelId="{2AE4D34B-7ED2-48BC-87DF-3C594A181087}">
      <dgm:prSet custT="1"/>
      <dgm:spPr/>
      <dgm:t>
        <a:bodyPr/>
        <a:lstStyle/>
        <a:p>
          <a:r>
            <a:rPr lang="ru-RU" sz="1800" i="1" dirty="0" smtClean="0"/>
            <a:t>Психические состояния </a:t>
          </a:r>
          <a:endParaRPr lang="ru-RU" sz="1800" dirty="0"/>
        </a:p>
      </dgm:t>
    </dgm:pt>
    <dgm:pt modelId="{81373F00-3A3E-40A6-A4DF-60625968F8DD}" type="parTrans" cxnId="{33CD9274-75B8-416F-A69E-C0A5AC10F287}">
      <dgm:prSet/>
      <dgm:spPr/>
      <dgm:t>
        <a:bodyPr/>
        <a:lstStyle/>
        <a:p>
          <a:endParaRPr lang="ru-RU"/>
        </a:p>
      </dgm:t>
    </dgm:pt>
    <dgm:pt modelId="{D1DD02AA-90D3-4791-A566-07635D2DEF4A}" type="sibTrans" cxnId="{33CD9274-75B8-416F-A69E-C0A5AC10F287}">
      <dgm:prSet/>
      <dgm:spPr/>
      <dgm:t>
        <a:bodyPr/>
        <a:lstStyle/>
        <a:p>
          <a:endParaRPr lang="ru-RU"/>
        </a:p>
      </dgm:t>
    </dgm:pt>
    <dgm:pt modelId="{3F34C6E2-8D01-4435-8521-DB7BB8A34CAD}">
      <dgm:prSet custT="1"/>
      <dgm:spPr/>
      <dgm:t>
        <a:bodyPr/>
        <a:lstStyle/>
        <a:p>
          <a:r>
            <a:rPr lang="ru-RU" sz="1800" i="1" dirty="0" smtClean="0"/>
            <a:t>Моральный облик </a:t>
          </a:r>
          <a:endParaRPr lang="ru-RU" sz="1800" dirty="0"/>
        </a:p>
      </dgm:t>
    </dgm:pt>
    <dgm:pt modelId="{B9DACF71-4A53-4198-A367-933CEBE5832E}" type="parTrans" cxnId="{2331DB46-25F0-4745-B8C2-00D8D7FF51B6}">
      <dgm:prSet/>
      <dgm:spPr/>
      <dgm:t>
        <a:bodyPr/>
        <a:lstStyle/>
        <a:p>
          <a:endParaRPr lang="ru-RU"/>
        </a:p>
      </dgm:t>
    </dgm:pt>
    <dgm:pt modelId="{FF66F9B0-D584-4737-B3EF-99105F196745}" type="sibTrans" cxnId="{2331DB46-25F0-4745-B8C2-00D8D7FF51B6}">
      <dgm:prSet/>
      <dgm:spPr/>
      <dgm:t>
        <a:bodyPr/>
        <a:lstStyle/>
        <a:p>
          <a:endParaRPr lang="ru-RU"/>
        </a:p>
      </dgm:t>
    </dgm:pt>
    <dgm:pt modelId="{A13AA355-8F1F-4C4A-9A53-7B087387FF3F}">
      <dgm:prSet custT="1"/>
      <dgm:spPr/>
      <dgm:t>
        <a:bodyPr/>
        <a:lstStyle/>
        <a:p>
          <a:r>
            <a:rPr lang="ru-RU" sz="1800" i="1" dirty="0" smtClean="0"/>
            <a:t>Социальные роли </a:t>
          </a:r>
          <a:endParaRPr lang="ru-RU" sz="1800" dirty="0"/>
        </a:p>
      </dgm:t>
    </dgm:pt>
    <dgm:pt modelId="{18A0E993-3184-4010-A0A8-3CCD47BBE5ED}" type="parTrans" cxnId="{604F39F2-A053-487E-9204-E06D071FA693}">
      <dgm:prSet/>
      <dgm:spPr/>
      <dgm:t>
        <a:bodyPr/>
        <a:lstStyle/>
        <a:p>
          <a:endParaRPr lang="ru-RU"/>
        </a:p>
      </dgm:t>
    </dgm:pt>
    <dgm:pt modelId="{EFF661BD-3BF2-4238-9305-CB3A619E4CEC}" type="sibTrans" cxnId="{604F39F2-A053-487E-9204-E06D071FA693}">
      <dgm:prSet/>
      <dgm:spPr/>
      <dgm:t>
        <a:bodyPr/>
        <a:lstStyle/>
        <a:p>
          <a:endParaRPr lang="ru-RU"/>
        </a:p>
      </dgm:t>
    </dgm:pt>
    <dgm:pt modelId="{6D1041D7-B8BB-4C17-8EF4-B631F6D045A4}">
      <dgm:prSet custT="1"/>
      <dgm:spPr/>
      <dgm:t>
        <a:bodyPr/>
        <a:lstStyle/>
        <a:p>
          <a:r>
            <a:rPr lang="ru-RU" sz="1800" i="1" dirty="0" smtClean="0"/>
            <a:t>Социальные позиции </a:t>
          </a:r>
          <a:endParaRPr lang="ru-RU" sz="1800" dirty="0"/>
        </a:p>
      </dgm:t>
    </dgm:pt>
    <dgm:pt modelId="{67F3E30A-50D5-4BA7-8A06-44B7574A9DDC}" type="parTrans" cxnId="{CE0181AA-6B9D-42E3-B8A0-26DEE64D65E5}">
      <dgm:prSet/>
      <dgm:spPr/>
      <dgm:t>
        <a:bodyPr/>
        <a:lstStyle/>
        <a:p>
          <a:endParaRPr lang="ru-RU"/>
        </a:p>
      </dgm:t>
    </dgm:pt>
    <dgm:pt modelId="{7E0BBFAF-40B6-4320-97DC-22567351DBFC}" type="sibTrans" cxnId="{CE0181AA-6B9D-42E3-B8A0-26DEE64D65E5}">
      <dgm:prSet/>
      <dgm:spPr/>
      <dgm:t>
        <a:bodyPr/>
        <a:lstStyle/>
        <a:p>
          <a:endParaRPr lang="ru-RU"/>
        </a:p>
      </dgm:t>
    </dgm:pt>
    <dgm:pt modelId="{9798E4B0-DE1F-4988-B3C0-8E63F6CEFF62}" type="pres">
      <dgm:prSet presAssocID="{22CA9380-1020-426A-9BF2-7C08CF61296E}" presName="theList" presStyleCnt="0">
        <dgm:presLayoutVars>
          <dgm:dir/>
          <dgm:animLvl val="lvl"/>
          <dgm:resizeHandles val="exact"/>
        </dgm:presLayoutVars>
      </dgm:prSet>
      <dgm:spPr/>
      <dgm:t>
        <a:bodyPr/>
        <a:lstStyle/>
        <a:p>
          <a:endParaRPr lang="ru-RU"/>
        </a:p>
      </dgm:t>
    </dgm:pt>
    <dgm:pt modelId="{CF1C35C2-45C3-4938-A68A-4D30065E06FD}" type="pres">
      <dgm:prSet presAssocID="{978D860F-5119-41C8-A114-A862301F71A4}" presName="compNode" presStyleCnt="0"/>
      <dgm:spPr/>
    </dgm:pt>
    <dgm:pt modelId="{C6F4E968-C373-4467-AE55-F55850FBFB0E}" type="pres">
      <dgm:prSet presAssocID="{978D860F-5119-41C8-A114-A862301F71A4}" presName="aNode" presStyleLbl="bgShp" presStyleIdx="0" presStyleCnt="3"/>
      <dgm:spPr/>
      <dgm:t>
        <a:bodyPr/>
        <a:lstStyle/>
        <a:p>
          <a:endParaRPr lang="ru-RU"/>
        </a:p>
      </dgm:t>
    </dgm:pt>
    <dgm:pt modelId="{18CD7AB6-97BE-4AB2-AB66-9F0E63D9B4FC}" type="pres">
      <dgm:prSet presAssocID="{978D860F-5119-41C8-A114-A862301F71A4}" presName="textNode" presStyleLbl="bgShp" presStyleIdx="0" presStyleCnt="3"/>
      <dgm:spPr/>
      <dgm:t>
        <a:bodyPr/>
        <a:lstStyle/>
        <a:p>
          <a:endParaRPr lang="ru-RU"/>
        </a:p>
      </dgm:t>
    </dgm:pt>
    <dgm:pt modelId="{E0D2D02F-C3E6-44D0-9EEF-A33B70F5D9D1}" type="pres">
      <dgm:prSet presAssocID="{978D860F-5119-41C8-A114-A862301F71A4}" presName="compChildNode" presStyleCnt="0"/>
      <dgm:spPr/>
    </dgm:pt>
    <dgm:pt modelId="{170F58DC-CCA1-4FD8-9B0E-803FBC156BB3}" type="pres">
      <dgm:prSet presAssocID="{978D860F-5119-41C8-A114-A862301F71A4}" presName="theInnerList" presStyleCnt="0"/>
      <dgm:spPr/>
    </dgm:pt>
    <dgm:pt modelId="{53F38568-E012-4AA7-8D76-06D549003741}" type="pres">
      <dgm:prSet presAssocID="{9E477F4D-12F9-4DDA-85B4-E3845A2105BB}" presName="childNode" presStyleLbl="node1" presStyleIdx="0" presStyleCnt="11">
        <dgm:presLayoutVars>
          <dgm:bulletEnabled val="1"/>
        </dgm:presLayoutVars>
      </dgm:prSet>
      <dgm:spPr/>
      <dgm:t>
        <a:bodyPr/>
        <a:lstStyle/>
        <a:p>
          <a:endParaRPr lang="ru-RU"/>
        </a:p>
      </dgm:t>
    </dgm:pt>
    <dgm:pt modelId="{3E03EF3D-CFD6-4C15-83E4-C61BFAAE26C4}" type="pres">
      <dgm:prSet presAssocID="{9E477F4D-12F9-4DDA-85B4-E3845A2105BB}" presName="aSpace2" presStyleCnt="0"/>
      <dgm:spPr/>
    </dgm:pt>
    <dgm:pt modelId="{45C77386-124A-4CD2-A047-6D22FEDE91C4}" type="pres">
      <dgm:prSet presAssocID="{3645B436-3E76-4BF2-B162-759052765652}" presName="childNode" presStyleLbl="node1" presStyleIdx="1" presStyleCnt="11">
        <dgm:presLayoutVars>
          <dgm:bulletEnabled val="1"/>
        </dgm:presLayoutVars>
      </dgm:prSet>
      <dgm:spPr/>
      <dgm:t>
        <a:bodyPr/>
        <a:lstStyle/>
        <a:p>
          <a:endParaRPr lang="ru-RU"/>
        </a:p>
      </dgm:t>
    </dgm:pt>
    <dgm:pt modelId="{3CCA4D20-68BE-4868-8F5A-DD3D7146BED5}" type="pres">
      <dgm:prSet presAssocID="{3645B436-3E76-4BF2-B162-759052765652}" presName="aSpace2" presStyleCnt="0"/>
      <dgm:spPr/>
    </dgm:pt>
    <dgm:pt modelId="{CB6484C1-13D7-48AC-8BAA-4574E5FE6939}" type="pres">
      <dgm:prSet presAssocID="{2AE4D34B-7ED2-48BC-87DF-3C594A181087}" presName="childNode" presStyleLbl="node1" presStyleIdx="2" presStyleCnt="11">
        <dgm:presLayoutVars>
          <dgm:bulletEnabled val="1"/>
        </dgm:presLayoutVars>
      </dgm:prSet>
      <dgm:spPr/>
      <dgm:t>
        <a:bodyPr/>
        <a:lstStyle/>
        <a:p>
          <a:endParaRPr lang="ru-RU"/>
        </a:p>
      </dgm:t>
    </dgm:pt>
    <dgm:pt modelId="{EB232C34-ADEA-4E75-885E-0FED923B54EF}" type="pres">
      <dgm:prSet presAssocID="{2AE4D34B-7ED2-48BC-87DF-3C594A181087}" presName="aSpace2" presStyleCnt="0"/>
      <dgm:spPr/>
    </dgm:pt>
    <dgm:pt modelId="{668C95DE-269E-4D80-B89E-504518F92DD8}" type="pres">
      <dgm:prSet presAssocID="{791FACA4-007B-4447-859C-F9ED2C76581A}" presName="childNode" presStyleLbl="node1" presStyleIdx="3" presStyleCnt="11">
        <dgm:presLayoutVars>
          <dgm:bulletEnabled val="1"/>
        </dgm:presLayoutVars>
      </dgm:prSet>
      <dgm:spPr/>
      <dgm:t>
        <a:bodyPr/>
        <a:lstStyle/>
        <a:p>
          <a:endParaRPr lang="ru-RU"/>
        </a:p>
      </dgm:t>
    </dgm:pt>
    <dgm:pt modelId="{F235B9FF-8AA9-49C1-9760-EA76D80383F3}" type="pres">
      <dgm:prSet presAssocID="{978D860F-5119-41C8-A114-A862301F71A4}" presName="aSpace" presStyleCnt="0"/>
      <dgm:spPr/>
    </dgm:pt>
    <dgm:pt modelId="{14EBAFE3-57C1-499F-8CBA-1EEC1EEBB01F}" type="pres">
      <dgm:prSet presAssocID="{F6E843B7-109A-474F-AD1B-CCD27363F6CA}" presName="compNode" presStyleCnt="0"/>
      <dgm:spPr/>
    </dgm:pt>
    <dgm:pt modelId="{9DD51846-E2A4-4A30-ADE4-BAB07112228B}" type="pres">
      <dgm:prSet presAssocID="{F6E843B7-109A-474F-AD1B-CCD27363F6CA}" presName="aNode" presStyleLbl="bgShp" presStyleIdx="1" presStyleCnt="3"/>
      <dgm:spPr/>
      <dgm:t>
        <a:bodyPr/>
        <a:lstStyle/>
        <a:p>
          <a:endParaRPr lang="ru-RU"/>
        </a:p>
      </dgm:t>
    </dgm:pt>
    <dgm:pt modelId="{0B803A1E-95E5-404E-A996-33EB04684FAD}" type="pres">
      <dgm:prSet presAssocID="{F6E843B7-109A-474F-AD1B-CCD27363F6CA}" presName="textNode" presStyleLbl="bgShp" presStyleIdx="1" presStyleCnt="3"/>
      <dgm:spPr/>
      <dgm:t>
        <a:bodyPr/>
        <a:lstStyle/>
        <a:p>
          <a:endParaRPr lang="ru-RU"/>
        </a:p>
      </dgm:t>
    </dgm:pt>
    <dgm:pt modelId="{3FB802B4-017A-46DF-A395-F259A7DCAE8A}" type="pres">
      <dgm:prSet presAssocID="{F6E843B7-109A-474F-AD1B-CCD27363F6CA}" presName="compChildNode" presStyleCnt="0"/>
      <dgm:spPr/>
    </dgm:pt>
    <dgm:pt modelId="{846DB1A1-067C-4420-B4FD-AFA7588599A0}" type="pres">
      <dgm:prSet presAssocID="{F6E843B7-109A-474F-AD1B-CCD27363F6CA}" presName="theInnerList" presStyleCnt="0"/>
      <dgm:spPr/>
    </dgm:pt>
    <dgm:pt modelId="{BB9ACAF7-D129-469F-8D4F-6D732893795D}" type="pres">
      <dgm:prSet presAssocID="{82B78EBB-C520-4DF1-B276-990C8FFF13EB}" presName="childNode" presStyleLbl="node1" presStyleIdx="4" presStyleCnt="11">
        <dgm:presLayoutVars>
          <dgm:bulletEnabled val="1"/>
        </dgm:presLayoutVars>
      </dgm:prSet>
      <dgm:spPr/>
      <dgm:t>
        <a:bodyPr/>
        <a:lstStyle/>
        <a:p>
          <a:endParaRPr lang="ru-RU"/>
        </a:p>
      </dgm:t>
    </dgm:pt>
    <dgm:pt modelId="{ACD38229-B8AF-450A-89F4-DAF3C885F7A5}" type="pres">
      <dgm:prSet presAssocID="{82B78EBB-C520-4DF1-B276-990C8FFF13EB}" presName="aSpace2" presStyleCnt="0"/>
      <dgm:spPr/>
    </dgm:pt>
    <dgm:pt modelId="{836A7AD1-3B66-42D3-B68B-1CB45D3AFC70}" type="pres">
      <dgm:prSet presAssocID="{3F34C6E2-8D01-4435-8521-DB7BB8A34CAD}" presName="childNode" presStyleLbl="node1" presStyleIdx="5" presStyleCnt="11">
        <dgm:presLayoutVars>
          <dgm:bulletEnabled val="1"/>
        </dgm:presLayoutVars>
      </dgm:prSet>
      <dgm:spPr/>
      <dgm:t>
        <a:bodyPr/>
        <a:lstStyle/>
        <a:p>
          <a:endParaRPr lang="ru-RU"/>
        </a:p>
      </dgm:t>
    </dgm:pt>
    <dgm:pt modelId="{C9C40F31-F5F9-466A-B7ED-91A8104E3938}" type="pres">
      <dgm:prSet presAssocID="{3F34C6E2-8D01-4435-8521-DB7BB8A34CAD}" presName="aSpace2" presStyleCnt="0"/>
      <dgm:spPr/>
    </dgm:pt>
    <dgm:pt modelId="{986D87B7-07DB-4F97-95D6-69E1E6F8254A}" type="pres">
      <dgm:prSet presAssocID="{D5039B39-621F-4822-8078-43B8D6F9B2E9}" presName="childNode" presStyleLbl="node1" presStyleIdx="6" presStyleCnt="11">
        <dgm:presLayoutVars>
          <dgm:bulletEnabled val="1"/>
        </dgm:presLayoutVars>
      </dgm:prSet>
      <dgm:spPr/>
      <dgm:t>
        <a:bodyPr/>
        <a:lstStyle/>
        <a:p>
          <a:endParaRPr lang="ru-RU"/>
        </a:p>
      </dgm:t>
    </dgm:pt>
    <dgm:pt modelId="{68563582-85E0-432B-92CD-56CC139C47D9}" type="pres">
      <dgm:prSet presAssocID="{F6E843B7-109A-474F-AD1B-CCD27363F6CA}" presName="aSpace" presStyleCnt="0"/>
      <dgm:spPr/>
    </dgm:pt>
    <dgm:pt modelId="{D4FF0A38-D749-41C4-A94F-D69DA910255F}" type="pres">
      <dgm:prSet presAssocID="{EF001C42-8F4E-4BE7-AA94-8C46E7DFF2FA}" presName="compNode" presStyleCnt="0"/>
      <dgm:spPr/>
    </dgm:pt>
    <dgm:pt modelId="{55E53088-D21A-4AC7-982C-A7231014E2A2}" type="pres">
      <dgm:prSet presAssocID="{EF001C42-8F4E-4BE7-AA94-8C46E7DFF2FA}" presName="aNode" presStyleLbl="bgShp" presStyleIdx="2" presStyleCnt="3"/>
      <dgm:spPr/>
      <dgm:t>
        <a:bodyPr/>
        <a:lstStyle/>
        <a:p>
          <a:endParaRPr lang="ru-RU"/>
        </a:p>
      </dgm:t>
    </dgm:pt>
    <dgm:pt modelId="{F888C17D-84BC-4111-AAC5-4C6C2D767A82}" type="pres">
      <dgm:prSet presAssocID="{EF001C42-8F4E-4BE7-AA94-8C46E7DFF2FA}" presName="textNode" presStyleLbl="bgShp" presStyleIdx="2" presStyleCnt="3"/>
      <dgm:spPr/>
      <dgm:t>
        <a:bodyPr/>
        <a:lstStyle/>
        <a:p>
          <a:endParaRPr lang="ru-RU"/>
        </a:p>
      </dgm:t>
    </dgm:pt>
    <dgm:pt modelId="{86BD160D-07C5-4E56-A03E-879EA059A249}" type="pres">
      <dgm:prSet presAssocID="{EF001C42-8F4E-4BE7-AA94-8C46E7DFF2FA}" presName="compChildNode" presStyleCnt="0"/>
      <dgm:spPr/>
    </dgm:pt>
    <dgm:pt modelId="{7174EF6A-8C84-48A2-9285-9AA7B33AFC0C}" type="pres">
      <dgm:prSet presAssocID="{EF001C42-8F4E-4BE7-AA94-8C46E7DFF2FA}" presName="theInnerList" presStyleCnt="0"/>
      <dgm:spPr/>
    </dgm:pt>
    <dgm:pt modelId="{F7FC8F51-80F2-4090-A8CF-B05FE9060573}" type="pres">
      <dgm:prSet presAssocID="{1AFAC799-E635-4514-8D40-B4D31D768B3C}" presName="childNode" presStyleLbl="node1" presStyleIdx="7" presStyleCnt="11">
        <dgm:presLayoutVars>
          <dgm:bulletEnabled val="1"/>
        </dgm:presLayoutVars>
      </dgm:prSet>
      <dgm:spPr/>
      <dgm:t>
        <a:bodyPr/>
        <a:lstStyle/>
        <a:p>
          <a:endParaRPr lang="ru-RU"/>
        </a:p>
      </dgm:t>
    </dgm:pt>
    <dgm:pt modelId="{B93A8221-CB9A-4725-89E3-9AC7BEEF2A66}" type="pres">
      <dgm:prSet presAssocID="{1AFAC799-E635-4514-8D40-B4D31D768B3C}" presName="aSpace2" presStyleCnt="0"/>
      <dgm:spPr/>
    </dgm:pt>
    <dgm:pt modelId="{120AAF7C-7F7A-4414-9100-120CE789912D}" type="pres">
      <dgm:prSet presAssocID="{A13AA355-8F1F-4C4A-9A53-7B087387FF3F}" presName="childNode" presStyleLbl="node1" presStyleIdx="8" presStyleCnt="11">
        <dgm:presLayoutVars>
          <dgm:bulletEnabled val="1"/>
        </dgm:presLayoutVars>
      </dgm:prSet>
      <dgm:spPr/>
      <dgm:t>
        <a:bodyPr/>
        <a:lstStyle/>
        <a:p>
          <a:endParaRPr lang="ru-RU"/>
        </a:p>
      </dgm:t>
    </dgm:pt>
    <dgm:pt modelId="{E601B1B4-F0E5-48AB-8CB5-8E0DD658E323}" type="pres">
      <dgm:prSet presAssocID="{A13AA355-8F1F-4C4A-9A53-7B087387FF3F}" presName="aSpace2" presStyleCnt="0"/>
      <dgm:spPr/>
    </dgm:pt>
    <dgm:pt modelId="{DFA92470-421C-40E6-8B9E-7172D0D2B4A6}" type="pres">
      <dgm:prSet presAssocID="{6D1041D7-B8BB-4C17-8EF4-B631F6D045A4}" presName="childNode" presStyleLbl="node1" presStyleIdx="9" presStyleCnt="11">
        <dgm:presLayoutVars>
          <dgm:bulletEnabled val="1"/>
        </dgm:presLayoutVars>
      </dgm:prSet>
      <dgm:spPr/>
      <dgm:t>
        <a:bodyPr/>
        <a:lstStyle/>
        <a:p>
          <a:endParaRPr lang="ru-RU"/>
        </a:p>
      </dgm:t>
    </dgm:pt>
    <dgm:pt modelId="{A462B201-587F-43B3-B6CC-B429EB58E6C4}" type="pres">
      <dgm:prSet presAssocID="{6D1041D7-B8BB-4C17-8EF4-B631F6D045A4}" presName="aSpace2" presStyleCnt="0"/>
      <dgm:spPr/>
    </dgm:pt>
    <dgm:pt modelId="{9CF106F1-8E41-4CF6-B32A-049ED9DE42B8}" type="pres">
      <dgm:prSet presAssocID="{954EEF90-5387-4064-A2FD-69CE8891D470}" presName="childNode" presStyleLbl="node1" presStyleIdx="10" presStyleCnt="11">
        <dgm:presLayoutVars>
          <dgm:bulletEnabled val="1"/>
        </dgm:presLayoutVars>
      </dgm:prSet>
      <dgm:spPr/>
      <dgm:t>
        <a:bodyPr/>
        <a:lstStyle/>
        <a:p>
          <a:endParaRPr lang="ru-RU"/>
        </a:p>
      </dgm:t>
    </dgm:pt>
  </dgm:ptLst>
  <dgm:cxnLst>
    <dgm:cxn modelId="{4495783F-AF6A-441D-B818-CEE0BE4CE326}" srcId="{EF001C42-8F4E-4BE7-AA94-8C46E7DFF2FA}" destId="{1AFAC799-E635-4514-8D40-B4D31D768B3C}" srcOrd="0" destOrd="0" parTransId="{303395BE-F03E-4BE3-99E2-9FE20EC1B005}" sibTransId="{3D9C46C9-821A-43D6-A19D-316B53568AC1}"/>
    <dgm:cxn modelId="{51A3C6C5-4636-4C89-ADCB-B5ABBE122676}" type="presOf" srcId="{D5039B39-621F-4822-8078-43B8D6F9B2E9}" destId="{986D87B7-07DB-4F97-95D6-69E1E6F8254A}" srcOrd="0" destOrd="0" presId="urn:microsoft.com/office/officeart/2005/8/layout/lProcess2"/>
    <dgm:cxn modelId="{5C4A1A0D-C530-4B89-B9C4-5CD30CC55B88}" srcId="{F6E843B7-109A-474F-AD1B-CCD27363F6CA}" destId="{82B78EBB-C520-4DF1-B276-990C8FFF13EB}" srcOrd="0" destOrd="0" parTransId="{95BE55BC-DD85-457F-882D-DD68A3139125}" sibTransId="{F308B9F7-1025-46A6-A838-463389147028}"/>
    <dgm:cxn modelId="{15C7BA57-CE2D-4E4B-9C3C-1C672E13323E}" type="presOf" srcId="{6D1041D7-B8BB-4C17-8EF4-B631F6D045A4}" destId="{DFA92470-421C-40E6-8B9E-7172D0D2B4A6}" srcOrd="0" destOrd="0" presId="urn:microsoft.com/office/officeart/2005/8/layout/lProcess2"/>
    <dgm:cxn modelId="{1AB2D5A3-4D3B-4F90-ADC0-033756F4FF3C}" srcId="{22CA9380-1020-426A-9BF2-7C08CF61296E}" destId="{F6E843B7-109A-474F-AD1B-CCD27363F6CA}" srcOrd="1" destOrd="0" parTransId="{4973E1AF-C014-4F7C-B88F-B93761786E81}" sibTransId="{BD2C4656-795C-4419-AF9C-EB72546CAC06}"/>
    <dgm:cxn modelId="{D75247EB-3BA8-45FC-A7E1-4CEB4C92697B}" type="presOf" srcId="{978D860F-5119-41C8-A114-A862301F71A4}" destId="{18CD7AB6-97BE-4AB2-AB66-9F0E63D9B4FC}" srcOrd="1" destOrd="0" presId="urn:microsoft.com/office/officeart/2005/8/layout/lProcess2"/>
    <dgm:cxn modelId="{1AF54676-633A-48EC-8747-30DAAB626157}" srcId="{22CA9380-1020-426A-9BF2-7C08CF61296E}" destId="{978D860F-5119-41C8-A114-A862301F71A4}" srcOrd="0" destOrd="0" parTransId="{68BE5B06-CB5C-423F-8513-00587635C29E}" sibTransId="{544E170F-7BFE-4F66-A6D7-FDB2157AF58E}"/>
    <dgm:cxn modelId="{F34847A9-C06C-47AC-89FE-B30CEFAC0FD5}" srcId="{F6E843B7-109A-474F-AD1B-CCD27363F6CA}" destId="{D5039B39-621F-4822-8078-43B8D6F9B2E9}" srcOrd="2" destOrd="0" parTransId="{E1E28AC5-A440-49D9-88B9-1CE0E7F95B0E}" sibTransId="{6D11A031-09A6-4618-AD8F-DF34F3809FB8}"/>
    <dgm:cxn modelId="{25388F57-C2F6-47C6-80CB-2D76CA0C6F24}" srcId="{978D860F-5119-41C8-A114-A862301F71A4}" destId="{3645B436-3E76-4BF2-B162-759052765652}" srcOrd="1" destOrd="0" parTransId="{46A2F5DA-EE5E-4A82-8575-A71189AE8212}" sibTransId="{412A5E11-8603-4180-9FA6-B26803A42821}"/>
    <dgm:cxn modelId="{9584DF2E-04DF-4615-A83E-B57CCD55904C}" type="presOf" srcId="{22CA9380-1020-426A-9BF2-7C08CF61296E}" destId="{9798E4B0-DE1F-4988-B3C0-8E63F6CEFF62}" srcOrd="0" destOrd="0" presId="urn:microsoft.com/office/officeart/2005/8/layout/lProcess2"/>
    <dgm:cxn modelId="{A97713AB-5B43-4C85-B4E3-44849BBEEBF7}" srcId="{978D860F-5119-41C8-A114-A862301F71A4}" destId="{9E477F4D-12F9-4DDA-85B4-E3845A2105BB}" srcOrd="0" destOrd="0" parTransId="{A1BD4D87-CD36-4256-B22A-0976973D750C}" sibTransId="{77A912E1-9E76-45D5-B6AD-E68E6DE00418}"/>
    <dgm:cxn modelId="{CE0181AA-6B9D-42E3-B8A0-26DEE64D65E5}" srcId="{EF001C42-8F4E-4BE7-AA94-8C46E7DFF2FA}" destId="{6D1041D7-B8BB-4C17-8EF4-B631F6D045A4}" srcOrd="2" destOrd="0" parTransId="{67F3E30A-50D5-4BA7-8A06-44B7574A9DDC}" sibTransId="{7E0BBFAF-40B6-4320-97DC-22567351DBFC}"/>
    <dgm:cxn modelId="{DC1C5429-1A8A-4284-89DF-9DC5D5520252}" type="presOf" srcId="{9E477F4D-12F9-4DDA-85B4-E3845A2105BB}" destId="{53F38568-E012-4AA7-8D76-06D549003741}" srcOrd="0" destOrd="0" presId="urn:microsoft.com/office/officeart/2005/8/layout/lProcess2"/>
    <dgm:cxn modelId="{BB86774B-2854-4086-83D0-8E45B1A8F004}" srcId="{22CA9380-1020-426A-9BF2-7C08CF61296E}" destId="{EF001C42-8F4E-4BE7-AA94-8C46E7DFF2FA}" srcOrd="2" destOrd="0" parTransId="{CC5F8A0A-6948-47C2-8419-CEAF2DC2063A}" sibTransId="{659EA88C-EFB2-453B-85A9-3D9BCA5E57EA}"/>
    <dgm:cxn modelId="{B7A3AEB4-C578-47C5-90BD-53B74739F15A}" type="presOf" srcId="{3645B436-3E76-4BF2-B162-759052765652}" destId="{45C77386-124A-4CD2-A047-6D22FEDE91C4}" srcOrd="0" destOrd="0" presId="urn:microsoft.com/office/officeart/2005/8/layout/lProcess2"/>
    <dgm:cxn modelId="{BF799F4F-42A1-4B93-9328-9DDCDFB068CA}" type="presOf" srcId="{EF001C42-8F4E-4BE7-AA94-8C46E7DFF2FA}" destId="{F888C17D-84BC-4111-AAC5-4C6C2D767A82}" srcOrd="1" destOrd="0" presId="urn:microsoft.com/office/officeart/2005/8/layout/lProcess2"/>
    <dgm:cxn modelId="{604F39F2-A053-487E-9204-E06D071FA693}" srcId="{EF001C42-8F4E-4BE7-AA94-8C46E7DFF2FA}" destId="{A13AA355-8F1F-4C4A-9A53-7B087387FF3F}" srcOrd="1" destOrd="0" parTransId="{18A0E993-3184-4010-A0A8-3CCD47BBE5ED}" sibTransId="{EFF661BD-3BF2-4238-9305-CB3A619E4CEC}"/>
    <dgm:cxn modelId="{81FD431C-FB3A-445F-9B33-29358FBF42FB}" srcId="{978D860F-5119-41C8-A114-A862301F71A4}" destId="{791FACA4-007B-4447-859C-F9ED2C76581A}" srcOrd="3" destOrd="0" parTransId="{596829F0-E902-4EAF-AE1D-7FE69106A46D}" sibTransId="{94E6AE52-9A4F-4C7E-9ED9-73EA5B2C01BC}"/>
    <dgm:cxn modelId="{694B426E-8F40-4A25-BB67-B3631047374D}" type="presOf" srcId="{1AFAC799-E635-4514-8D40-B4D31D768B3C}" destId="{F7FC8F51-80F2-4090-A8CF-B05FE9060573}" srcOrd="0" destOrd="0" presId="urn:microsoft.com/office/officeart/2005/8/layout/lProcess2"/>
    <dgm:cxn modelId="{E361D960-16C4-4795-A261-D8E131A8BB7A}" type="presOf" srcId="{F6E843B7-109A-474F-AD1B-CCD27363F6CA}" destId="{9DD51846-E2A4-4A30-ADE4-BAB07112228B}" srcOrd="0" destOrd="0" presId="urn:microsoft.com/office/officeart/2005/8/layout/lProcess2"/>
    <dgm:cxn modelId="{627D42B3-EAA3-4750-83E0-1BE0D1304C41}" type="presOf" srcId="{A13AA355-8F1F-4C4A-9A53-7B087387FF3F}" destId="{120AAF7C-7F7A-4414-9100-120CE789912D}" srcOrd="0" destOrd="0" presId="urn:microsoft.com/office/officeart/2005/8/layout/lProcess2"/>
    <dgm:cxn modelId="{3474C9D8-B575-402E-B70B-7BFD1CFD860D}" type="presOf" srcId="{791FACA4-007B-4447-859C-F9ED2C76581A}" destId="{668C95DE-269E-4D80-B89E-504518F92DD8}" srcOrd="0" destOrd="0" presId="urn:microsoft.com/office/officeart/2005/8/layout/lProcess2"/>
    <dgm:cxn modelId="{31BE1E97-D0B6-42F6-9CCB-5A717A519B88}" type="presOf" srcId="{82B78EBB-C520-4DF1-B276-990C8FFF13EB}" destId="{BB9ACAF7-D129-469F-8D4F-6D732893795D}" srcOrd="0" destOrd="0" presId="urn:microsoft.com/office/officeart/2005/8/layout/lProcess2"/>
    <dgm:cxn modelId="{9E311407-EE0E-4ED2-8600-5A5170A8EBBF}" type="presOf" srcId="{2AE4D34B-7ED2-48BC-87DF-3C594A181087}" destId="{CB6484C1-13D7-48AC-8BAA-4574E5FE6939}" srcOrd="0" destOrd="0" presId="urn:microsoft.com/office/officeart/2005/8/layout/lProcess2"/>
    <dgm:cxn modelId="{2B842EC3-FC69-4F1A-861D-556EB95C7987}" type="presOf" srcId="{954EEF90-5387-4064-A2FD-69CE8891D470}" destId="{9CF106F1-8E41-4CF6-B32A-049ED9DE42B8}" srcOrd="0" destOrd="0" presId="urn:microsoft.com/office/officeart/2005/8/layout/lProcess2"/>
    <dgm:cxn modelId="{06728E7F-E6B6-4ED1-819F-1515AF6319DF}" type="presOf" srcId="{978D860F-5119-41C8-A114-A862301F71A4}" destId="{C6F4E968-C373-4467-AE55-F55850FBFB0E}" srcOrd="0" destOrd="0" presId="urn:microsoft.com/office/officeart/2005/8/layout/lProcess2"/>
    <dgm:cxn modelId="{2331DB46-25F0-4745-B8C2-00D8D7FF51B6}" srcId="{F6E843B7-109A-474F-AD1B-CCD27363F6CA}" destId="{3F34C6E2-8D01-4435-8521-DB7BB8A34CAD}" srcOrd="1" destOrd="0" parTransId="{B9DACF71-4A53-4198-A367-933CEBE5832E}" sibTransId="{FF66F9B0-D584-4737-B3EF-99105F196745}"/>
    <dgm:cxn modelId="{C39D4F94-DF41-4E89-A822-60695AF2EE81}" type="presOf" srcId="{3F34C6E2-8D01-4435-8521-DB7BB8A34CAD}" destId="{836A7AD1-3B66-42D3-B68B-1CB45D3AFC70}" srcOrd="0" destOrd="0" presId="urn:microsoft.com/office/officeart/2005/8/layout/lProcess2"/>
    <dgm:cxn modelId="{323E345E-A6E5-41A9-9281-FC329A777B20}" type="presOf" srcId="{F6E843B7-109A-474F-AD1B-CCD27363F6CA}" destId="{0B803A1E-95E5-404E-A996-33EB04684FAD}" srcOrd="1" destOrd="0" presId="urn:microsoft.com/office/officeart/2005/8/layout/lProcess2"/>
    <dgm:cxn modelId="{6090AA55-C213-43FA-B673-60488F0AE9E9}" type="presOf" srcId="{EF001C42-8F4E-4BE7-AA94-8C46E7DFF2FA}" destId="{55E53088-D21A-4AC7-982C-A7231014E2A2}" srcOrd="0" destOrd="0" presId="urn:microsoft.com/office/officeart/2005/8/layout/lProcess2"/>
    <dgm:cxn modelId="{33CD9274-75B8-416F-A69E-C0A5AC10F287}" srcId="{978D860F-5119-41C8-A114-A862301F71A4}" destId="{2AE4D34B-7ED2-48BC-87DF-3C594A181087}" srcOrd="2" destOrd="0" parTransId="{81373F00-3A3E-40A6-A4DF-60625968F8DD}" sibTransId="{D1DD02AA-90D3-4791-A566-07635D2DEF4A}"/>
    <dgm:cxn modelId="{37464C38-D680-4E84-A7B2-DCEEE3F9FCBC}" srcId="{EF001C42-8F4E-4BE7-AA94-8C46E7DFF2FA}" destId="{954EEF90-5387-4064-A2FD-69CE8891D470}" srcOrd="3" destOrd="0" parTransId="{9461A1C3-275C-407A-95E9-6F9AC936479E}" sibTransId="{DA695F35-0496-41BF-A09F-AAC47A445BA5}"/>
    <dgm:cxn modelId="{10D5340A-E343-45A3-8B21-36DBFAA3D4F9}" type="presParOf" srcId="{9798E4B0-DE1F-4988-B3C0-8E63F6CEFF62}" destId="{CF1C35C2-45C3-4938-A68A-4D30065E06FD}" srcOrd="0" destOrd="0" presId="urn:microsoft.com/office/officeart/2005/8/layout/lProcess2"/>
    <dgm:cxn modelId="{A36C4AC4-189D-40B8-9F57-1BD2B181F62F}" type="presParOf" srcId="{CF1C35C2-45C3-4938-A68A-4D30065E06FD}" destId="{C6F4E968-C373-4467-AE55-F55850FBFB0E}" srcOrd="0" destOrd="0" presId="urn:microsoft.com/office/officeart/2005/8/layout/lProcess2"/>
    <dgm:cxn modelId="{020EBE9F-5E1E-4C0E-8AF2-EA1CC552489F}" type="presParOf" srcId="{CF1C35C2-45C3-4938-A68A-4D30065E06FD}" destId="{18CD7AB6-97BE-4AB2-AB66-9F0E63D9B4FC}" srcOrd="1" destOrd="0" presId="urn:microsoft.com/office/officeart/2005/8/layout/lProcess2"/>
    <dgm:cxn modelId="{E994B85C-A7EE-4076-A5D4-96F76CF1D558}" type="presParOf" srcId="{CF1C35C2-45C3-4938-A68A-4D30065E06FD}" destId="{E0D2D02F-C3E6-44D0-9EEF-A33B70F5D9D1}" srcOrd="2" destOrd="0" presId="urn:microsoft.com/office/officeart/2005/8/layout/lProcess2"/>
    <dgm:cxn modelId="{3579018D-DB0A-4EBB-AB1B-6E236E8958A3}" type="presParOf" srcId="{E0D2D02F-C3E6-44D0-9EEF-A33B70F5D9D1}" destId="{170F58DC-CCA1-4FD8-9B0E-803FBC156BB3}" srcOrd="0" destOrd="0" presId="urn:microsoft.com/office/officeart/2005/8/layout/lProcess2"/>
    <dgm:cxn modelId="{7D2217D3-88AA-4D6F-9985-B4C343A6E010}" type="presParOf" srcId="{170F58DC-CCA1-4FD8-9B0E-803FBC156BB3}" destId="{53F38568-E012-4AA7-8D76-06D549003741}" srcOrd="0" destOrd="0" presId="urn:microsoft.com/office/officeart/2005/8/layout/lProcess2"/>
    <dgm:cxn modelId="{67718F5E-252C-48D1-B217-E221DF11083C}" type="presParOf" srcId="{170F58DC-CCA1-4FD8-9B0E-803FBC156BB3}" destId="{3E03EF3D-CFD6-4C15-83E4-C61BFAAE26C4}" srcOrd="1" destOrd="0" presId="urn:microsoft.com/office/officeart/2005/8/layout/lProcess2"/>
    <dgm:cxn modelId="{0399EC86-29CB-4D8C-A529-D2AB67C30007}" type="presParOf" srcId="{170F58DC-CCA1-4FD8-9B0E-803FBC156BB3}" destId="{45C77386-124A-4CD2-A047-6D22FEDE91C4}" srcOrd="2" destOrd="0" presId="urn:microsoft.com/office/officeart/2005/8/layout/lProcess2"/>
    <dgm:cxn modelId="{402192CA-2021-4E52-8E95-37CC2107DB86}" type="presParOf" srcId="{170F58DC-CCA1-4FD8-9B0E-803FBC156BB3}" destId="{3CCA4D20-68BE-4868-8F5A-DD3D7146BED5}" srcOrd="3" destOrd="0" presId="urn:microsoft.com/office/officeart/2005/8/layout/lProcess2"/>
    <dgm:cxn modelId="{68AA8B0F-B0E2-4ACE-9ABA-74C61D306340}" type="presParOf" srcId="{170F58DC-CCA1-4FD8-9B0E-803FBC156BB3}" destId="{CB6484C1-13D7-48AC-8BAA-4574E5FE6939}" srcOrd="4" destOrd="0" presId="urn:microsoft.com/office/officeart/2005/8/layout/lProcess2"/>
    <dgm:cxn modelId="{67B22079-7352-459A-BB24-D8C50DA3AB06}" type="presParOf" srcId="{170F58DC-CCA1-4FD8-9B0E-803FBC156BB3}" destId="{EB232C34-ADEA-4E75-885E-0FED923B54EF}" srcOrd="5" destOrd="0" presId="urn:microsoft.com/office/officeart/2005/8/layout/lProcess2"/>
    <dgm:cxn modelId="{E90B5604-C31E-40BE-845C-DBAA541596DB}" type="presParOf" srcId="{170F58DC-CCA1-4FD8-9B0E-803FBC156BB3}" destId="{668C95DE-269E-4D80-B89E-504518F92DD8}" srcOrd="6" destOrd="0" presId="urn:microsoft.com/office/officeart/2005/8/layout/lProcess2"/>
    <dgm:cxn modelId="{F447F00D-05C7-4523-B16B-5F2BB2052682}" type="presParOf" srcId="{9798E4B0-DE1F-4988-B3C0-8E63F6CEFF62}" destId="{F235B9FF-8AA9-49C1-9760-EA76D80383F3}" srcOrd="1" destOrd="0" presId="urn:microsoft.com/office/officeart/2005/8/layout/lProcess2"/>
    <dgm:cxn modelId="{B402CAC2-D6F7-4A23-8D62-E84AAC1BCEF2}" type="presParOf" srcId="{9798E4B0-DE1F-4988-B3C0-8E63F6CEFF62}" destId="{14EBAFE3-57C1-499F-8CBA-1EEC1EEBB01F}" srcOrd="2" destOrd="0" presId="urn:microsoft.com/office/officeart/2005/8/layout/lProcess2"/>
    <dgm:cxn modelId="{5FECA97E-3511-4C15-960A-7ED28DE47B1F}" type="presParOf" srcId="{14EBAFE3-57C1-499F-8CBA-1EEC1EEBB01F}" destId="{9DD51846-E2A4-4A30-ADE4-BAB07112228B}" srcOrd="0" destOrd="0" presId="urn:microsoft.com/office/officeart/2005/8/layout/lProcess2"/>
    <dgm:cxn modelId="{03D54D90-75A6-4945-B3B0-4CBEE6B7438E}" type="presParOf" srcId="{14EBAFE3-57C1-499F-8CBA-1EEC1EEBB01F}" destId="{0B803A1E-95E5-404E-A996-33EB04684FAD}" srcOrd="1" destOrd="0" presId="urn:microsoft.com/office/officeart/2005/8/layout/lProcess2"/>
    <dgm:cxn modelId="{5ECD6283-F578-4686-AB2B-6C4A52E9A4B7}" type="presParOf" srcId="{14EBAFE3-57C1-499F-8CBA-1EEC1EEBB01F}" destId="{3FB802B4-017A-46DF-A395-F259A7DCAE8A}" srcOrd="2" destOrd="0" presId="urn:microsoft.com/office/officeart/2005/8/layout/lProcess2"/>
    <dgm:cxn modelId="{A8972195-6CB5-4A9C-98D4-D7D488870C67}" type="presParOf" srcId="{3FB802B4-017A-46DF-A395-F259A7DCAE8A}" destId="{846DB1A1-067C-4420-B4FD-AFA7588599A0}" srcOrd="0" destOrd="0" presId="urn:microsoft.com/office/officeart/2005/8/layout/lProcess2"/>
    <dgm:cxn modelId="{F894FEF6-6293-4506-82A3-25BE362F7510}" type="presParOf" srcId="{846DB1A1-067C-4420-B4FD-AFA7588599A0}" destId="{BB9ACAF7-D129-469F-8D4F-6D732893795D}" srcOrd="0" destOrd="0" presId="urn:microsoft.com/office/officeart/2005/8/layout/lProcess2"/>
    <dgm:cxn modelId="{88D6D866-BC4A-42B0-A3D7-5D7C463A4AC6}" type="presParOf" srcId="{846DB1A1-067C-4420-B4FD-AFA7588599A0}" destId="{ACD38229-B8AF-450A-89F4-DAF3C885F7A5}" srcOrd="1" destOrd="0" presId="urn:microsoft.com/office/officeart/2005/8/layout/lProcess2"/>
    <dgm:cxn modelId="{4FB990B0-3A34-4987-87E9-5C5E41B3B285}" type="presParOf" srcId="{846DB1A1-067C-4420-B4FD-AFA7588599A0}" destId="{836A7AD1-3B66-42D3-B68B-1CB45D3AFC70}" srcOrd="2" destOrd="0" presId="urn:microsoft.com/office/officeart/2005/8/layout/lProcess2"/>
    <dgm:cxn modelId="{B21EF124-E543-4E88-B500-B9EBA4DC35CD}" type="presParOf" srcId="{846DB1A1-067C-4420-B4FD-AFA7588599A0}" destId="{C9C40F31-F5F9-466A-B7ED-91A8104E3938}" srcOrd="3" destOrd="0" presId="urn:microsoft.com/office/officeart/2005/8/layout/lProcess2"/>
    <dgm:cxn modelId="{7729A0B1-96C6-4A01-A10A-33C18A159125}" type="presParOf" srcId="{846DB1A1-067C-4420-B4FD-AFA7588599A0}" destId="{986D87B7-07DB-4F97-95D6-69E1E6F8254A}" srcOrd="4" destOrd="0" presId="urn:microsoft.com/office/officeart/2005/8/layout/lProcess2"/>
    <dgm:cxn modelId="{9A1DC7A0-DABA-44A0-883E-972AFB270A49}" type="presParOf" srcId="{9798E4B0-DE1F-4988-B3C0-8E63F6CEFF62}" destId="{68563582-85E0-432B-92CD-56CC139C47D9}" srcOrd="3" destOrd="0" presId="urn:microsoft.com/office/officeart/2005/8/layout/lProcess2"/>
    <dgm:cxn modelId="{CFC8A1D0-7E50-42FE-BB7E-7D64C1B4A0D9}" type="presParOf" srcId="{9798E4B0-DE1F-4988-B3C0-8E63F6CEFF62}" destId="{D4FF0A38-D749-41C4-A94F-D69DA910255F}" srcOrd="4" destOrd="0" presId="urn:microsoft.com/office/officeart/2005/8/layout/lProcess2"/>
    <dgm:cxn modelId="{EC4AA9FA-E001-4217-A330-F0063EF9BF8F}" type="presParOf" srcId="{D4FF0A38-D749-41C4-A94F-D69DA910255F}" destId="{55E53088-D21A-4AC7-982C-A7231014E2A2}" srcOrd="0" destOrd="0" presId="urn:microsoft.com/office/officeart/2005/8/layout/lProcess2"/>
    <dgm:cxn modelId="{E0CEAD86-BD5E-4EA1-B19E-14A8AC08BC23}" type="presParOf" srcId="{D4FF0A38-D749-41C4-A94F-D69DA910255F}" destId="{F888C17D-84BC-4111-AAC5-4C6C2D767A82}" srcOrd="1" destOrd="0" presId="urn:microsoft.com/office/officeart/2005/8/layout/lProcess2"/>
    <dgm:cxn modelId="{62BEA545-322C-4E00-9ED5-C82D72DBDA06}" type="presParOf" srcId="{D4FF0A38-D749-41C4-A94F-D69DA910255F}" destId="{86BD160D-07C5-4E56-A03E-879EA059A249}" srcOrd="2" destOrd="0" presId="urn:microsoft.com/office/officeart/2005/8/layout/lProcess2"/>
    <dgm:cxn modelId="{1EDAFAF9-09C8-40E1-AD5B-17E969664077}" type="presParOf" srcId="{86BD160D-07C5-4E56-A03E-879EA059A249}" destId="{7174EF6A-8C84-48A2-9285-9AA7B33AFC0C}" srcOrd="0" destOrd="0" presId="urn:microsoft.com/office/officeart/2005/8/layout/lProcess2"/>
    <dgm:cxn modelId="{CDADC81D-E7E5-431A-86A3-71D8A17473E5}" type="presParOf" srcId="{7174EF6A-8C84-48A2-9285-9AA7B33AFC0C}" destId="{F7FC8F51-80F2-4090-A8CF-B05FE9060573}" srcOrd="0" destOrd="0" presId="urn:microsoft.com/office/officeart/2005/8/layout/lProcess2"/>
    <dgm:cxn modelId="{08074105-396D-41CB-8C0B-9FDDF19EE096}" type="presParOf" srcId="{7174EF6A-8C84-48A2-9285-9AA7B33AFC0C}" destId="{B93A8221-CB9A-4725-89E3-9AC7BEEF2A66}" srcOrd="1" destOrd="0" presId="urn:microsoft.com/office/officeart/2005/8/layout/lProcess2"/>
    <dgm:cxn modelId="{CA8FF229-489D-4026-A39C-812F4A0728D5}" type="presParOf" srcId="{7174EF6A-8C84-48A2-9285-9AA7B33AFC0C}" destId="{120AAF7C-7F7A-4414-9100-120CE789912D}" srcOrd="2" destOrd="0" presId="urn:microsoft.com/office/officeart/2005/8/layout/lProcess2"/>
    <dgm:cxn modelId="{65EDCA61-2FCE-44AB-ABC9-19ACE95E10E2}" type="presParOf" srcId="{7174EF6A-8C84-48A2-9285-9AA7B33AFC0C}" destId="{E601B1B4-F0E5-48AB-8CB5-8E0DD658E323}" srcOrd="3" destOrd="0" presId="urn:microsoft.com/office/officeart/2005/8/layout/lProcess2"/>
    <dgm:cxn modelId="{9B18FD7D-FEF9-4C2C-A9B3-1059ABAED274}" type="presParOf" srcId="{7174EF6A-8C84-48A2-9285-9AA7B33AFC0C}" destId="{DFA92470-421C-40E6-8B9E-7172D0D2B4A6}" srcOrd="4" destOrd="0" presId="urn:microsoft.com/office/officeart/2005/8/layout/lProcess2"/>
    <dgm:cxn modelId="{7AEE26DD-CA5D-4789-8009-4A6BA0527E5C}" type="presParOf" srcId="{7174EF6A-8C84-48A2-9285-9AA7B33AFC0C}" destId="{A462B201-587F-43B3-B6CC-B429EB58E6C4}" srcOrd="5" destOrd="0" presId="urn:microsoft.com/office/officeart/2005/8/layout/lProcess2"/>
    <dgm:cxn modelId="{39AD27E6-E350-4B83-8522-4AB4EA6B6F7B}" type="presParOf" srcId="{7174EF6A-8C84-48A2-9285-9AA7B33AFC0C}" destId="{9CF106F1-8E41-4CF6-B32A-049ED9DE42B8}"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FF89F56-A825-4840-801E-559E7C0D1B1E}" type="doc">
      <dgm:prSet loTypeId="urn:microsoft.com/office/officeart/2005/8/layout/venn1" loCatId="relationship" qsTypeId="urn:microsoft.com/office/officeart/2005/8/quickstyle/3d1" qsCatId="3D" csTypeId="urn:microsoft.com/office/officeart/2005/8/colors/accent1_5" csCatId="accent1" phldr="1"/>
      <dgm:spPr/>
    </dgm:pt>
    <dgm:pt modelId="{E7BDF5B2-ABC4-4DB8-A54F-DE9DBCF03611}">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традиционный</a:t>
          </a:r>
        </a:p>
      </dgm:t>
    </dgm:pt>
    <dgm:pt modelId="{EE226B6A-1BF7-40F5-8FD3-E3D7B7EBE5DA}" type="parTrans" cxnId="{A2005E58-4FBF-4B62-8D3C-E8FB5DBB95CE}">
      <dgm:prSet/>
      <dgm:spPr/>
      <dgm:t>
        <a:bodyPr/>
        <a:lstStyle/>
        <a:p>
          <a:endParaRPr lang="en-GB"/>
        </a:p>
      </dgm:t>
    </dgm:pt>
    <dgm:pt modelId="{BD13E2F4-E2F6-46DC-8B4D-4E850B60C548}" type="sibTrans" cxnId="{A2005E58-4FBF-4B62-8D3C-E8FB5DBB95CE}">
      <dgm:prSet/>
      <dgm:spPr/>
      <dgm:t>
        <a:bodyPr/>
        <a:lstStyle/>
        <a:p>
          <a:endParaRPr lang="en-GB"/>
        </a:p>
      </dgm:t>
    </dgm:pt>
    <dgm:pt modelId="{5049CC0E-23C1-4F27-9BD6-8E81934B5C44}">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институциональный</a:t>
          </a:r>
        </a:p>
      </dgm:t>
    </dgm:pt>
    <dgm:pt modelId="{94C20478-918A-40E4-AFA3-1588A522EABF}" type="parTrans" cxnId="{01954F11-531F-462D-BF1A-EBB97289FEB3}">
      <dgm:prSet/>
      <dgm:spPr/>
      <dgm:t>
        <a:bodyPr/>
        <a:lstStyle/>
        <a:p>
          <a:endParaRPr lang="en-GB"/>
        </a:p>
      </dgm:t>
    </dgm:pt>
    <dgm:pt modelId="{EF8D047E-C160-4AA7-80B8-5C3E9A51E00C}" type="sibTrans" cxnId="{01954F11-531F-462D-BF1A-EBB97289FEB3}">
      <dgm:prSet/>
      <dgm:spPr/>
      <dgm:t>
        <a:bodyPr/>
        <a:lstStyle/>
        <a:p>
          <a:endParaRPr lang="en-GB"/>
        </a:p>
      </dgm:t>
    </dgm:pt>
    <dgm:pt modelId="{205D56AA-B55F-4442-9C2F-EC63F5EF5F5E}">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рефлексивный</a:t>
          </a:r>
        </a:p>
      </dgm:t>
    </dgm:pt>
    <dgm:pt modelId="{1BA2E388-D272-4A23-96B1-D0075C47EC97}" type="parTrans" cxnId="{18878C52-3A57-4351-9221-A25D8A98C589}">
      <dgm:prSet/>
      <dgm:spPr/>
      <dgm:t>
        <a:bodyPr/>
        <a:lstStyle/>
        <a:p>
          <a:endParaRPr lang="en-GB"/>
        </a:p>
      </dgm:t>
    </dgm:pt>
    <dgm:pt modelId="{88E9DF35-760F-4414-A2D2-215713F137F3}" type="sibTrans" cxnId="{18878C52-3A57-4351-9221-A25D8A98C589}">
      <dgm:prSet/>
      <dgm:spPr/>
      <dgm:t>
        <a:bodyPr/>
        <a:lstStyle/>
        <a:p>
          <a:endParaRPr lang="en-GB"/>
        </a:p>
      </dgm:t>
    </dgm:pt>
    <dgm:pt modelId="{2C21F200-32D1-4E82-9F66-C2B61A34FC8E}">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межличностный</a:t>
          </a:r>
        </a:p>
      </dgm:t>
    </dgm:pt>
    <dgm:pt modelId="{5359F23D-8BC3-42E0-BE26-5B1B20C0FD25}" type="parTrans" cxnId="{BADEA8AC-82E1-4786-B659-5CF6919387D0}">
      <dgm:prSet/>
      <dgm:spPr/>
      <dgm:t>
        <a:bodyPr/>
        <a:lstStyle/>
        <a:p>
          <a:endParaRPr lang="en-GB"/>
        </a:p>
      </dgm:t>
    </dgm:pt>
    <dgm:pt modelId="{3DEB26D6-4014-4C49-8B65-76DE3FD035F6}" type="sibTrans" cxnId="{BADEA8AC-82E1-4786-B659-5CF6919387D0}">
      <dgm:prSet/>
      <dgm:spPr/>
      <dgm:t>
        <a:bodyPr/>
        <a:lstStyle/>
        <a:p>
          <a:endParaRPr lang="en-GB"/>
        </a:p>
      </dgm:t>
    </dgm:pt>
    <dgm:pt modelId="{F0B70AC6-FBB2-4FD4-B0E8-17C22A4F4CED}">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стилизованный</a:t>
          </a:r>
        </a:p>
      </dgm:t>
    </dgm:pt>
    <dgm:pt modelId="{39ED86B1-86B4-4C44-A08C-F1D5512AF4D1}" type="parTrans" cxnId="{8017A280-375C-4FB5-B540-6E85A8263E6C}">
      <dgm:prSet/>
      <dgm:spPr/>
      <dgm:t>
        <a:bodyPr/>
        <a:lstStyle/>
        <a:p>
          <a:endParaRPr lang="en-GB"/>
        </a:p>
      </dgm:t>
    </dgm:pt>
    <dgm:pt modelId="{52970ED5-EC7E-4C05-8D1A-F85638472BDF}" type="sibTrans" cxnId="{8017A280-375C-4FB5-B540-6E85A8263E6C}">
      <dgm:prSet/>
      <dgm:spPr/>
      <dgm:t>
        <a:bodyPr/>
        <a:lstStyle/>
        <a:p>
          <a:endParaRPr lang="en-GB"/>
        </a:p>
      </dgm:t>
    </dgm:pt>
    <dgm:pt modelId="{8FD32386-292D-41A3-8F92-8A3897C22DA0}" type="pres">
      <dgm:prSet presAssocID="{5FF89F56-A825-4840-801E-559E7C0D1B1E}" presName="compositeShape" presStyleCnt="0">
        <dgm:presLayoutVars>
          <dgm:chMax val="7"/>
          <dgm:dir/>
          <dgm:resizeHandles val="exact"/>
        </dgm:presLayoutVars>
      </dgm:prSet>
      <dgm:spPr/>
    </dgm:pt>
    <dgm:pt modelId="{E8697ED3-33EE-4B29-AD37-922EBD50D597}" type="pres">
      <dgm:prSet presAssocID="{E7BDF5B2-ABC4-4DB8-A54F-DE9DBCF03611}" presName="circ1" presStyleLbl="vennNode1" presStyleIdx="0" presStyleCnt="5"/>
      <dgm:spPr/>
    </dgm:pt>
    <dgm:pt modelId="{A5370B06-C24B-432C-AAA9-5DEAA88AB73E}" type="pres">
      <dgm:prSet presAssocID="{E7BDF5B2-ABC4-4DB8-A54F-DE9DBCF03611}" presName="circ1Tx" presStyleLbl="revTx" presStyleIdx="0" presStyleCnt="0" custScaleX="120018">
        <dgm:presLayoutVars>
          <dgm:chMax val="0"/>
          <dgm:chPref val="0"/>
          <dgm:bulletEnabled val="1"/>
        </dgm:presLayoutVars>
      </dgm:prSet>
      <dgm:spPr/>
      <dgm:t>
        <a:bodyPr/>
        <a:lstStyle/>
        <a:p>
          <a:endParaRPr lang="ru-RU"/>
        </a:p>
      </dgm:t>
    </dgm:pt>
    <dgm:pt modelId="{D460AA1E-43FD-4405-A25E-88662478E8B2}" type="pres">
      <dgm:prSet presAssocID="{5049CC0E-23C1-4F27-9BD6-8E81934B5C44}" presName="circ2" presStyleLbl="vennNode1" presStyleIdx="1" presStyleCnt="5"/>
      <dgm:spPr/>
    </dgm:pt>
    <dgm:pt modelId="{721298C0-F536-4473-95FD-0653D4E0B4F3}" type="pres">
      <dgm:prSet presAssocID="{5049CC0E-23C1-4F27-9BD6-8E81934B5C44}" presName="circ2Tx" presStyleLbl="revTx" presStyleIdx="0" presStyleCnt="0" custScaleX="132821" custLinFactNeighborX="20728">
        <dgm:presLayoutVars>
          <dgm:chMax val="0"/>
          <dgm:chPref val="0"/>
          <dgm:bulletEnabled val="1"/>
        </dgm:presLayoutVars>
      </dgm:prSet>
      <dgm:spPr/>
      <dgm:t>
        <a:bodyPr/>
        <a:lstStyle/>
        <a:p>
          <a:endParaRPr lang="ru-RU"/>
        </a:p>
      </dgm:t>
    </dgm:pt>
    <dgm:pt modelId="{21F2588C-0154-4C37-86A3-ADBE0CE57936}" type="pres">
      <dgm:prSet presAssocID="{205D56AA-B55F-4442-9C2F-EC63F5EF5F5E}" presName="circ3" presStyleLbl="vennNode1" presStyleIdx="2" presStyleCnt="5"/>
      <dgm:spPr/>
    </dgm:pt>
    <dgm:pt modelId="{EC399A80-261B-4424-8F93-8FA450E2C861}" type="pres">
      <dgm:prSet presAssocID="{205D56AA-B55F-4442-9C2F-EC63F5EF5F5E}" presName="circ3Tx" presStyleLbl="revTx" presStyleIdx="0" presStyleCnt="0" custScaleX="142575">
        <dgm:presLayoutVars>
          <dgm:chMax val="0"/>
          <dgm:chPref val="0"/>
          <dgm:bulletEnabled val="1"/>
        </dgm:presLayoutVars>
      </dgm:prSet>
      <dgm:spPr/>
      <dgm:t>
        <a:bodyPr/>
        <a:lstStyle/>
        <a:p>
          <a:endParaRPr lang="ru-RU"/>
        </a:p>
      </dgm:t>
    </dgm:pt>
    <dgm:pt modelId="{E35D6CEA-8D78-41DD-8A88-69EDC0A21F81}" type="pres">
      <dgm:prSet presAssocID="{2C21F200-32D1-4E82-9F66-C2B61A34FC8E}" presName="circ4" presStyleLbl="vennNode1" presStyleIdx="3" presStyleCnt="5"/>
      <dgm:spPr/>
    </dgm:pt>
    <dgm:pt modelId="{BC8E7048-AD89-470E-8F0A-90ADC883CEB2}" type="pres">
      <dgm:prSet presAssocID="{2C21F200-32D1-4E82-9F66-C2B61A34FC8E}" presName="circ4Tx" presStyleLbl="revTx" presStyleIdx="0" presStyleCnt="0" custScaleX="134513">
        <dgm:presLayoutVars>
          <dgm:chMax val="0"/>
          <dgm:chPref val="0"/>
          <dgm:bulletEnabled val="1"/>
        </dgm:presLayoutVars>
      </dgm:prSet>
      <dgm:spPr/>
      <dgm:t>
        <a:bodyPr/>
        <a:lstStyle/>
        <a:p>
          <a:endParaRPr lang="ru-RU"/>
        </a:p>
      </dgm:t>
    </dgm:pt>
    <dgm:pt modelId="{8222427C-1301-476F-AB23-C1D459947015}" type="pres">
      <dgm:prSet presAssocID="{F0B70AC6-FBB2-4FD4-B0E8-17C22A4F4CED}" presName="circ5" presStyleLbl="vennNode1" presStyleIdx="4" presStyleCnt="5"/>
      <dgm:spPr/>
    </dgm:pt>
    <dgm:pt modelId="{D8CD8317-D273-403E-913A-F3C19429A01A}" type="pres">
      <dgm:prSet presAssocID="{F0B70AC6-FBB2-4FD4-B0E8-17C22A4F4CED}" presName="circ5Tx" presStyleLbl="revTx" presStyleIdx="0" presStyleCnt="0" custScaleX="124759">
        <dgm:presLayoutVars>
          <dgm:chMax val="0"/>
          <dgm:chPref val="0"/>
          <dgm:bulletEnabled val="1"/>
        </dgm:presLayoutVars>
      </dgm:prSet>
      <dgm:spPr/>
      <dgm:t>
        <a:bodyPr/>
        <a:lstStyle/>
        <a:p>
          <a:endParaRPr lang="ru-RU"/>
        </a:p>
      </dgm:t>
    </dgm:pt>
  </dgm:ptLst>
  <dgm:cxnLst>
    <dgm:cxn modelId="{AF5AC279-7A08-4376-814E-CC612273472A}" type="presOf" srcId="{205D56AA-B55F-4442-9C2F-EC63F5EF5F5E}" destId="{EC399A80-261B-4424-8F93-8FA450E2C861}" srcOrd="0" destOrd="0" presId="urn:microsoft.com/office/officeart/2005/8/layout/venn1"/>
    <dgm:cxn modelId="{01954F11-531F-462D-BF1A-EBB97289FEB3}" srcId="{5FF89F56-A825-4840-801E-559E7C0D1B1E}" destId="{5049CC0E-23C1-4F27-9BD6-8E81934B5C44}" srcOrd="1" destOrd="0" parTransId="{94C20478-918A-40E4-AFA3-1588A522EABF}" sibTransId="{EF8D047E-C160-4AA7-80B8-5C3E9A51E00C}"/>
    <dgm:cxn modelId="{211262AB-64B7-498F-B6DD-115D094003DF}" type="presOf" srcId="{5049CC0E-23C1-4F27-9BD6-8E81934B5C44}" destId="{721298C0-F536-4473-95FD-0653D4E0B4F3}" srcOrd="0" destOrd="0" presId="urn:microsoft.com/office/officeart/2005/8/layout/venn1"/>
    <dgm:cxn modelId="{72CAB516-D441-4C68-A5D9-F346FDBC7F95}" type="presOf" srcId="{5FF89F56-A825-4840-801E-559E7C0D1B1E}" destId="{8FD32386-292D-41A3-8F92-8A3897C22DA0}" srcOrd="0" destOrd="0" presId="urn:microsoft.com/office/officeart/2005/8/layout/venn1"/>
    <dgm:cxn modelId="{97C0F77C-CB55-4742-AC03-B2FF4D412B5D}" type="presOf" srcId="{E7BDF5B2-ABC4-4DB8-A54F-DE9DBCF03611}" destId="{A5370B06-C24B-432C-AAA9-5DEAA88AB73E}" srcOrd="0" destOrd="0" presId="urn:microsoft.com/office/officeart/2005/8/layout/venn1"/>
    <dgm:cxn modelId="{DD2B7C26-BA99-46C5-B667-55893C740FCC}" type="presOf" srcId="{F0B70AC6-FBB2-4FD4-B0E8-17C22A4F4CED}" destId="{D8CD8317-D273-403E-913A-F3C19429A01A}" srcOrd="0" destOrd="0" presId="urn:microsoft.com/office/officeart/2005/8/layout/venn1"/>
    <dgm:cxn modelId="{A2005E58-4FBF-4B62-8D3C-E8FB5DBB95CE}" srcId="{5FF89F56-A825-4840-801E-559E7C0D1B1E}" destId="{E7BDF5B2-ABC4-4DB8-A54F-DE9DBCF03611}" srcOrd="0" destOrd="0" parTransId="{EE226B6A-1BF7-40F5-8FD3-E3D7B7EBE5DA}" sibTransId="{BD13E2F4-E2F6-46DC-8B4D-4E850B60C548}"/>
    <dgm:cxn modelId="{8017A280-375C-4FB5-B540-6E85A8263E6C}" srcId="{5FF89F56-A825-4840-801E-559E7C0D1B1E}" destId="{F0B70AC6-FBB2-4FD4-B0E8-17C22A4F4CED}" srcOrd="4" destOrd="0" parTransId="{39ED86B1-86B4-4C44-A08C-F1D5512AF4D1}" sibTransId="{52970ED5-EC7E-4C05-8D1A-F85638472BDF}"/>
    <dgm:cxn modelId="{BADEA8AC-82E1-4786-B659-5CF6919387D0}" srcId="{5FF89F56-A825-4840-801E-559E7C0D1B1E}" destId="{2C21F200-32D1-4E82-9F66-C2B61A34FC8E}" srcOrd="3" destOrd="0" parTransId="{5359F23D-8BC3-42E0-BE26-5B1B20C0FD25}" sibTransId="{3DEB26D6-4014-4C49-8B65-76DE3FD035F6}"/>
    <dgm:cxn modelId="{18878C52-3A57-4351-9221-A25D8A98C589}" srcId="{5FF89F56-A825-4840-801E-559E7C0D1B1E}" destId="{205D56AA-B55F-4442-9C2F-EC63F5EF5F5E}" srcOrd="2" destOrd="0" parTransId="{1BA2E388-D272-4A23-96B1-D0075C47EC97}" sibTransId="{88E9DF35-760F-4414-A2D2-215713F137F3}"/>
    <dgm:cxn modelId="{1FC7142B-ACA7-47F4-990A-CD3A4A75CE57}" type="presOf" srcId="{2C21F200-32D1-4E82-9F66-C2B61A34FC8E}" destId="{BC8E7048-AD89-470E-8F0A-90ADC883CEB2}" srcOrd="0" destOrd="0" presId="urn:microsoft.com/office/officeart/2005/8/layout/venn1"/>
    <dgm:cxn modelId="{F69D2DBF-A3CA-48BE-9FC0-091195E64AF7}" type="presParOf" srcId="{8FD32386-292D-41A3-8F92-8A3897C22DA0}" destId="{E8697ED3-33EE-4B29-AD37-922EBD50D597}" srcOrd="0" destOrd="0" presId="urn:microsoft.com/office/officeart/2005/8/layout/venn1"/>
    <dgm:cxn modelId="{C5ED435F-4CB5-4306-A25C-A548BB62FF14}" type="presParOf" srcId="{8FD32386-292D-41A3-8F92-8A3897C22DA0}" destId="{A5370B06-C24B-432C-AAA9-5DEAA88AB73E}" srcOrd="1" destOrd="0" presId="urn:microsoft.com/office/officeart/2005/8/layout/venn1"/>
    <dgm:cxn modelId="{3B7F8E90-03F9-4DF1-AA86-C122821A2F5F}" type="presParOf" srcId="{8FD32386-292D-41A3-8F92-8A3897C22DA0}" destId="{D460AA1E-43FD-4405-A25E-88662478E8B2}" srcOrd="2" destOrd="0" presId="urn:microsoft.com/office/officeart/2005/8/layout/venn1"/>
    <dgm:cxn modelId="{4153020A-F1BC-459E-857C-37B22582A390}" type="presParOf" srcId="{8FD32386-292D-41A3-8F92-8A3897C22DA0}" destId="{721298C0-F536-4473-95FD-0653D4E0B4F3}" srcOrd="3" destOrd="0" presId="urn:microsoft.com/office/officeart/2005/8/layout/venn1"/>
    <dgm:cxn modelId="{7A81E5F1-E10C-4EDA-820B-8485A584B110}" type="presParOf" srcId="{8FD32386-292D-41A3-8F92-8A3897C22DA0}" destId="{21F2588C-0154-4C37-86A3-ADBE0CE57936}" srcOrd="4" destOrd="0" presId="urn:microsoft.com/office/officeart/2005/8/layout/venn1"/>
    <dgm:cxn modelId="{BA41ED5D-8190-4611-9815-B18E2CACE20C}" type="presParOf" srcId="{8FD32386-292D-41A3-8F92-8A3897C22DA0}" destId="{EC399A80-261B-4424-8F93-8FA450E2C861}" srcOrd="5" destOrd="0" presId="urn:microsoft.com/office/officeart/2005/8/layout/venn1"/>
    <dgm:cxn modelId="{DBE1A1F7-A393-4379-BEFD-AC0D1DBCF1A9}" type="presParOf" srcId="{8FD32386-292D-41A3-8F92-8A3897C22DA0}" destId="{E35D6CEA-8D78-41DD-8A88-69EDC0A21F81}" srcOrd="6" destOrd="0" presId="urn:microsoft.com/office/officeart/2005/8/layout/venn1"/>
    <dgm:cxn modelId="{42FFDE58-820E-463F-B9F0-E8ACDBEA184B}" type="presParOf" srcId="{8FD32386-292D-41A3-8F92-8A3897C22DA0}" destId="{BC8E7048-AD89-470E-8F0A-90ADC883CEB2}" srcOrd="7" destOrd="0" presId="urn:microsoft.com/office/officeart/2005/8/layout/venn1"/>
    <dgm:cxn modelId="{48063056-226D-4532-A82C-1FCBA82D6833}" type="presParOf" srcId="{8FD32386-292D-41A3-8F92-8A3897C22DA0}" destId="{8222427C-1301-476F-AB23-C1D459947015}" srcOrd="8" destOrd="0" presId="urn:microsoft.com/office/officeart/2005/8/layout/venn1"/>
    <dgm:cxn modelId="{DEAD5A02-DC99-4252-A349-E65BAE2C7128}" type="presParOf" srcId="{8FD32386-292D-41A3-8F92-8A3897C22DA0}" destId="{D8CD8317-D273-403E-913A-F3C19429A01A}" srcOrd="9"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3EBA679-FDF2-49E8-A0D2-15763D90B97D}" type="doc">
      <dgm:prSet loTypeId="urn:microsoft.com/office/officeart/2005/8/layout/venn1" loCatId="relationship" qsTypeId="urn:microsoft.com/office/officeart/2005/8/quickstyle/3d3" qsCatId="3D" csTypeId="urn:microsoft.com/office/officeart/2005/8/colors/accent4_3" csCatId="accent4" phldr="1"/>
      <dgm:spPr/>
    </dgm:pt>
    <dgm:pt modelId="{9A2AAD7B-0BCF-4197-AEBF-FAD8FB3C0A81}">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учебное</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заведение</a:t>
          </a:r>
        </a:p>
      </dgm:t>
    </dgm:pt>
    <dgm:pt modelId="{405C9591-2C12-48B2-BBC7-572037B15DB4}" type="parTrans" cxnId="{E4B6B297-F2E7-470B-BB17-392EC4860D0B}">
      <dgm:prSet/>
      <dgm:spPr/>
      <dgm:t>
        <a:bodyPr/>
        <a:lstStyle/>
        <a:p>
          <a:endParaRPr lang="en-GB"/>
        </a:p>
      </dgm:t>
    </dgm:pt>
    <dgm:pt modelId="{C7355924-E10E-4187-BD6B-2D71EE4E4286}" type="sibTrans" cxnId="{E4B6B297-F2E7-470B-BB17-392EC4860D0B}">
      <dgm:prSet/>
      <dgm:spPr/>
      <dgm:t>
        <a:bodyPr/>
        <a:lstStyle/>
        <a:p>
          <a:endParaRPr lang="en-GB"/>
        </a:p>
      </dgm:t>
    </dgm:pt>
    <dgm:pt modelId="{1ADA8E59-88D7-4E59-B1CB-69BDB1C8FC57}">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неформальные</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объединения</a:t>
          </a:r>
        </a:p>
      </dgm:t>
    </dgm:pt>
    <dgm:pt modelId="{FF20F03C-0A1C-4CBD-B23F-96B992718FF6}" type="parTrans" cxnId="{13038F18-CF3D-40D6-BC57-0B3912765594}">
      <dgm:prSet/>
      <dgm:spPr/>
      <dgm:t>
        <a:bodyPr/>
        <a:lstStyle/>
        <a:p>
          <a:endParaRPr lang="en-GB"/>
        </a:p>
      </dgm:t>
    </dgm:pt>
    <dgm:pt modelId="{D8FCCAE0-FAC2-4C63-8492-3AC8EA5D6154}" type="sibTrans" cxnId="{13038F18-CF3D-40D6-BC57-0B3912765594}">
      <dgm:prSet/>
      <dgm:spPr/>
      <dgm:t>
        <a:bodyPr/>
        <a:lstStyle/>
        <a:p>
          <a:endParaRPr lang="en-GB"/>
        </a:p>
      </dgm:t>
    </dgm:pt>
    <dgm:pt modelId="{D4F63AA6-7336-4ECB-BE70-8262369A68C9}">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трудовой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коллектив</a:t>
          </a:r>
        </a:p>
      </dgm:t>
    </dgm:pt>
    <dgm:pt modelId="{A670DAB0-47E1-4F49-9E17-04E77A8D9D74}" type="parTrans" cxnId="{6BCC6362-6311-4E63-AC07-946202120F6A}">
      <dgm:prSet/>
      <dgm:spPr/>
      <dgm:t>
        <a:bodyPr/>
        <a:lstStyle/>
        <a:p>
          <a:endParaRPr lang="en-GB"/>
        </a:p>
      </dgm:t>
    </dgm:pt>
    <dgm:pt modelId="{331AE825-F759-40A5-A4F7-E783A8CDAF91}" type="sibTrans" cxnId="{6BCC6362-6311-4E63-AC07-946202120F6A}">
      <dgm:prSet/>
      <dgm:spPr/>
      <dgm:t>
        <a:bodyPr/>
        <a:lstStyle/>
        <a:p>
          <a:endParaRPr lang="en-GB"/>
        </a:p>
      </dgm:t>
    </dgm:pt>
    <dgm:pt modelId="{6EDB7D8A-7793-4223-965C-ADA299C0C056}">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профессиональная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школа</a:t>
          </a:r>
        </a:p>
      </dgm:t>
    </dgm:pt>
    <dgm:pt modelId="{4C548124-B61D-4A77-AEA0-28517AA71EDA}" type="parTrans" cxnId="{FA6D5361-CC09-4697-A57A-6CEA446B8A38}">
      <dgm:prSet/>
      <dgm:spPr/>
      <dgm:t>
        <a:bodyPr/>
        <a:lstStyle/>
        <a:p>
          <a:endParaRPr lang="en-GB"/>
        </a:p>
      </dgm:t>
    </dgm:pt>
    <dgm:pt modelId="{D0F5AB7E-312E-490E-B093-3FACB8BBA206}" type="sibTrans" cxnId="{FA6D5361-CC09-4697-A57A-6CEA446B8A38}">
      <dgm:prSet/>
      <dgm:spPr/>
      <dgm:t>
        <a:bodyPr/>
        <a:lstStyle/>
        <a:p>
          <a:endParaRPr lang="en-GB"/>
        </a:p>
      </dgm:t>
    </dgm:pt>
    <dgm:pt modelId="{17DBFC27-EACC-46E5-A3D3-C5B75C1F7F04}">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семья</a:t>
          </a:r>
        </a:p>
      </dgm:t>
    </dgm:pt>
    <dgm:pt modelId="{579E228B-6F70-4447-B146-03E6A73647DD}" type="parTrans" cxnId="{8E1504CB-099D-4CF5-8E99-8BECB2D219E4}">
      <dgm:prSet/>
      <dgm:spPr/>
      <dgm:t>
        <a:bodyPr/>
        <a:lstStyle/>
        <a:p>
          <a:endParaRPr lang="en-GB"/>
        </a:p>
      </dgm:t>
    </dgm:pt>
    <dgm:pt modelId="{21ECEAB7-3F23-4BEB-8E13-03B61CD15F88}" type="sibTrans" cxnId="{8E1504CB-099D-4CF5-8E99-8BECB2D219E4}">
      <dgm:prSet/>
      <dgm:spPr/>
      <dgm:t>
        <a:bodyPr/>
        <a:lstStyle/>
        <a:p>
          <a:endParaRPr lang="en-GB"/>
        </a:p>
      </dgm:t>
    </dgm:pt>
    <dgm:pt modelId="{3312836E-6E27-4C3F-9271-72F1276A932E}" type="pres">
      <dgm:prSet presAssocID="{B3EBA679-FDF2-49E8-A0D2-15763D90B97D}" presName="compositeShape" presStyleCnt="0">
        <dgm:presLayoutVars>
          <dgm:chMax val="7"/>
          <dgm:dir/>
          <dgm:resizeHandles val="exact"/>
        </dgm:presLayoutVars>
      </dgm:prSet>
      <dgm:spPr/>
    </dgm:pt>
    <dgm:pt modelId="{8620A17C-50EC-427C-8738-95D2994117AD}" type="pres">
      <dgm:prSet presAssocID="{9A2AAD7B-0BCF-4197-AEBF-FAD8FB3C0A81}" presName="circ1" presStyleLbl="vennNode1" presStyleIdx="0" presStyleCnt="5"/>
      <dgm:spPr/>
    </dgm:pt>
    <dgm:pt modelId="{4201EAE0-0E23-4AFF-BDCF-22AC344E6D39}" type="pres">
      <dgm:prSet presAssocID="{9A2AAD7B-0BCF-4197-AEBF-FAD8FB3C0A81}" presName="circ1Tx" presStyleLbl="revTx" presStyleIdx="0" presStyleCnt="0">
        <dgm:presLayoutVars>
          <dgm:chMax val="0"/>
          <dgm:chPref val="0"/>
          <dgm:bulletEnabled val="1"/>
        </dgm:presLayoutVars>
      </dgm:prSet>
      <dgm:spPr/>
      <dgm:t>
        <a:bodyPr/>
        <a:lstStyle/>
        <a:p>
          <a:endParaRPr lang="ru-RU"/>
        </a:p>
      </dgm:t>
    </dgm:pt>
    <dgm:pt modelId="{4F693081-F5AA-4D2C-836B-1B2E6A1BC01B}" type="pres">
      <dgm:prSet presAssocID="{1ADA8E59-88D7-4E59-B1CB-69BDB1C8FC57}" presName="circ2" presStyleLbl="vennNode1" presStyleIdx="1" presStyleCnt="5"/>
      <dgm:spPr/>
    </dgm:pt>
    <dgm:pt modelId="{83C4B137-E2FB-4E54-BFA6-944CEE440334}" type="pres">
      <dgm:prSet presAssocID="{1ADA8E59-88D7-4E59-B1CB-69BDB1C8FC57}" presName="circ2Tx" presStyleLbl="revTx" presStyleIdx="0" presStyleCnt="0">
        <dgm:presLayoutVars>
          <dgm:chMax val="0"/>
          <dgm:chPref val="0"/>
          <dgm:bulletEnabled val="1"/>
        </dgm:presLayoutVars>
      </dgm:prSet>
      <dgm:spPr/>
      <dgm:t>
        <a:bodyPr/>
        <a:lstStyle/>
        <a:p>
          <a:endParaRPr lang="ru-RU"/>
        </a:p>
      </dgm:t>
    </dgm:pt>
    <dgm:pt modelId="{30C6EFAB-76EF-4579-BEE8-2ADAEFC7C541}" type="pres">
      <dgm:prSet presAssocID="{D4F63AA6-7336-4ECB-BE70-8262369A68C9}" presName="circ3" presStyleLbl="vennNode1" presStyleIdx="2" presStyleCnt="5"/>
      <dgm:spPr/>
    </dgm:pt>
    <dgm:pt modelId="{2FBCB648-B6A2-4EBC-8303-0649EB6EB05D}" type="pres">
      <dgm:prSet presAssocID="{D4F63AA6-7336-4ECB-BE70-8262369A68C9}" presName="circ3Tx" presStyleLbl="revTx" presStyleIdx="0" presStyleCnt="0">
        <dgm:presLayoutVars>
          <dgm:chMax val="0"/>
          <dgm:chPref val="0"/>
          <dgm:bulletEnabled val="1"/>
        </dgm:presLayoutVars>
      </dgm:prSet>
      <dgm:spPr/>
      <dgm:t>
        <a:bodyPr/>
        <a:lstStyle/>
        <a:p>
          <a:endParaRPr lang="ru-RU"/>
        </a:p>
      </dgm:t>
    </dgm:pt>
    <dgm:pt modelId="{E1FBFFBA-EC9D-4B41-B505-65249EA3F994}" type="pres">
      <dgm:prSet presAssocID="{6EDB7D8A-7793-4223-965C-ADA299C0C056}" presName="circ4" presStyleLbl="vennNode1" presStyleIdx="3" presStyleCnt="5"/>
      <dgm:spPr/>
    </dgm:pt>
    <dgm:pt modelId="{85FFBE7A-D7E1-467E-80D2-41C6AFFFF2CC}" type="pres">
      <dgm:prSet presAssocID="{6EDB7D8A-7793-4223-965C-ADA299C0C056}" presName="circ4Tx" presStyleLbl="revTx" presStyleIdx="0" presStyleCnt="0" custScaleX="116436">
        <dgm:presLayoutVars>
          <dgm:chMax val="0"/>
          <dgm:chPref val="0"/>
          <dgm:bulletEnabled val="1"/>
        </dgm:presLayoutVars>
      </dgm:prSet>
      <dgm:spPr/>
      <dgm:t>
        <a:bodyPr/>
        <a:lstStyle/>
        <a:p>
          <a:endParaRPr lang="ru-RU"/>
        </a:p>
      </dgm:t>
    </dgm:pt>
    <dgm:pt modelId="{BA29BF01-34F1-4270-83EC-E2D9740443AA}" type="pres">
      <dgm:prSet presAssocID="{17DBFC27-EACC-46E5-A3D3-C5B75C1F7F04}" presName="circ5" presStyleLbl="vennNode1" presStyleIdx="4" presStyleCnt="5"/>
      <dgm:spPr/>
    </dgm:pt>
    <dgm:pt modelId="{FC558C5F-5F56-4334-A11F-D38EDBB1DB09}" type="pres">
      <dgm:prSet presAssocID="{17DBFC27-EACC-46E5-A3D3-C5B75C1F7F04}" presName="circ5Tx" presStyleLbl="revTx" presStyleIdx="0" presStyleCnt="0">
        <dgm:presLayoutVars>
          <dgm:chMax val="0"/>
          <dgm:chPref val="0"/>
          <dgm:bulletEnabled val="1"/>
        </dgm:presLayoutVars>
      </dgm:prSet>
      <dgm:spPr/>
      <dgm:t>
        <a:bodyPr/>
        <a:lstStyle/>
        <a:p>
          <a:endParaRPr lang="ru-RU"/>
        </a:p>
      </dgm:t>
    </dgm:pt>
  </dgm:ptLst>
  <dgm:cxnLst>
    <dgm:cxn modelId="{ED32D9E4-0B68-4C94-B512-FD97979F37C9}" type="presOf" srcId="{6EDB7D8A-7793-4223-965C-ADA299C0C056}" destId="{85FFBE7A-D7E1-467E-80D2-41C6AFFFF2CC}" srcOrd="0" destOrd="0" presId="urn:microsoft.com/office/officeart/2005/8/layout/venn1"/>
    <dgm:cxn modelId="{5CCACB4B-6A4A-4D11-94BB-AF88D0937201}" type="presOf" srcId="{1ADA8E59-88D7-4E59-B1CB-69BDB1C8FC57}" destId="{83C4B137-E2FB-4E54-BFA6-944CEE440334}" srcOrd="0" destOrd="0" presId="urn:microsoft.com/office/officeart/2005/8/layout/venn1"/>
    <dgm:cxn modelId="{0717950B-4FB0-4955-8825-128961B44D51}" type="presOf" srcId="{D4F63AA6-7336-4ECB-BE70-8262369A68C9}" destId="{2FBCB648-B6A2-4EBC-8303-0649EB6EB05D}" srcOrd="0" destOrd="0" presId="urn:microsoft.com/office/officeart/2005/8/layout/venn1"/>
    <dgm:cxn modelId="{8E1504CB-099D-4CF5-8E99-8BECB2D219E4}" srcId="{B3EBA679-FDF2-49E8-A0D2-15763D90B97D}" destId="{17DBFC27-EACC-46E5-A3D3-C5B75C1F7F04}" srcOrd="4" destOrd="0" parTransId="{579E228B-6F70-4447-B146-03E6A73647DD}" sibTransId="{21ECEAB7-3F23-4BEB-8E13-03B61CD15F88}"/>
    <dgm:cxn modelId="{B003656F-CF59-4B64-A434-A2C5E717CC29}" type="presOf" srcId="{17DBFC27-EACC-46E5-A3D3-C5B75C1F7F04}" destId="{FC558C5F-5F56-4334-A11F-D38EDBB1DB09}" srcOrd="0" destOrd="0" presId="urn:microsoft.com/office/officeart/2005/8/layout/venn1"/>
    <dgm:cxn modelId="{FA6D5361-CC09-4697-A57A-6CEA446B8A38}" srcId="{B3EBA679-FDF2-49E8-A0D2-15763D90B97D}" destId="{6EDB7D8A-7793-4223-965C-ADA299C0C056}" srcOrd="3" destOrd="0" parTransId="{4C548124-B61D-4A77-AEA0-28517AA71EDA}" sibTransId="{D0F5AB7E-312E-490E-B093-3FACB8BBA206}"/>
    <dgm:cxn modelId="{A8BED399-9A79-4D02-8D2E-DAE0F7179154}" type="presOf" srcId="{B3EBA679-FDF2-49E8-A0D2-15763D90B97D}" destId="{3312836E-6E27-4C3F-9271-72F1276A932E}" srcOrd="0" destOrd="0" presId="urn:microsoft.com/office/officeart/2005/8/layout/venn1"/>
    <dgm:cxn modelId="{7D8C916A-2DFC-4A14-910B-BED67E4B9A3E}" type="presOf" srcId="{9A2AAD7B-0BCF-4197-AEBF-FAD8FB3C0A81}" destId="{4201EAE0-0E23-4AFF-BDCF-22AC344E6D39}" srcOrd="0" destOrd="0" presId="urn:microsoft.com/office/officeart/2005/8/layout/venn1"/>
    <dgm:cxn modelId="{E4B6B297-F2E7-470B-BB17-392EC4860D0B}" srcId="{B3EBA679-FDF2-49E8-A0D2-15763D90B97D}" destId="{9A2AAD7B-0BCF-4197-AEBF-FAD8FB3C0A81}" srcOrd="0" destOrd="0" parTransId="{405C9591-2C12-48B2-BBC7-572037B15DB4}" sibTransId="{C7355924-E10E-4187-BD6B-2D71EE4E4286}"/>
    <dgm:cxn modelId="{13038F18-CF3D-40D6-BC57-0B3912765594}" srcId="{B3EBA679-FDF2-49E8-A0D2-15763D90B97D}" destId="{1ADA8E59-88D7-4E59-B1CB-69BDB1C8FC57}" srcOrd="1" destOrd="0" parTransId="{FF20F03C-0A1C-4CBD-B23F-96B992718FF6}" sibTransId="{D8FCCAE0-FAC2-4C63-8492-3AC8EA5D6154}"/>
    <dgm:cxn modelId="{6BCC6362-6311-4E63-AC07-946202120F6A}" srcId="{B3EBA679-FDF2-49E8-A0D2-15763D90B97D}" destId="{D4F63AA6-7336-4ECB-BE70-8262369A68C9}" srcOrd="2" destOrd="0" parTransId="{A670DAB0-47E1-4F49-9E17-04E77A8D9D74}" sibTransId="{331AE825-F759-40A5-A4F7-E783A8CDAF91}"/>
    <dgm:cxn modelId="{FF274780-DFE4-453A-B9F2-FBC7766BE9FF}" type="presParOf" srcId="{3312836E-6E27-4C3F-9271-72F1276A932E}" destId="{8620A17C-50EC-427C-8738-95D2994117AD}" srcOrd="0" destOrd="0" presId="urn:microsoft.com/office/officeart/2005/8/layout/venn1"/>
    <dgm:cxn modelId="{F9980441-55A7-464A-A29A-B17D4ABFFBD6}" type="presParOf" srcId="{3312836E-6E27-4C3F-9271-72F1276A932E}" destId="{4201EAE0-0E23-4AFF-BDCF-22AC344E6D39}" srcOrd="1" destOrd="0" presId="urn:microsoft.com/office/officeart/2005/8/layout/venn1"/>
    <dgm:cxn modelId="{2C6202ED-2540-41AA-B9D5-3E53782E94E2}" type="presParOf" srcId="{3312836E-6E27-4C3F-9271-72F1276A932E}" destId="{4F693081-F5AA-4D2C-836B-1B2E6A1BC01B}" srcOrd="2" destOrd="0" presId="urn:microsoft.com/office/officeart/2005/8/layout/venn1"/>
    <dgm:cxn modelId="{67EF9007-FC3A-47AC-ADB8-B9FEFE79E895}" type="presParOf" srcId="{3312836E-6E27-4C3F-9271-72F1276A932E}" destId="{83C4B137-E2FB-4E54-BFA6-944CEE440334}" srcOrd="3" destOrd="0" presId="urn:microsoft.com/office/officeart/2005/8/layout/venn1"/>
    <dgm:cxn modelId="{AD7A914F-EBC8-4E70-825D-1D4833DF2A21}" type="presParOf" srcId="{3312836E-6E27-4C3F-9271-72F1276A932E}" destId="{30C6EFAB-76EF-4579-BEE8-2ADAEFC7C541}" srcOrd="4" destOrd="0" presId="urn:microsoft.com/office/officeart/2005/8/layout/venn1"/>
    <dgm:cxn modelId="{8807C737-3113-47E3-8C02-D44A94FE74CA}" type="presParOf" srcId="{3312836E-6E27-4C3F-9271-72F1276A932E}" destId="{2FBCB648-B6A2-4EBC-8303-0649EB6EB05D}" srcOrd="5" destOrd="0" presId="urn:microsoft.com/office/officeart/2005/8/layout/venn1"/>
    <dgm:cxn modelId="{C3C0D030-7F23-441A-8306-AACBC188FC4D}" type="presParOf" srcId="{3312836E-6E27-4C3F-9271-72F1276A932E}" destId="{E1FBFFBA-EC9D-4B41-B505-65249EA3F994}" srcOrd="6" destOrd="0" presId="urn:microsoft.com/office/officeart/2005/8/layout/venn1"/>
    <dgm:cxn modelId="{2469DACD-7847-4302-BDEE-24E6C22F10EB}" type="presParOf" srcId="{3312836E-6E27-4C3F-9271-72F1276A932E}" destId="{85FFBE7A-D7E1-467E-80D2-41C6AFFFF2CC}" srcOrd="7" destOrd="0" presId="urn:microsoft.com/office/officeart/2005/8/layout/venn1"/>
    <dgm:cxn modelId="{67EF3DAD-201C-4C4B-B41E-9D33DABC77AE}" type="presParOf" srcId="{3312836E-6E27-4C3F-9271-72F1276A932E}" destId="{BA29BF01-34F1-4270-83EC-E2D9740443AA}" srcOrd="8" destOrd="0" presId="urn:microsoft.com/office/officeart/2005/8/layout/venn1"/>
    <dgm:cxn modelId="{4E76406F-0BF1-4ADD-A691-B28A1664AAB2}" type="presParOf" srcId="{3312836E-6E27-4C3F-9271-72F1276A932E}" destId="{FC558C5F-5F56-4334-A11F-D38EDBB1DB09}" srcOrd="9"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0EAD6C2-AFBA-4DD8-808E-1AA710F4BB1C}" type="doc">
      <dgm:prSet loTypeId="urn:microsoft.com/office/officeart/2005/8/layout/orgChart1" loCatId="hierarchy" qsTypeId="urn:microsoft.com/office/officeart/2005/8/quickstyle/3d2#3" qsCatId="3D" csTypeId="urn:microsoft.com/office/officeart/2005/8/colors/accent1_1" csCatId="accent1" phldr="1"/>
      <dgm:spPr/>
    </dgm:pt>
    <dgm:pt modelId="{5D0F7BB4-6ED4-4609-8BB6-4D66ED9A30C9}">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3600" b="0" i="0" u="none" strike="noStrike" cap="all" normalizeH="0" baseline="0" dirty="0" smtClean="0">
              <a:ln/>
              <a:effectLst>
                <a:outerShdw blurRad="38100" dist="38100" dir="2700000" algn="tl">
                  <a:srgbClr val="000000">
                    <a:alpha val="43137"/>
                  </a:srgbClr>
                </a:outerShdw>
              </a:effectLst>
              <a:latin typeface="Arial" charset="0"/>
            </a:rPr>
            <a:t>усвоение</a:t>
          </a:r>
        </a:p>
      </dgm:t>
    </dgm:pt>
    <dgm:pt modelId="{9209A12F-7D53-4EF1-A449-EB1C56F6A61D}" type="parTrans" cxnId="{1E9CAFFA-7300-4DA3-88C2-2802CF09259E}">
      <dgm:prSet/>
      <dgm:spPr/>
    </dgm:pt>
    <dgm:pt modelId="{A1F8A053-0A78-471B-BD88-A6AAACEA6DE8}" type="sibTrans" cxnId="{1E9CAFFA-7300-4DA3-88C2-2802CF09259E}">
      <dgm:prSet/>
      <dgm:spPr/>
    </dgm:pt>
    <dgm:pt modelId="{1F385E6F-EAC2-4941-87F5-B4819DC6B99B}">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32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стереотипов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32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поведения</a:t>
          </a:r>
        </a:p>
      </dgm:t>
    </dgm:pt>
    <dgm:pt modelId="{8B0CC1FB-A450-4D77-9971-EB3D1A8E5F03}" type="parTrans" cxnId="{7143A5C5-D6F5-43F3-8355-9C64012F4F98}">
      <dgm:prSet/>
      <dgm:spPr/>
    </dgm:pt>
    <dgm:pt modelId="{AACC5D90-8C6B-474B-ACD7-4F7BD787A5B7}" type="sibTrans" cxnId="{7143A5C5-D6F5-43F3-8355-9C64012F4F98}">
      <dgm:prSet/>
      <dgm:spPr/>
    </dgm:pt>
    <dgm:pt modelId="{BF872810-E50A-4604-8ABE-A909D03F2840}">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32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социальных</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32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обычаев</a:t>
          </a:r>
        </a:p>
      </dgm:t>
    </dgm:pt>
    <dgm:pt modelId="{8AB48638-AB8C-4619-B99A-5A7B9F425847}" type="parTrans" cxnId="{A58763B1-44A5-4AB3-8D30-C2A060CF3173}">
      <dgm:prSet/>
      <dgm:spPr/>
    </dgm:pt>
    <dgm:pt modelId="{DF3959B8-F85C-4DB6-A61A-FB6BB9AFB8E0}" type="sibTrans" cxnId="{A58763B1-44A5-4AB3-8D30-C2A060CF3173}">
      <dgm:prSet/>
      <dgm:spPr/>
    </dgm:pt>
    <dgm:pt modelId="{5FCEF6C4-6152-4F00-8E23-B30AED0E8D60}">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32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ценностных</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3200" b="1" i="0" u="none" strike="noStrike"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ориентаций</a:t>
          </a:r>
        </a:p>
      </dgm:t>
    </dgm:pt>
    <dgm:pt modelId="{AEA14215-BB61-492F-B114-D08321FC8B79}" type="parTrans" cxnId="{5C889330-51F9-4576-823B-10FB0C0F0463}">
      <dgm:prSet/>
      <dgm:spPr/>
    </dgm:pt>
    <dgm:pt modelId="{C0975DE1-519A-404F-861B-F4EA1E85DC64}" type="sibTrans" cxnId="{5C889330-51F9-4576-823B-10FB0C0F0463}">
      <dgm:prSet/>
      <dgm:spPr/>
    </dgm:pt>
    <dgm:pt modelId="{14A96B00-6579-470C-A295-91322F350B61}" type="pres">
      <dgm:prSet presAssocID="{50EAD6C2-AFBA-4DD8-808E-1AA710F4BB1C}" presName="hierChild1" presStyleCnt="0">
        <dgm:presLayoutVars>
          <dgm:orgChart val="1"/>
          <dgm:chPref val="1"/>
          <dgm:dir/>
          <dgm:animOne val="branch"/>
          <dgm:animLvl val="lvl"/>
          <dgm:resizeHandles/>
        </dgm:presLayoutVars>
      </dgm:prSet>
      <dgm:spPr/>
    </dgm:pt>
    <dgm:pt modelId="{BBC807C0-C8A9-4F44-AB60-36DED36E2800}" type="pres">
      <dgm:prSet presAssocID="{5D0F7BB4-6ED4-4609-8BB6-4D66ED9A30C9}" presName="hierRoot1" presStyleCnt="0">
        <dgm:presLayoutVars>
          <dgm:hierBranch/>
        </dgm:presLayoutVars>
      </dgm:prSet>
      <dgm:spPr/>
    </dgm:pt>
    <dgm:pt modelId="{6C0F38C7-7121-45B8-84E9-D837A1B8B454}" type="pres">
      <dgm:prSet presAssocID="{5D0F7BB4-6ED4-4609-8BB6-4D66ED9A30C9}" presName="rootComposite1" presStyleCnt="0"/>
      <dgm:spPr/>
    </dgm:pt>
    <dgm:pt modelId="{31745025-6B6C-4996-9876-1697CE317DE4}" type="pres">
      <dgm:prSet presAssocID="{5D0F7BB4-6ED4-4609-8BB6-4D66ED9A30C9}" presName="rootText1" presStyleLbl="node0" presStyleIdx="0" presStyleCnt="1" custScaleX="120349">
        <dgm:presLayoutVars>
          <dgm:chPref val="3"/>
        </dgm:presLayoutVars>
      </dgm:prSet>
      <dgm:spPr/>
      <dgm:t>
        <a:bodyPr/>
        <a:lstStyle/>
        <a:p>
          <a:endParaRPr lang="ru-RU"/>
        </a:p>
      </dgm:t>
    </dgm:pt>
    <dgm:pt modelId="{F5B5C92C-17D8-49C3-ACFD-C4CF90CAFA62}" type="pres">
      <dgm:prSet presAssocID="{5D0F7BB4-6ED4-4609-8BB6-4D66ED9A30C9}" presName="rootConnector1" presStyleLbl="node1" presStyleIdx="0" presStyleCnt="0"/>
      <dgm:spPr/>
      <dgm:t>
        <a:bodyPr/>
        <a:lstStyle/>
        <a:p>
          <a:endParaRPr lang="ru-RU"/>
        </a:p>
      </dgm:t>
    </dgm:pt>
    <dgm:pt modelId="{919267AF-6691-437A-970E-C13210FC2DA4}" type="pres">
      <dgm:prSet presAssocID="{5D0F7BB4-6ED4-4609-8BB6-4D66ED9A30C9}" presName="hierChild2" presStyleCnt="0"/>
      <dgm:spPr/>
    </dgm:pt>
    <dgm:pt modelId="{AF5DD5CE-E53F-48D0-8F7C-456E105F60BE}" type="pres">
      <dgm:prSet presAssocID="{8B0CC1FB-A450-4D77-9971-EB3D1A8E5F03}" presName="Name35" presStyleLbl="parChTrans1D2" presStyleIdx="0" presStyleCnt="3"/>
      <dgm:spPr/>
    </dgm:pt>
    <dgm:pt modelId="{B2A493F8-EC4B-49CB-BDF4-3FD03092DCFA}" type="pres">
      <dgm:prSet presAssocID="{1F385E6F-EAC2-4941-87F5-B4819DC6B99B}" presName="hierRoot2" presStyleCnt="0">
        <dgm:presLayoutVars>
          <dgm:hierBranch/>
        </dgm:presLayoutVars>
      </dgm:prSet>
      <dgm:spPr/>
    </dgm:pt>
    <dgm:pt modelId="{2A2AF3E8-886C-401C-8C99-2636064CF38C}" type="pres">
      <dgm:prSet presAssocID="{1F385E6F-EAC2-4941-87F5-B4819DC6B99B}" presName="rootComposite" presStyleCnt="0"/>
      <dgm:spPr/>
    </dgm:pt>
    <dgm:pt modelId="{5F31549D-8419-4A93-AF05-598450ABAB23}" type="pres">
      <dgm:prSet presAssocID="{1F385E6F-EAC2-4941-87F5-B4819DC6B99B}" presName="rootText" presStyleLbl="node2" presStyleIdx="0" presStyleCnt="3">
        <dgm:presLayoutVars>
          <dgm:chPref val="3"/>
        </dgm:presLayoutVars>
      </dgm:prSet>
      <dgm:spPr/>
      <dgm:t>
        <a:bodyPr/>
        <a:lstStyle/>
        <a:p>
          <a:endParaRPr lang="en-GB"/>
        </a:p>
      </dgm:t>
    </dgm:pt>
    <dgm:pt modelId="{41A34E93-95FB-4888-8B6F-DC56888065BF}" type="pres">
      <dgm:prSet presAssocID="{1F385E6F-EAC2-4941-87F5-B4819DC6B99B}" presName="rootConnector" presStyleLbl="node2" presStyleIdx="0" presStyleCnt="3"/>
      <dgm:spPr/>
      <dgm:t>
        <a:bodyPr/>
        <a:lstStyle/>
        <a:p>
          <a:endParaRPr lang="ru-RU"/>
        </a:p>
      </dgm:t>
    </dgm:pt>
    <dgm:pt modelId="{9D54B504-690E-43D6-B304-A4BAEB86AF58}" type="pres">
      <dgm:prSet presAssocID="{1F385E6F-EAC2-4941-87F5-B4819DC6B99B}" presName="hierChild4" presStyleCnt="0"/>
      <dgm:spPr/>
    </dgm:pt>
    <dgm:pt modelId="{352E7D98-19A9-4DF5-9025-C15F3922707D}" type="pres">
      <dgm:prSet presAssocID="{1F385E6F-EAC2-4941-87F5-B4819DC6B99B}" presName="hierChild5" presStyleCnt="0"/>
      <dgm:spPr/>
    </dgm:pt>
    <dgm:pt modelId="{6DCBDA4B-CE0B-4041-86B0-BC97689F89F5}" type="pres">
      <dgm:prSet presAssocID="{8AB48638-AB8C-4619-B99A-5A7B9F425847}" presName="Name35" presStyleLbl="parChTrans1D2" presStyleIdx="1" presStyleCnt="3"/>
      <dgm:spPr/>
    </dgm:pt>
    <dgm:pt modelId="{BEF73E0B-0573-4CCA-BB5C-C0D99EE4A5D7}" type="pres">
      <dgm:prSet presAssocID="{BF872810-E50A-4604-8ABE-A909D03F2840}" presName="hierRoot2" presStyleCnt="0">
        <dgm:presLayoutVars>
          <dgm:hierBranch/>
        </dgm:presLayoutVars>
      </dgm:prSet>
      <dgm:spPr/>
    </dgm:pt>
    <dgm:pt modelId="{F9020A4A-6CBB-45CB-B01A-EDC20A79221E}" type="pres">
      <dgm:prSet presAssocID="{BF872810-E50A-4604-8ABE-A909D03F2840}" presName="rootComposite" presStyleCnt="0"/>
      <dgm:spPr/>
    </dgm:pt>
    <dgm:pt modelId="{FDFFA23E-C520-49DE-A074-BB2C591D3D82}" type="pres">
      <dgm:prSet presAssocID="{BF872810-E50A-4604-8ABE-A909D03F2840}" presName="rootText" presStyleLbl="node2" presStyleIdx="1" presStyleCnt="3">
        <dgm:presLayoutVars>
          <dgm:chPref val="3"/>
        </dgm:presLayoutVars>
      </dgm:prSet>
      <dgm:spPr/>
      <dgm:t>
        <a:bodyPr/>
        <a:lstStyle/>
        <a:p>
          <a:endParaRPr lang="en-GB"/>
        </a:p>
      </dgm:t>
    </dgm:pt>
    <dgm:pt modelId="{3765588F-6BAC-45A2-A610-BFF906C7CD78}" type="pres">
      <dgm:prSet presAssocID="{BF872810-E50A-4604-8ABE-A909D03F2840}" presName="rootConnector" presStyleLbl="node2" presStyleIdx="1" presStyleCnt="3"/>
      <dgm:spPr/>
      <dgm:t>
        <a:bodyPr/>
        <a:lstStyle/>
        <a:p>
          <a:endParaRPr lang="ru-RU"/>
        </a:p>
      </dgm:t>
    </dgm:pt>
    <dgm:pt modelId="{0F0677BB-98E6-4387-8C4D-3FDA06F4F105}" type="pres">
      <dgm:prSet presAssocID="{BF872810-E50A-4604-8ABE-A909D03F2840}" presName="hierChild4" presStyleCnt="0"/>
      <dgm:spPr/>
    </dgm:pt>
    <dgm:pt modelId="{1822453C-167E-4191-B4D7-8D532B8297E0}" type="pres">
      <dgm:prSet presAssocID="{BF872810-E50A-4604-8ABE-A909D03F2840}" presName="hierChild5" presStyleCnt="0"/>
      <dgm:spPr/>
    </dgm:pt>
    <dgm:pt modelId="{910C1332-A0A1-45DE-8F26-53B44FC6E14E}" type="pres">
      <dgm:prSet presAssocID="{AEA14215-BB61-492F-B114-D08321FC8B79}" presName="Name35" presStyleLbl="parChTrans1D2" presStyleIdx="2" presStyleCnt="3"/>
      <dgm:spPr/>
    </dgm:pt>
    <dgm:pt modelId="{9D6EC70A-6928-4EC8-84FF-2CA9A345A358}" type="pres">
      <dgm:prSet presAssocID="{5FCEF6C4-6152-4F00-8E23-B30AED0E8D60}" presName="hierRoot2" presStyleCnt="0">
        <dgm:presLayoutVars>
          <dgm:hierBranch/>
        </dgm:presLayoutVars>
      </dgm:prSet>
      <dgm:spPr/>
    </dgm:pt>
    <dgm:pt modelId="{339CB28B-C560-4D3E-8511-69806A3FE2D4}" type="pres">
      <dgm:prSet presAssocID="{5FCEF6C4-6152-4F00-8E23-B30AED0E8D60}" presName="rootComposite" presStyleCnt="0"/>
      <dgm:spPr/>
    </dgm:pt>
    <dgm:pt modelId="{9F82EFBE-0DF3-41A0-9790-75893D1346CC}" type="pres">
      <dgm:prSet presAssocID="{5FCEF6C4-6152-4F00-8E23-B30AED0E8D60}" presName="rootText" presStyleLbl="node2" presStyleIdx="2" presStyleCnt="3">
        <dgm:presLayoutVars>
          <dgm:chPref val="3"/>
        </dgm:presLayoutVars>
      </dgm:prSet>
      <dgm:spPr/>
      <dgm:t>
        <a:bodyPr/>
        <a:lstStyle/>
        <a:p>
          <a:endParaRPr lang="en-GB"/>
        </a:p>
      </dgm:t>
    </dgm:pt>
    <dgm:pt modelId="{AC2E4B54-3BDE-44C4-9B50-33E58B6B39F6}" type="pres">
      <dgm:prSet presAssocID="{5FCEF6C4-6152-4F00-8E23-B30AED0E8D60}" presName="rootConnector" presStyleLbl="node2" presStyleIdx="2" presStyleCnt="3"/>
      <dgm:spPr/>
      <dgm:t>
        <a:bodyPr/>
        <a:lstStyle/>
        <a:p>
          <a:endParaRPr lang="ru-RU"/>
        </a:p>
      </dgm:t>
    </dgm:pt>
    <dgm:pt modelId="{6682C987-E2CD-4EE4-9222-D0D8B10D8741}" type="pres">
      <dgm:prSet presAssocID="{5FCEF6C4-6152-4F00-8E23-B30AED0E8D60}" presName="hierChild4" presStyleCnt="0"/>
      <dgm:spPr/>
    </dgm:pt>
    <dgm:pt modelId="{0C6EF32E-8C89-423D-98E0-EDFF2EEB1136}" type="pres">
      <dgm:prSet presAssocID="{5FCEF6C4-6152-4F00-8E23-B30AED0E8D60}" presName="hierChild5" presStyleCnt="0"/>
      <dgm:spPr/>
    </dgm:pt>
    <dgm:pt modelId="{A7D8461F-7970-47E7-90BE-B80A4F7961F2}" type="pres">
      <dgm:prSet presAssocID="{5D0F7BB4-6ED4-4609-8BB6-4D66ED9A30C9}" presName="hierChild3" presStyleCnt="0"/>
      <dgm:spPr/>
    </dgm:pt>
  </dgm:ptLst>
  <dgm:cxnLst>
    <dgm:cxn modelId="{A903751A-1092-4DAC-BE3A-80910040E1C3}" type="presOf" srcId="{50EAD6C2-AFBA-4DD8-808E-1AA710F4BB1C}" destId="{14A96B00-6579-470C-A295-91322F350B61}" srcOrd="0" destOrd="0" presId="urn:microsoft.com/office/officeart/2005/8/layout/orgChart1"/>
    <dgm:cxn modelId="{37176071-8DBC-4F31-841E-8B27C39C58D5}" type="presOf" srcId="{5FCEF6C4-6152-4F00-8E23-B30AED0E8D60}" destId="{9F82EFBE-0DF3-41A0-9790-75893D1346CC}" srcOrd="0" destOrd="0" presId="urn:microsoft.com/office/officeart/2005/8/layout/orgChart1"/>
    <dgm:cxn modelId="{7143A5C5-D6F5-43F3-8355-9C64012F4F98}" srcId="{5D0F7BB4-6ED4-4609-8BB6-4D66ED9A30C9}" destId="{1F385E6F-EAC2-4941-87F5-B4819DC6B99B}" srcOrd="0" destOrd="0" parTransId="{8B0CC1FB-A450-4D77-9971-EB3D1A8E5F03}" sibTransId="{AACC5D90-8C6B-474B-ACD7-4F7BD787A5B7}"/>
    <dgm:cxn modelId="{DD1F204F-500A-403D-9338-F180A380097D}" type="presOf" srcId="{1F385E6F-EAC2-4941-87F5-B4819DC6B99B}" destId="{5F31549D-8419-4A93-AF05-598450ABAB23}" srcOrd="0" destOrd="0" presId="urn:microsoft.com/office/officeart/2005/8/layout/orgChart1"/>
    <dgm:cxn modelId="{65DC45A0-FEC3-436A-A920-17E583B20F43}" type="presOf" srcId="{8B0CC1FB-A450-4D77-9971-EB3D1A8E5F03}" destId="{AF5DD5CE-E53F-48D0-8F7C-456E105F60BE}" srcOrd="0" destOrd="0" presId="urn:microsoft.com/office/officeart/2005/8/layout/orgChart1"/>
    <dgm:cxn modelId="{68D29A08-6BCE-42CD-A4C4-443C5209F4A5}" type="presOf" srcId="{BF872810-E50A-4604-8ABE-A909D03F2840}" destId="{3765588F-6BAC-45A2-A610-BFF906C7CD78}" srcOrd="1" destOrd="0" presId="urn:microsoft.com/office/officeart/2005/8/layout/orgChart1"/>
    <dgm:cxn modelId="{73F06D94-195D-432A-81E5-D2AE0BACD643}" type="presOf" srcId="{1F385E6F-EAC2-4941-87F5-B4819DC6B99B}" destId="{41A34E93-95FB-4888-8B6F-DC56888065BF}" srcOrd="1" destOrd="0" presId="urn:microsoft.com/office/officeart/2005/8/layout/orgChart1"/>
    <dgm:cxn modelId="{A58763B1-44A5-4AB3-8D30-C2A060CF3173}" srcId="{5D0F7BB4-6ED4-4609-8BB6-4D66ED9A30C9}" destId="{BF872810-E50A-4604-8ABE-A909D03F2840}" srcOrd="1" destOrd="0" parTransId="{8AB48638-AB8C-4619-B99A-5A7B9F425847}" sibTransId="{DF3959B8-F85C-4DB6-A61A-FB6BB9AFB8E0}"/>
    <dgm:cxn modelId="{7757A7B5-E337-4C76-BAEF-F248259AA1EE}" type="presOf" srcId="{5FCEF6C4-6152-4F00-8E23-B30AED0E8D60}" destId="{AC2E4B54-3BDE-44C4-9B50-33E58B6B39F6}" srcOrd="1" destOrd="0" presId="urn:microsoft.com/office/officeart/2005/8/layout/orgChart1"/>
    <dgm:cxn modelId="{E44D6E7B-63A6-49DF-A46E-6A07021270BC}" type="presOf" srcId="{5D0F7BB4-6ED4-4609-8BB6-4D66ED9A30C9}" destId="{F5B5C92C-17D8-49C3-ACFD-C4CF90CAFA62}" srcOrd="1" destOrd="0" presId="urn:microsoft.com/office/officeart/2005/8/layout/orgChart1"/>
    <dgm:cxn modelId="{0444FCF4-66DD-4661-B315-9A0CBE29D5D0}" type="presOf" srcId="{5D0F7BB4-6ED4-4609-8BB6-4D66ED9A30C9}" destId="{31745025-6B6C-4996-9876-1697CE317DE4}" srcOrd="0" destOrd="0" presId="urn:microsoft.com/office/officeart/2005/8/layout/orgChart1"/>
    <dgm:cxn modelId="{1E9CAFFA-7300-4DA3-88C2-2802CF09259E}" srcId="{50EAD6C2-AFBA-4DD8-808E-1AA710F4BB1C}" destId="{5D0F7BB4-6ED4-4609-8BB6-4D66ED9A30C9}" srcOrd="0" destOrd="0" parTransId="{9209A12F-7D53-4EF1-A449-EB1C56F6A61D}" sibTransId="{A1F8A053-0A78-471B-BD88-A6AAACEA6DE8}"/>
    <dgm:cxn modelId="{F9D4D129-1D3E-4B9C-8DB9-8D6A5D5D9619}" type="presOf" srcId="{BF872810-E50A-4604-8ABE-A909D03F2840}" destId="{FDFFA23E-C520-49DE-A074-BB2C591D3D82}" srcOrd="0" destOrd="0" presId="urn:microsoft.com/office/officeart/2005/8/layout/orgChart1"/>
    <dgm:cxn modelId="{B0845938-2BE1-4A90-A813-8EA0FBA94B75}" type="presOf" srcId="{AEA14215-BB61-492F-B114-D08321FC8B79}" destId="{910C1332-A0A1-45DE-8F26-53B44FC6E14E}" srcOrd="0" destOrd="0" presId="urn:microsoft.com/office/officeart/2005/8/layout/orgChart1"/>
    <dgm:cxn modelId="{5C889330-51F9-4576-823B-10FB0C0F0463}" srcId="{5D0F7BB4-6ED4-4609-8BB6-4D66ED9A30C9}" destId="{5FCEF6C4-6152-4F00-8E23-B30AED0E8D60}" srcOrd="2" destOrd="0" parTransId="{AEA14215-BB61-492F-B114-D08321FC8B79}" sibTransId="{C0975DE1-519A-404F-861B-F4EA1E85DC64}"/>
    <dgm:cxn modelId="{686C8694-6EB8-4A46-875E-009360783F84}" type="presOf" srcId="{8AB48638-AB8C-4619-B99A-5A7B9F425847}" destId="{6DCBDA4B-CE0B-4041-86B0-BC97689F89F5}" srcOrd="0" destOrd="0" presId="urn:microsoft.com/office/officeart/2005/8/layout/orgChart1"/>
    <dgm:cxn modelId="{2AFFE2EB-E3E6-4B4D-A2C0-BF83943707C3}" type="presParOf" srcId="{14A96B00-6579-470C-A295-91322F350B61}" destId="{BBC807C0-C8A9-4F44-AB60-36DED36E2800}" srcOrd="0" destOrd="0" presId="urn:microsoft.com/office/officeart/2005/8/layout/orgChart1"/>
    <dgm:cxn modelId="{9C549D77-8A1F-4740-B3E7-07014E5053CC}" type="presParOf" srcId="{BBC807C0-C8A9-4F44-AB60-36DED36E2800}" destId="{6C0F38C7-7121-45B8-84E9-D837A1B8B454}" srcOrd="0" destOrd="0" presId="urn:microsoft.com/office/officeart/2005/8/layout/orgChart1"/>
    <dgm:cxn modelId="{53C10695-BE0B-47BA-A027-EA67D41BC1FA}" type="presParOf" srcId="{6C0F38C7-7121-45B8-84E9-D837A1B8B454}" destId="{31745025-6B6C-4996-9876-1697CE317DE4}" srcOrd="0" destOrd="0" presId="urn:microsoft.com/office/officeart/2005/8/layout/orgChart1"/>
    <dgm:cxn modelId="{F14AD5FC-A0CF-4E7A-B799-6C2C3313B8BB}" type="presParOf" srcId="{6C0F38C7-7121-45B8-84E9-D837A1B8B454}" destId="{F5B5C92C-17D8-49C3-ACFD-C4CF90CAFA62}" srcOrd="1" destOrd="0" presId="urn:microsoft.com/office/officeart/2005/8/layout/orgChart1"/>
    <dgm:cxn modelId="{6F8D34D7-F319-4DCD-B95A-FC82BBDCF87D}" type="presParOf" srcId="{BBC807C0-C8A9-4F44-AB60-36DED36E2800}" destId="{919267AF-6691-437A-970E-C13210FC2DA4}" srcOrd="1" destOrd="0" presId="urn:microsoft.com/office/officeart/2005/8/layout/orgChart1"/>
    <dgm:cxn modelId="{E7DBE8F1-CF41-4613-AF7F-577744F0BE4A}" type="presParOf" srcId="{919267AF-6691-437A-970E-C13210FC2DA4}" destId="{AF5DD5CE-E53F-48D0-8F7C-456E105F60BE}" srcOrd="0" destOrd="0" presId="urn:microsoft.com/office/officeart/2005/8/layout/orgChart1"/>
    <dgm:cxn modelId="{3AAC95D8-D41E-44B2-8529-7321B06C47EE}" type="presParOf" srcId="{919267AF-6691-437A-970E-C13210FC2DA4}" destId="{B2A493F8-EC4B-49CB-BDF4-3FD03092DCFA}" srcOrd="1" destOrd="0" presId="urn:microsoft.com/office/officeart/2005/8/layout/orgChart1"/>
    <dgm:cxn modelId="{73CDE429-FE66-486E-82D4-CBDCE22C7BC2}" type="presParOf" srcId="{B2A493F8-EC4B-49CB-BDF4-3FD03092DCFA}" destId="{2A2AF3E8-886C-401C-8C99-2636064CF38C}" srcOrd="0" destOrd="0" presId="urn:microsoft.com/office/officeart/2005/8/layout/orgChart1"/>
    <dgm:cxn modelId="{B336D022-939C-43BF-B0D2-A5DC0AFE8CB9}" type="presParOf" srcId="{2A2AF3E8-886C-401C-8C99-2636064CF38C}" destId="{5F31549D-8419-4A93-AF05-598450ABAB23}" srcOrd="0" destOrd="0" presId="urn:microsoft.com/office/officeart/2005/8/layout/orgChart1"/>
    <dgm:cxn modelId="{3A980975-D37E-4949-A7A5-EF91D445EED5}" type="presParOf" srcId="{2A2AF3E8-886C-401C-8C99-2636064CF38C}" destId="{41A34E93-95FB-4888-8B6F-DC56888065BF}" srcOrd="1" destOrd="0" presId="urn:microsoft.com/office/officeart/2005/8/layout/orgChart1"/>
    <dgm:cxn modelId="{59D730DC-89B2-4800-9128-872DE978C732}" type="presParOf" srcId="{B2A493F8-EC4B-49CB-BDF4-3FD03092DCFA}" destId="{9D54B504-690E-43D6-B304-A4BAEB86AF58}" srcOrd="1" destOrd="0" presId="urn:microsoft.com/office/officeart/2005/8/layout/orgChart1"/>
    <dgm:cxn modelId="{39C43E42-295F-4E94-A1C9-6F592BCCAA1D}" type="presParOf" srcId="{B2A493F8-EC4B-49CB-BDF4-3FD03092DCFA}" destId="{352E7D98-19A9-4DF5-9025-C15F3922707D}" srcOrd="2" destOrd="0" presId="urn:microsoft.com/office/officeart/2005/8/layout/orgChart1"/>
    <dgm:cxn modelId="{771CD40C-3417-4F49-8562-F589ACD73C7F}" type="presParOf" srcId="{919267AF-6691-437A-970E-C13210FC2DA4}" destId="{6DCBDA4B-CE0B-4041-86B0-BC97689F89F5}" srcOrd="2" destOrd="0" presId="urn:microsoft.com/office/officeart/2005/8/layout/orgChart1"/>
    <dgm:cxn modelId="{1B89FF58-7D6D-463F-BF05-936F31553B0F}" type="presParOf" srcId="{919267AF-6691-437A-970E-C13210FC2DA4}" destId="{BEF73E0B-0573-4CCA-BB5C-C0D99EE4A5D7}" srcOrd="3" destOrd="0" presId="urn:microsoft.com/office/officeart/2005/8/layout/orgChart1"/>
    <dgm:cxn modelId="{5940197F-BFC8-4AF2-B8D9-AA79A4121A6D}" type="presParOf" srcId="{BEF73E0B-0573-4CCA-BB5C-C0D99EE4A5D7}" destId="{F9020A4A-6CBB-45CB-B01A-EDC20A79221E}" srcOrd="0" destOrd="0" presId="urn:microsoft.com/office/officeart/2005/8/layout/orgChart1"/>
    <dgm:cxn modelId="{C5D62DA9-01B9-464F-AD57-D25DB81533C8}" type="presParOf" srcId="{F9020A4A-6CBB-45CB-B01A-EDC20A79221E}" destId="{FDFFA23E-C520-49DE-A074-BB2C591D3D82}" srcOrd="0" destOrd="0" presId="urn:microsoft.com/office/officeart/2005/8/layout/orgChart1"/>
    <dgm:cxn modelId="{951AA791-D46F-4348-B0C8-D6F3C572FF48}" type="presParOf" srcId="{F9020A4A-6CBB-45CB-B01A-EDC20A79221E}" destId="{3765588F-6BAC-45A2-A610-BFF906C7CD78}" srcOrd="1" destOrd="0" presId="urn:microsoft.com/office/officeart/2005/8/layout/orgChart1"/>
    <dgm:cxn modelId="{18D16DAA-C633-4174-802C-8D34BC834693}" type="presParOf" srcId="{BEF73E0B-0573-4CCA-BB5C-C0D99EE4A5D7}" destId="{0F0677BB-98E6-4387-8C4D-3FDA06F4F105}" srcOrd="1" destOrd="0" presId="urn:microsoft.com/office/officeart/2005/8/layout/orgChart1"/>
    <dgm:cxn modelId="{5BDC4CE4-3846-411C-910F-03F0EBF13642}" type="presParOf" srcId="{BEF73E0B-0573-4CCA-BB5C-C0D99EE4A5D7}" destId="{1822453C-167E-4191-B4D7-8D532B8297E0}" srcOrd="2" destOrd="0" presId="urn:microsoft.com/office/officeart/2005/8/layout/orgChart1"/>
    <dgm:cxn modelId="{E7304E10-6B6E-4527-B3CB-D7424DBF9A07}" type="presParOf" srcId="{919267AF-6691-437A-970E-C13210FC2DA4}" destId="{910C1332-A0A1-45DE-8F26-53B44FC6E14E}" srcOrd="4" destOrd="0" presId="urn:microsoft.com/office/officeart/2005/8/layout/orgChart1"/>
    <dgm:cxn modelId="{9E5D9DA4-78D3-4955-A858-A1613421B377}" type="presParOf" srcId="{919267AF-6691-437A-970E-C13210FC2DA4}" destId="{9D6EC70A-6928-4EC8-84FF-2CA9A345A358}" srcOrd="5" destOrd="0" presId="urn:microsoft.com/office/officeart/2005/8/layout/orgChart1"/>
    <dgm:cxn modelId="{E60499D5-EC52-4F29-8C6F-3575102E40D3}" type="presParOf" srcId="{9D6EC70A-6928-4EC8-84FF-2CA9A345A358}" destId="{339CB28B-C560-4D3E-8511-69806A3FE2D4}" srcOrd="0" destOrd="0" presId="urn:microsoft.com/office/officeart/2005/8/layout/orgChart1"/>
    <dgm:cxn modelId="{80A0D03F-853F-4AD3-9BD7-88B2337FA8C4}" type="presParOf" srcId="{339CB28B-C560-4D3E-8511-69806A3FE2D4}" destId="{9F82EFBE-0DF3-41A0-9790-75893D1346CC}" srcOrd="0" destOrd="0" presId="urn:microsoft.com/office/officeart/2005/8/layout/orgChart1"/>
    <dgm:cxn modelId="{CFA642A8-9226-45CB-8E68-EDF6DAADB7E0}" type="presParOf" srcId="{339CB28B-C560-4D3E-8511-69806A3FE2D4}" destId="{AC2E4B54-3BDE-44C4-9B50-33E58B6B39F6}" srcOrd="1" destOrd="0" presId="urn:microsoft.com/office/officeart/2005/8/layout/orgChart1"/>
    <dgm:cxn modelId="{0AE8FB15-CFA9-4B41-8648-02ED1657C1AB}" type="presParOf" srcId="{9D6EC70A-6928-4EC8-84FF-2CA9A345A358}" destId="{6682C987-E2CD-4EE4-9222-D0D8B10D8741}" srcOrd="1" destOrd="0" presId="urn:microsoft.com/office/officeart/2005/8/layout/orgChart1"/>
    <dgm:cxn modelId="{CDD56D50-A98A-4BDD-B220-5CEA74F0F5B9}" type="presParOf" srcId="{9D6EC70A-6928-4EC8-84FF-2CA9A345A358}" destId="{0C6EF32E-8C89-423D-98E0-EDFF2EEB1136}" srcOrd="2" destOrd="0" presId="urn:microsoft.com/office/officeart/2005/8/layout/orgChart1"/>
    <dgm:cxn modelId="{F7435F2E-C970-4C63-9A25-6D7612F52EA5}" type="presParOf" srcId="{BBC807C0-C8A9-4F44-AB60-36DED36E2800}" destId="{A7D8461F-7970-47E7-90BE-B80A4F7961F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976C4C-9106-48FC-AFC6-DA496F082BB8}">
      <dsp:nvSpPr>
        <dsp:cNvPr id="0" name=""/>
        <dsp:cNvSpPr/>
      </dsp:nvSpPr>
      <dsp:spPr>
        <a:xfrm>
          <a:off x="0" y="543261"/>
          <a:ext cx="8229600" cy="856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42EB87-660E-4D4D-A728-CAD9701B7ED7}">
      <dsp:nvSpPr>
        <dsp:cNvPr id="0" name=""/>
        <dsp:cNvSpPr/>
      </dsp:nvSpPr>
      <dsp:spPr>
        <a:xfrm>
          <a:off x="411480" y="41421"/>
          <a:ext cx="5760720" cy="1003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422400">
            <a:lnSpc>
              <a:spcPct val="90000"/>
            </a:lnSpc>
            <a:spcBef>
              <a:spcPct val="0"/>
            </a:spcBef>
            <a:spcAft>
              <a:spcPct val="35000"/>
            </a:spcAft>
          </a:pPr>
          <a:r>
            <a:rPr lang="ru-RU" sz="3200" kern="1200" dirty="0" smtClean="0"/>
            <a:t>БИОГЕНЕТИЧЕСКИЙ</a:t>
          </a:r>
          <a:endParaRPr lang="ru-RU" sz="3200" kern="1200" dirty="0"/>
        </a:p>
      </dsp:txBody>
      <dsp:txXfrm>
        <a:off x="460476" y="90417"/>
        <a:ext cx="5662728" cy="905688"/>
      </dsp:txXfrm>
    </dsp:sp>
    <dsp:sp modelId="{18702ADB-1932-4361-B627-DAB89236DD8A}">
      <dsp:nvSpPr>
        <dsp:cNvPr id="0" name=""/>
        <dsp:cNvSpPr/>
      </dsp:nvSpPr>
      <dsp:spPr>
        <a:xfrm>
          <a:off x="0" y="2085501"/>
          <a:ext cx="8229600" cy="856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87FA08-A2C4-47C7-A67F-1713F0CD7A93}">
      <dsp:nvSpPr>
        <dsp:cNvPr id="0" name=""/>
        <dsp:cNvSpPr/>
      </dsp:nvSpPr>
      <dsp:spPr>
        <a:xfrm>
          <a:off x="411480" y="1583661"/>
          <a:ext cx="5760720" cy="10036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422400">
            <a:lnSpc>
              <a:spcPct val="90000"/>
            </a:lnSpc>
            <a:spcBef>
              <a:spcPct val="0"/>
            </a:spcBef>
            <a:spcAft>
              <a:spcPct val="35000"/>
            </a:spcAft>
          </a:pPr>
          <a:r>
            <a:rPr lang="ru-RU" sz="3200" kern="1200" dirty="0" smtClean="0"/>
            <a:t>ПСИХОГЕНЕТИЧЕСКИЙ</a:t>
          </a:r>
          <a:endParaRPr lang="ru-RU" sz="3200" kern="1200" dirty="0"/>
        </a:p>
      </dsp:txBody>
      <dsp:txXfrm>
        <a:off x="460476" y="1632657"/>
        <a:ext cx="5662728" cy="905688"/>
      </dsp:txXfrm>
    </dsp:sp>
    <dsp:sp modelId="{D0E85852-1AE3-4752-ADD2-422CAA314FF4}">
      <dsp:nvSpPr>
        <dsp:cNvPr id="0" name=""/>
        <dsp:cNvSpPr/>
      </dsp:nvSpPr>
      <dsp:spPr>
        <a:xfrm>
          <a:off x="0" y="3627741"/>
          <a:ext cx="8229600" cy="856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331D3A-DAB2-439A-B7FB-A9DE3E73443F}">
      <dsp:nvSpPr>
        <dsp:cNvPr id="0" name=""/>
        <dsp:cNvSpPr/>
      </dsp:nvSpPr>
      <dsp:spPr>
        <a:xfrm>
          <a:off x="411480" y="3125901"/>
          <a:ext cx="5760720" cy="10036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422400">
            <a:lnSpc>
              <a:spcPct val="90000"/>
            </a:lnSpc>
            <a:spcBef>
              <a:spcPct val="0"/>
            </a:spcBef>
            <a:spcAft>
              <a:spcPct val="35000"/>
            </a:spcAft>
          </a:pPr>
          <a:r>
            <a:rPr lang="ru-RU" sz="3200" kern="1200" dirty="0" smtClean="0"/>
            <a:t>СОЦИОГЕНЕТИЧЕСКИЙ</a:t>
          </a:r>
          <a:endParaRPr lang="ru-RU" sz="3200" kern="1200" dirty="0"/>
        </a:p>
      </dsp:txBody>
      <dsp:txXfrm>
        <a:off x="460476" y="3174897"/>
        <a:ext cx="5662728" cy="90568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F85147-E133-42F9-A8D7-3C5414216A92}">
      <dsp:nvSpPr>
        <dsp:cNvPr id="0" name=""/>
        <dsp:cNvSpPr/>
      </dsp:nvSpPr>
      <dsp:spPr>
        <a:xfrm>
          <a:off x="1750333" y="846357"/>
          <a:ext cx="5643333" cy="5643333"/>
        </a:xfrm>
        <a:prstGeom prst="blockArc">
          <a:avLst>
            <a:gd name="adj1" fmla="val 11880000"/>
            <a:gd name="adj2" fmla="val 16200000"/>
            <a:gd name="adj3" fmla="val 464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81C5789-3432-469B-9F1C-D0837CD25FB4}">
      <dsp:nvSpPr>
        <dsp:cNvPr id="0" name=""/>
        <dsp:cNvSpPr/>
      </dsp:nvSpPr>
      <dsp:spPr>
        <a:xfrm>
          <a:off x="1750333" y="846357"/>
          <a:ext cx="5643333" cy="5643333"/>
        </a:xfrm>
        <a:prstGeom prst="blockArc">
          <a:avLst>
            <a:gd name="adj1" fmla="val 7560000"/>
            <a:gd name="adj2" fmla="val 11880000"/>
            <a:gd name="adj3" fmla="val 464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9104F2AC-94E3-461B-863E-EB0B0600E4D5}">
      <dsp:nvSpPr>
        <dsp:cNvPr id="0" name=""/>
        <dsp:cNvSpPr/>
      </dsp:nvSpPr>
      <dsp:spPr>
        <a:xfrm>
          <a:off x="1750333" y="846357"/>
          <a:ext cx="5643333" cy="5643333"/>
        </a:xfrm>
        <a:prstGeom prst="blockArc">
          <a:avLst>
            <a:gd name="adj1" fmla="val 3240000"/>
            <a:gd name="adj2" fmla="val 7560000"/>
            <a:gd name="adj3" fmla="val 464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6676552-6067-46CC-858D-EE700C0FB94A}">
      <dsp:nvSpPr>
        <dsp:cNvPr id="0" name=""/>
        <dsp:cNvSpPr/>
      </dsp:nvSpPr>
      <dsp:spPr>
        <a:xfrm>
          <a:off x="1750333" y="846357"/>
          <a:ext cx="5643333" cy="5643333"/>
        </a:xfrm>
        <a:prstGeom prst="blockArc">
          <a:avLst>
            <a:gd name="adj1" fmla="val 20520000"/>
            <a:gd name="adj2" fmla="val 3240000"/>
            <a:gd name="adj3" fmla="val 464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E02D515-4572-4084-A96B-7D7326CCDF29}">
      <dsp:nvSpPr>
        <dsp:cNvPr id="0" name=""/>
        <dsp:cNvSpPr/>
      </dsp:nvSpPr>
      <dsp:spPr>
        <a:xfrm>
          <a:off x="1750333" y="846357"/>
          <a:ext cx="5643333" cy="5643333"/>
        </a:xfrm>
        <a:prstGeom prst="blockArc">
          <a:avLst>
            <a:gd name="adj1" fmla="val 16200000"/>
            <a:gd name="adj2" fmla="val 20520000"/>
            <a:gd name="adj3" fmla="val 464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BF49811-57F1-4F40-B093-9507BBB56EC3}">
      <dsp:nvSpPr>
        <dsp:cNvPr id="0" name=""/>
        <dsp:cNvSpPr/>
      </dsp:nvSpPr>
      <dsp:spPr>
        <a:xfrm>
          <a:off x="3272730" y="2368755"/>
          <a:ext cx="2598539" cy="2598539"/>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kern="1200" cap="none" normalizeH="0" baseline="0" smtClean="0">
              <a:ln/>
              <a:effectLst/>
              <a:latin typeface="Arial" charset="0"/>
            </a:rPr>
            <a:t>Социально-</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kern="1200" cap="none" normalizeH="0" baseline="0" smtClean="0">
              <a:ln/>
              <a:effectLst/>
              <a:latin typeface="Arial" charset="0"/>
            </a:rPr>
            <a:t>психологические</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kern="1200" cap="none" normalizeH="0" baseline="0" smtClean="0">
              <a:ln/>
              <a:effectLst/>
              <a:latin typeface="Arial" charset="0"/>
            </a:rPr>
            <a:t>механизмы</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kern="1200" cap="none" normalizeH="0" baseline="0" smtClean="0">
              <a:ln/>
              <a:effectLst/>
              <a:latin typeface="Arial" charset="0"/>
            </a:rPr>
            <a:t>социализации</a:t>
          </a:r>
          <a:endParaRPr kumimoji="0" lang="ru-RU" sz="1600" b="1" i="0" u="none" strike="noStrike" kern="1200" cap="none" normalizeH="0" baseline="0" dirty="0" smtClean="0">
            <a:ln/>
            <a:effectLst/>
            <a:latin typeface="Arial" charset="0"/>
          </a:endParaRPr>
        </a:p>
      </dsp:txBody>
      <dsp:txXfrm>
        <a:off x="3653277" y="2749302"/>
        <a:ext cx="1837445" cy="1837445"/>
      </dsp:txXfrm>
    </dsp:sp>
    <dsp:sp modelId="{B5B03F6A-6BA8-42D5-824B-0FBC307D2581}">
      <dsp:nvSpPr>
        <dsp:cNvPr id="0" name=""/>
        <dsp:cNvSpPr/>
      </dsp:nvSpPr>
      <dsp:spPr>
        <a:xfrm>
          <a:off x="3505197" y="2352"/>
          <a:ext cx="2133605" cy="181897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идентификация</a:t>
          </a:r>
        </a:p>
      </dsp:txBody>
      <dsp:txXfrm>
        <a:off x="3817656" y="268735"/>
        <a:ext cx="1508687" cy="1286211"/>
      </dsp:txXfrm>
    </dsp:sp>
    <dsp:sp modelId="{4871711C-6C58-4969-BDCA-DE6303884903}">
      <dsp:nvSpPr>
        <dsp:cNvPr id="0" name=""/>
        <dsp:cNvSpPr/>
      </dsp:nvSpPr>
      <dsp:spPr>
        <a:xfrm>
          <a:off x="6126483" y="1906828"/>
          <a:ext cx="2133605" cy="181897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подражание</a:t>
          </a:r>
        </a:p>
      </dsp:txBody>
      <dsp:txXfrm>
        <a:off x="6438942" y="2173211"/>
        <a:ext cx="1508687" cy="1286211"/>
      </dsp:txXfrm>
    </dsp:sp>
    <dsp:sp modelId="{698C05B5-8D99-4313-B8A1-36599DAC6596}">
      <dsp:nvSpPr>
        <dsp:cNvPr id="0" name=""/>
        <dsp:cNvSpPr/>
      </dsp:nvSpPr>
      <dsp:spPr>
        <a:xfrm>
          <a:off x="5125241" y="4988335"/>
          <a:ext cx="2133605" cy="181897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kern="1200" cap="none" normalizeH="0" baseline="0" dirty="0" err="1" smtClean="0">
              <a:ln/>
              <a:effectLst>
                <a:outerShdw blurRad="38100" dist="38100" dir="2700000" algn="tl">
                  <a:srgbClr val="000000">
                    <a:alpha val="43137"/>
                  </a:srgbClr>
                </a:outerShdw>
              </a:effectLst>
              <a:latin typeface="Times New Roman" pitchFamily="18" charset="0"/>
              <a:cs typeface="Times New Roman" pitchFamily="18" charset="0"/>
            </a:rPr>
            <a:t>конформность</a:t>
          </a:r>
          <a:endParaRPr kumimoji="0" lang="ru-RU" sz="14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endParaRPr>
        </a:p>
      </dsp:txBody>
      <dsp:txXfrm>
        <a:off x="5437700" y="5254718"/>
        <a:ext cx="1508687" cy="1286211"/>
      </dsp:txXfrm>
    </dsp:sp>
    <dsp:sp modelId="{6DFF2A72-8C28-49A2-8172-7E074373DC8D}">
      <dsp:nvSpPr>
        <dsp:cNvPr id="0" name=""/>
        <dsp:cNvSpPr/>
      </dsp:nvSpPr>
      <dsp:spPr>
        <a:xfrm>
          <a:off x="1885153" y="4988335"/>
          <a:ext cx="2133605" cy="181897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социальная</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kern="1200" cap="none" normalizeH="0" baseline="0" dirty="0" err="1" smtClean="0">
              <a:ln/>
              <a:effectLst>
                <a:outerShdw blurRad="38100" dist="38100" dir="2700000" algn="tl">
                  <a:srgbClr val="000000">
                    <a:alpha val="43137"/>
                  </a:srgbClr>
                </a:outerShdw>
              </a:effectLst>
              <a:latin typeface="Times New Roman" pitchFamily="18" charset="0"/>
              <a:cs typeface="Times New Roman" pitchFamily="18" charset="0"/>
            </a:rPr>
            <a:t>фацилитация</a:t>
          </a:r>
          <a:endParaRPr kumimoji="0" lang="ru-RU" sz="14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endParaRPr>
        </a:p>
      </dsp:txBody>
      <dsp:txXfrm>
        <a:off x="2197612" y="5254718"/>
        <a:ext cx="1508687" cy="1286211"/>
      </dsp:txXfrm>
    </dsp:sp>
    <dsp:sp modelId="{453CEEF1-D124-4858-95CF-F78CF9CA1D66}">
      <dsp:nvSpPr>
        <dsp:cNvPr id="0" name=""/>
        <dsp:cNvSpPr/>
      </dsp:nvSpPr>
      <dsp:spPr>
        <a:xfrm>
          <a:off x="883910" y="1906828"/>
          <a:ext cx="2133605" cy="181897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внушение</a:t>
          </a:r>
        </a:p>
      </dsp:txBody>
      <dsp:txXfrm>
        <a:off x="1196369" y="2173211"/>
        <a:ext cx="1508687" cy="128621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4229C3-3170-41CC-B238-6E0589F21603}">
      <dsp:nvSpPr>
        <dsp:cNvPr id="0" name=""/>
        <dsp:cNvSpPr/>
      </dsp:nvSpPr>
      <dsp:spPr>
        <a:xfrm rot="16200000">
          <a:off x="558" y="283257"/>
          <a:ext cx="3505450" cy="3505450"/>
        </a:xfrm>
        <a:prstGeom prst="downArrow">
          <a:avLst>
            <a:gd name="adj1" fmla="val 50000"/>
            <a:gd name="adj2" fmla="val 35000"/>
          </a:avLst>
        </a:prstGeom>
        <a:solidFill>
          <a:schemeClr val="accent6">
            <a:lumMod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ru-RU" sz="1800" kern="1200" dirty="0" smtClean="0"/>
            <a:t>АДАПТИВНОСТЬ</a:t>
          </a:r>
          <a:endParaRPr lang="ru-RU" sz="1800" kern="1200" dirty="0"/>
        </a:p>
      </dsp:txBody>
      <dsp:txXfrm rot="5400000">
        <a:off x="559" y="1159618"/>
        <a:ext cx="2891996" cy="1752725"/>
      </dsp:txXfrm>
    </dsp:sp>
    <dsp:sp modelId="{6E1E05A9-0A2C-43DD-89A6-207DDB0BF6E1}">
      <dsp:nvSpPr>
        <dsp:cNvPr id="0" name=""/>
        <dsp:cNvSpPr/>
      </dsp:nvSpPr>
      <dsp:spPr>
        <a:xfrm rot="5400000">
          <a:off x="3709229" y="283257"/>
          <a:ext cx="3505450" cy="3505450"/>
        </a:xfrm>
        <a:prstGeom prst="downArrow">
          <a:avLst>
            <a:gd name="adj1" fmla="val 50000"/>
            <a:gd name="adj2" fmla="val 35000"/>
          </a:avLst>
        </a:prstGeom>
        <a:solidFill>
          <a:schemeClr val="accent6">
            <a:lumMod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ru-RU" sz="1600" kern="1200" dirty="0" smtClean="0"/>
            <a:t>АДАПТИРУЕМОСТЬ</a:t>
          </a:r>
          <a:endParaRPr lang="ru-RU" sz="1600" kern="1200" dirty="0"/>
        </a:p>
      </dsp:txBody>
      <dsp:txXfrm rot="-5400000">
        <a:off x="4322684" y="1159620"/>
        <a:ext cx="2891996" cy="175272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C6C8C-417F-451F-9A5C-363EEF64496A}">
      <dsp:nvSpPr>
        <dsp:cNvPr id="0" name=""/>
        <dsp:cNvSpPr/>
      </dsp:nvSpPr>
      <dsp:spPr>
        <a:xfrm>
          <a:off x="1652769" y="716597"/>
          <a:ext cx="4779981" cy="4779981"/>
        </a:xfrm>
        <a:prstGeom prst="blockArc">
          <a:avLst>
            <a:gd name="adj1" fmla="val 10800000"/>
            <a:gd name="adj2" fmla="val 16200000"/>
            <a:gd name="adj3" fmla="val 464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52FB50-9CB0-4DBE-A053-93AEBED06481}">
      <dsp:nvSpPr>
        <dsp:cNvPr id="0" name=""/>
        <dsp:cNvSpPr/>
      </dsp:nvSpPr>
      <dsp:spPr>
        <a:xfrm>
          <a:off x="1652769" y="716597"/>
          <a:ext cx="4779981" cy="4779981"/>
        </a:xfrm>
        <a:prstGeom prst="blockArc">
          <a:avLst>
            <a:gd name="adj1" fmla="val 5400000"/>
            <a:gd name="adj2" fmla="val 10800000"/>
            <a:gd name="adj3" fmla="val 4640"/>
          </a:avLst>
        </a:prstGeom>
        <a:solidFill>
          <a:schemeClr val="accent2">
            <a:hueOff val="-970242"/>
            <a:satOff val="-55952"/>
            <a:lumOff val="575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5327FB2-F6A3-455E-8D8E-55992988E560}">
      <dsp:nvSpPr>
        <dsp:cNvPr id="0" name=""/>
        <dsp:cNvSpPr/>
      </dsp:nvSpPr>
      <dsp:spPr>
        <a:xfrm>
          <a:off x="1652769" y="716597"/>
          <a:ext cx="4779981" cy="4779981"/>
        </a:xfrm>
        <a:prstGeom prst="blockArc">
          <a:avLst>
            <a:gd name="adj1" fmla="val 0"/>
            <a:gd name="adj2" fmla="val 5400000"/>
            <a:gd name="adj3" fmla="val 4640"/>
          </a:avLst>
        </a:prstGeom>
        <a:solidFill>
          <a:schemeClr val="accent2">
            <a:hueOff val="-485121"/>
            <a:satOff val="-27976"/>
            <a:lumOff val="287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E0D4CD-5200-4965-8882-297509F08791}">
      <dsp:nvSpPr>
        <dsp:cNvPr id="0" name=""/>
        <dsp:cNvSpPr/>
      </dsp:nvSpPr>
      <dsp:spPr>
        <a:xfrm>
          <a:off x="1652769" y="716597"/>
          <a:ext cx="4779981" cy="4779981"/>
        </a:xfrm>
        <a:prstGeom prst="blockArc">
          <a:avLst>
            <a:gd name="adj1" fmla="val 16200000"/>
            <a:gd name="adj2" fmla="val 0"/>
            <a:gd name="adj3" fmla="val 464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430BE19-6DB0-4F85-942F-3BA5D46AA060}">
      <dsp:nvSpPr>
        <dsp:cNvPr id="0" name=""/>
        <dsp:cNvSpPr/>
      </dsp:nvSpPr>
      <dsp:spPr>
        <a:xfrm>
          <a:off x="2679777" y="2006494"/>
          <a:ext cx="2725966" cy="22001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ru-RU" sz="2000" b="1" kern="1200" dirty="0" smtClean="0"/>
            <a:t>ТИПЫ АДАПТАЦИИ</a:t>
          </a:r>
          <a:endParaRPr lang="ru-RU" sz="2000" b="1" kern="1200" dirty="0"/>
        </a:p>
      </dsp:txBody>
      <dsp:txXfrm>
        <a:off x="3078985" y="2328704"/>
        <a:ext cx="1927550" cy="1555767"/>
      </dsp:txXfrm>
    </dsp:sp>
    <dsp:sp modelId="{A491FB17-3F5E-48A7-9A63-1E17D3D2819B}">
      <dsp:nvSpPr>
        <dsp:cNvPr id="0" name=""/>
        <dsp:cNvSpPr/>
      </dsp:nvSpPr>
      <dsp:spPr>
        <a:xfrm>
          <a:off x="2967810" y="1976"/>
          <a:ext cx="2149899" cy="154013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ru-RU" sz="2000" kern="1200" dirty="0" smtClean="0"/>
            <a:t>УЧЕБНАЯ</a:t>
          </a:r>
          <a:endParaRPr lang="ru-RU" sz="2000" kern="1200" dirty="0"/>
        </a:p>
      </dsp:txBody>
      <dsp:txXfrm>
        <a:off x="3282655" y="227523"/>
        <a:ext cx="1520209" cy="1089037"/>
      </dsp:txXfrm>
    </dsp:sp>
    <dsp:sp modelId="{6D9EE22D-5E88-49D6-B6BA-FB371C474BAA}">
      <dsp:nvSpPr>
        <dsp:cNvPr id="0" name=""/>
        <dsp:cNvSpPr/>
      </dsp:nvSpPr>
      <dsp:spPr>
        <a:xfrm>
          <a:off x="5224795" y="2336522"/>
          <a:ext cx="2305021" cy="1540131"/>
        </a:xfrm>
        <a:prstGeom prst="ellipse">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ru-RU" sz="2000" kern="1200" dirty="0" smtClean="0"/>
            <a:t>ОБЩЕСТ-ВЕННАЯ</a:t>
          </a:r>
          <a:endParaRPr lang="ru-RU" sz="2000" kern="1200" dirty="0"/>
        </a:p>
      </dsp:txBody>
      <dsp:txXfrm>
        <a:off x="5562358" y="2562069"/>
        <a:ext cx="1629895" cy="1089037"/>
      </dsp:txXfrm>
    </dsp:sp>
    <dsp:sp modelId="{083D9D41-6215-4C20-B285-49D0A60E8206}">
      <dsp:nvSpPr>
        <dsp:cNvPr id="0" name=""/>
        <dsp:cNvSpPr/>
      </dsp:nvSpPr>
      <dsp:spPr>
        <a:xfrm>
          <a:off x="2602629" y="4671069"/>
          <a:ext cx="2880261" cy="1540131"/>
        </a:xfrm>
        <a:prstGeom prst="ellipse">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ru-RU" sz="2000" kern="1200" dirty="0" smtClean="0"/>
            <a:t>ЛИЧНОСТНАЯ</a:t>
          </a:r>
          <a:endParaRPr lang="ru-RU" sz="2000" kern="1200" dirty="0"/>
        </a:p>
      </dsp:txBody>
      <dsp:txXfrm>
        <a:off x="3024433" y="4896616"/>
        <a:ext cx="2036653" cy="1089037"/>
      </dsp:txXfrm>
    </dsp:sp>
    <dsp:sp modelId="{9826307A-39C0-4259-9E5F-6E0854802322}">
      <dsp:nvSpPr>
        <dsp:cNvPr id="0" name=""/>
        <dsp:cNvSpPr/>
      </dsp:nvSpPr>
      <dsp:spPr>
        <a:xfrm>
          <a:off x="545422" y="2336522"/>
          <a:ext cx="2325582" cy="1540131"/>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ru-RU" sz="2000" kern="1200" dirty="0" smtClean="0"/>
            <a:t>МЕЖЛИЧ-НОСТНАЯ</a:t>
          </a:r>
          <a:endParaRPr lang="ru-RU" sz="2000" kern="1200" dirty="0"/>
        </a:p>
      </dsp:txBody>
      <dsp:txXfrm>
        <a:off x="885996" y="2562069"/>
        <a:ext cx="1644434" cy="108903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4B54D-E182-48C5-AE9B-7CDC4F0C4B95}">
      <dsp:nvSpPr>
        <dsp:cNvPr id="0" name=""/>
        <dsp:cNvSpPr/>
      </dsp:nvSpPr>
      <dsp:spPr>
        <a:xfrm>
          <a:off x="2128083" y="1800"/>
          <a:ext cx="3869044" cy="145378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b="1" kern="1200" dirty="0" smtClean="0"/>
            <a:t>профессиональная</a:t>
          </a:r>
          <a:endParaRPr lang="ru-RU" sz="2400" b="1" kern="1200" dirty="0"/>
        </a:p>
      </dsp:txBody>
      <dsp:txXfrm>
        <a:off x="2170663" y="44380"/>
        <a:ext cx="3783884" cy="1368624"/>
      </dsp:txXfrm>
    </dsp:sp>
    <dsp:sp modelId="{41D91213-3CF2-43E8-851B-3EF91468EB90}">
      <dsp:nvSpPr>
        <dsp:cNvPr id="0" name=""/>
        <dsp:cNvSpPr/>
      </dsp:nvSpPr>
      <dsp:spPr>
        <a:xfrm rot="3600000">
          <a:off x="4558161" y="2553899"/>
          <a:ext cx="1410225" cy="508824"/>
        </a:xfrm>
        <a:prstGeom prst="lef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ru-RU" sz="2100" kern="1200"/>
        </a:p>
      </dsp:txBody>
      <dsp:txXfrm>
        <a:off x="4710808" y="2655664"/>
        <a:ext cx="1104931" cy="305294"/>
      </dsp:txXfrm>
    </dsp:sp>
    <dsp:sp modelId="{05088C6D-9FC9-417C-9217-B74A342B2C8E}">
      <dsp:nvSpPr>
        <dsp:cNvPr id="0" name=""/>
        <dsp:cNvSpPr/>
      </dsp:nvSpPr>
      <dsp:spPr>
        <a:xfrm>
          <a:off x="5010158" y="4161038"/>
          <a:ext cx="2907569" cy="145378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b="1" kern="1200" dirty="0" smtClean="0"/>
            <a:t>дидактическая</a:t>
          </a:r>
          <a:endParaRPr lang="ru-RU" sz="2400" b="1" kern="1200" dirty="0"/>
        </a:p>
      </dsp:txBody>
      <dsp:txXfrm>
        <a:off x="5052738" y="4203618"/>
        <a:ext cx="2822409" cy="1368624"/>
      </dsp:txXfrm>
    </dsp:sp>
    <dsp:sp modelId="{D9666604-F1A6-43FD-B2C9-3DF85E9CA95E}">
      <dsp:nvSpPr>
        <dsp:cNvPr id="0" name=""/>
        <dsp:cNvSpPr/>
      </dsp:nvSpPr>
      <dsp:spPr>
        <a:xfrm rot="10800000">
          <a:off x="3423654" y="4633518"/>
          <a:ext cx="1410225" cy="508824"/>
        </a:xfrm>
        <a:prstGeom prst="lef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ru-RU" sz="2100" kern="1200"/>
        </a:p>
      </dsp:txBody>
      <dsp:txXfrm rot="10800000">
        <a:off x="3576301" y="4735283"/>
        <a:ext cx="1104931" cy="305294"/>
      </dsp:txXfrm>
    </dsp:sp>
    <dsp:sp modelId="{FE1C252A-8C2D-4F83-A6D7-24F6F2E7A716}">
      <dsp:nvSpPr>
        <dsp:cNvPr id="0" name=""/>
        <dsp:cNvSpPr/>
      </dsp:nvSpPr>
      <dsp:spPr>
        <a:xfrm>
          <a:off x="75160" y="4161038"/>
          <a:ext cx="3172216" cy="145378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b="1" kern="1200" dirty="0" smtClean="0"/>
            <a:t>социально-психологическая</a:t>
          </a:r>
          <a:endParaRPr lang="ru-RU" sz="2400" b="1" kern="1200" dirty="0"/>
        </a:p>
      </dsp:txBody>
      <dsp:txXfrm>
        <a:off x="117740" y="4203618"/>
        <a:ext cx="3087056" cy="1368624"/>
      </dsp:txXfrm>
    </dsp:sp>
    <dsp:sp modelId="{DE617412-2683-4E40-9C96-EEF0C60BAD88}">
      <dsp:nvSpPr>
        <dsp:cNvPr id="0" name=""/>
        <dsp:cNvSpPr/>
      </dsp:nvSpPr>
      <dsp:spPr>
        <a:xfrm rot="18000000">
          <a:off x="2156824" y="2553899"/>
          <a:ext cx="1410225" cy="508824"/>
        </a:xfrm>
        <a:prstGeom prst="lef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ru-RU" sz="2100" kern="1200"/>
        </a:p>
      </dsp:txBody>
      <dsp:txXfrm>
        <a:off x="2309471" y="2655664"/>
        <a:ext cx="1104931" cy="30529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D6FB11-0A9F-4A25-9D71-14FB0DBF697B}">
      <dsp:nvSpPr>
        <dsp:cNvPr id="0" name=""/>
        <dsp:cNvSpPr/>
      </dsp:nvSpPr>
      <dsp:spPr>
        <a:xfrm rot="10800000">
          <a:off x="1656187" y="238"/>
          <a:ext cx="5417919" cy="1166094"/>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215" tIns="68580" rIns="128016" bIns="68580" numCol="1" spcCol="1270" anchor="ctr" anchorCtr="0">
          <a:noAutofit/>
        </a:bodyPr>
        <a:lstStyle/>
        <a:p>
          <a:pPr lvl="0" algn="ctr" defTabSz="800100">
            <a:lnSpc>
              <a:spcPct val="90000"/>
            </a:lnSpc>
            <a:spcBef>
              <a:spcPct val="0"/>
            </a:spcBef>
            <a:spcAft>
              <a:spcPct val="35000"/>
            </a:spcAft>
          </a:pPr>
          <a:r>
            <a:rPr lang="ru-RU" sz="1800" kern="1200" dirty="0" smtClean="0"/>
            <a:t>избыточная информационная нагрузка и неправильная организация режима учебной деятельности</a:t>
          </a:r>
          <a:endParaRPr lang="ru-RU" sz="1800" kern="1200" dirty="0"/>
        </a:p>
      </dsp:txBody>
      <dsp:txXfrm rot="10800000">
        <a:off x="1947710" y="238"/>
        <a:ext cx="5126396" cy="1166094"/>
      </dsp:txXfrm>
    </dsp:sp>
    <dsp:sp modelId="{289B92BC-24C1-466F-92F5-1F6F1236077D}">
      <dsp:nvSpPr>
        <dsp:cNvPr id="0" name=""/>
        <dsp:cNvSpPr/>
      </dsp:nvSpPr>
      <dsp:spPr>
        <a:xfrm>
          <a:off x="1073140" y="238"/>
          <a:ext cx="1166094" cy="1166094"/>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EAEC64-1C3F-4EBA-91A8-88FDDC193220}">
      <dsp:nvSpPr>
        <dsp:cNvPr id="0" name=""/>
        <dsp:cNvSpPr/>
      </dsp:nvSpPr>
      <dsp:spPr>
        <a:xfrm rot="10800000">
          <a:off x="1656187" y="1514421"/>
          <a:ext cx="5417919" cy="1166094"/>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215" tIns="68580" rIns="128016" bIns="68580" numCol="1" spcCol="1270" anchor="ctr" anchorCtr="0">
          <a:noAutofit/>
        </a:bodyPr>
        <a:lstStyle/>
        <a:p>
          <a:pPr lvl="0" algn="ctr" defTabSz="800100">
            <a:lnSpc>
              <a:spcPct val="90000"/>
            </a:lnSpc>
            <a:spcBef>
              <a:spcPct val="0"/>
            </a:spcBef>
            <a:spcAft>
              <a:spcPct val="35000"/>
            </a:spcAft>
          </a:pPr>
          <a:r>
            <a:rPr lang="ru-RU" sz="1800" kern="1200" dirty="0" smtClean="0"/>
            <a:t>неэтичное поведение педагогов по отношению к студентам</a:t>
          </a:r>
          <a:endParaRPr lang="ru-RU" sz="1800" kern="1200" dirty="0"/>
        </a:p>
      </dsp:txBody>
      <dsp:txXfrm rot="10800000">
        <a:off x="1947710" y="1514421"/>
        <a:ext cx="5126396" cy="1166094"/>
      </dsp:txXfrm>
    </dsp:sp>
    <dsp:sp modelId="{97843897-EB4D-4C63-AA6D-EDCA0E077773}">
      <dsp:nvSpPr>
        <dsp:cNvPr id="0" name=""/>
        <dsp:cNvSpPr/>
      </dsp:nvSpPr>
      <dsp:spPr>
        <a:xfrm>
          <a:off x="1073140" y="1514421"/>
          <a:ext cx="1166094" cy="1166094"/>
        </a:xfrm>
        <a:prstGeom prst="ellipse">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FCD28A-C8AC-4F42-8076-01F54EDC476F}">
      <dsp:nvSpPr>
        <dsp:cNvPr id="0" name=""/>
        <dsp:cNvSpPr/>
      </dsp:nvSpPr>
      <dsp:spPr>
        <a:xfrm rot="10800000">
          <a:off x="1656187" y="3028604"/>
          <a:ext cx="5417919" cy="1166094"/>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215" tIns="68580" rIns="128016" bIns="68580" numCol="1" spcCol="1270" anchor="ctr" anchorCtr="0">
          <a:noAutofit/>
        </a:bodyPr>
        <a:lstStyle/>
        <a:p>
          <a:pPr lvl="0" algn="ctr" defTabSz="800100">
            <a:lnSpc>
              <a:spcPct val="90000"/>
            </a:lnSpc>
            <a:spcBef>
              <a:spcPct val="0"/>
            </a:spcBef>
            <a:spcAft>
              <a:spcPct val="35000"/>
            </a:spcAft>
          </a:pPr>
          <a:r>
            <a:rPr lang="ru-RU" sz="1800" kern="1200" dirty="0" smtClean="0"/>
            <a:t>предрасположенность студента к отклоняющемуся поведению</a:t>
          </a:r>
          <a:endParaRPr lang="ru-RU" sz="1800" kern="1200" dirty="0"/>
        </a:p>
      </dsp:txBody>
      <dsp:txXfrm rot="10800000">
        <a:off x="1947710" y="3028604"/>
        <a:ext cx="5126396" cy="1166094"/>
      </dsp:txXfrm>
    </dsp:sp>
    <dsp:sp modelId="{0386D79A-474F-4230-97D7-CD87F489D717}">
      <dsp:nvSpPr>
        <dsp:cNvPr id="0" name=""/>
        <dsp:cNvSpPr/>
      </dsp:nvSpPr>
      <dsp:spPr>
        <a:xfrm>
          <a:off x="1073140" y="3028604"/>
          <a:ext cx="1166094" cy="1166094"/>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67B199-6F57-4FA7-BEDA-8DCE6CACB1EE}">
      <dsp:nvSpPr>
        <dsp:cNvPr id="0" name=""/>
        <dsp:cNvSpPr/>
      </dsp:nvSpPr>
      <dsp:spPr>
        <a:xfrm rot="10800000">
          <a:off x="1656187" y="4542787"/>
          <a:ext cx="5417919" cy="1166094"/>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215" tIns="68580" rIns="128016" bIns="68580" numCol="1" spcCol="1270" anchor="ctr" anchorCtr="0">
          <a:noAutofit/>
        </a:bodyPr>
        <a:lstStyle/>
        <a:p>
          <a:pPr lvl="0" algn="ctr" defTabSz="800100">
            <a:lnSpc>
              <a:spcPct val="90000"/>
            </a:lnSpc>
            <a:spcBef>
              <a:spcPct val="0"/>
            </a:spcBef>
            <a:spcAft>
              <a:spcPct val="35000"/>
            </a:spcAft>
          </a:pPr>
          <a:r>
            <a:rPr lang="ru-RU" sz="1800" kern="1200" dirty="0" smtClean="0"/>
            <a:t>акцентуация характера, которая возникает в условиях противоречивых требований к студенту, когда одно требование исключает другое</a:t>
          </a:r>
          <a:endParaRPr lang="ru-RU" sz="1800" kern="1200" dirty="0"/>
        </a:p>
      </dsp:txBody>
      <dsp:txXfrm rot="10800000">
        <a:off x="1947710" y="4542787"/>
        <a:ext cx="5126396" cy="1166094"/>
      </dsp:txXfrm>
    </dsp:sp>
    <dsp:sp modelId="{7C8AE989-6A32-4B02-B5A0-2332737001EE}">
      <dsp:nvSpPr>
        <dsp:cNvPr id="0" name=""/>
        <dsp:cNvSpPr/>
      </dsp:nvSpPr>
      <dsp:spPr>
        <a:xfrm>
          <a:off x="1073140" y="4542787"/>
          <a:ext cx="1166094" cy="1166094"/>
        </a:xfrm>
        <a:prstGeom prst="ellipse">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D43B8-4707-41AE-A1EC-8348EACC70D4}">
      <dsp:nvSpPr>
        <dsp:cNvPr id="0" name=""/>
        <dsp:cNvSpPr/>
      </dsp:nvSpPr>
      <dsp:spPr>
        <a:xfrm>
          <a:off x="2624691" y="3111212"/>
          <a:ext cx="3207956" cy="3207956"/>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ru-RU" sz="900" kern="1200" dirty="0" smtClean="0"/>
            <a:t>Третий тип познавательной деятельности студентов предполагает усвоение знаний и приобретение навыков </a:t>
          </a:r>
          <a:r>
            <a:rPr lang="ru-RU" sz="900" kern="1200" dirty="0" err="1" smtClean="0"/>
            <a:t>лншь</a:t>
          </a:r>
          <a:r>
            <a:rPr lang="ru-RU" sz="900" kern="1200" dirty="0" smtClean="0"/>
            <a:t> в границах учебной программы. Этот тип деятельности - наименее творческий, наименее активный - характерен для 26,8% опрошенных студентов. Таким образом, уже в результате самого общего подхода к анализу учебно-познавательной деятельности студентов выделяются три типологические группы, каждая из которых имеет свои модели поведения.</a:t>
          </a:r>
          <a:endParaRPr lang="ru-RU" sz="900" kern="1200" dirty="0"/>
        </a:p>
      </dsp:txBody>
      <dsp:txXfrm>
        <a:off x="3269633" y="3862660"/>
        <a:ext cx="1918072" cy="1648956"/>
      </dsp:txXfrm>
    </dsp:sp>
    <dsp:sp modelId="{F69B9037-49FC-4F5D-8F03-9B3923146721}">
      <dsp:nvSpPr>
        <dsp:cNvPr id="0" name=""/>
        <dsp:cNvSpPr/>
      </dsp:nvSpPr>
      <dsp:spPr>
        <a:xfrm>
          <a:off x="432047" y="1609153"/>
          <a:ext cx="2985452" cy="3820687"/>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ru-RU" sz="900" kern="1200" dirty="0" smtClean="0"/>
            <a:t>Первый тип личности отличается комплексным подходом к целям и задачам обучения в вузе. Интересы студентов сосредоточиваются на области знаний более широкой, чем предусмотрено программой, социальная активность студентов проявляется во всем многообразии форм жизни вуза. Этот тип деятельности ориентирован на широкую специализацию, на разностороннюю профессиональную подготовку.</a:t>
          </a:r>
          <a:endParaRPr lang="ru-RU" sz="900" kern="1200" dirty="0"/>
        </a:p>
      </dsp:txBody>
      <dsp:txXfrm>
        <a:off x="1183644" y="2488519"/>
        <a:ext cx="1482258" cy="2061955"/>
      </dsp:txXfrm>
    </dsp:sp>
    <dsp:sp modelId="{94408175-9556-48B1-8E65-198C4B2EA91C}">
      <dsp:nvSpPr>
        <dsp:cNvPr id="0" name=""/>
        <dsp:cNvSpPr/>
      </dsp:nvSpPr>
      <dsp:spPr>
        <a:xfrm rot="20700000">
          <a:off x="2163528" y="90143"/>
          <a:ext cx="3259762" cy="3592425"/>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ru-RU" sz="900" kern="1200" dirty="0" smtClean="0"/>
            <a:t>Второй тип личности отличается четкой ориентацией на узкую специализацию. И здесь познавательная деятельность студентов выходит за рамки учебной программы. Однако если первому типу поведения присуще преодоление рамок программы, так сказать, вширь, то в данном случае этот выход осуществляется вглубь. Система духовных запросов студентов сужена рамками "</a:t>
          </a:r>
          <a:r>
            <a:rPr lang="ru-RU" sz="900" kern="1200" dirty="0" err="1" smtClean="0"/>
            <a:t>околопрофессиональных</a:t>
          </a:r>
          <a:r>
            <a:rPr lang="ru-RU" sz="900" kern="1200" dirty="0" smtClean="0"/>
            <a:t> интересов".</a:t>
          </a:r>
          <a:endParaRPr lang="ru-RU" sz="900" kern="1200" dirty="0"/>
        </a:p>
      </dsp:txBody>
      <dsp:txXfrm rot="-20700000">
        <a:off x="2858758" y="897798"/>
        <a:ext cx="1869301" cy="1977114"/>
      </dsp:txXfrm>
    </dsp:sp>
    <dsp:sp modelId="{7CD05960-D81A-4615-9BDD-10580A81FC2F}">
      <dsp:nvSpPr>
        <dsp:cNvPr id="0" name=""/>
        <dsp:cNvSpPr/>
      </dsp:nvSpPr>
      <dsp:spPr>
        <a:xfrm>
          <a:off x="2396409" y="2616607"/>
          <a:ext cx="4106184" cy="4106184"/>
        </a:xfrm>
        <a:prstGeom prst="circularArrow">
          <a:avLst>
            <a:gd name="adj1" fmla="val 4687"/>
            <a:gd name="adj2" fmla="val 299029"/>
            <a:gd name="adj3" fmla="val 2545110"/>
            <a:gd name="adj4" fmla="val 15800276"/>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EFBE9B-C115-4F13-A6DB-950322E6E5CC}">
      <dsp:nvSpPr>
        <dsp:cNvPr id="0" name=""/>
        <dsp:cNvSpPr/>
      </dsp:nvSpPr>
      <dsp:spPr>
        <a:xfrm>
          <a:off x="345063" y="1829719"/>
          <a:ext cx="2983399" cy="2983399"/>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1590F1-D49C-4560-8008-B22CB2266F0A}">
      <dsp:nvSpPr>
        <dsp:cNvPr id="0" name=""/>
        <dsp:cNvSpPr/>
      </dsp:nvSpPr>
      <dsp:spPr>
        <a:xfrm>
          <a:off x="1536238" y="235661"/>
          <a:ext cx="3216705" cy="3216705"/>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6DC34-6B68-497B-9E72-A58650BBF355}">
      <dsp:nvSpPr>
        <dsp:cNvPr id="0" name=""/>
        <dsp:cNvSpPr/>
      </dsp:nvSpPr>
      <dsp:spPr>
        <a:xfrm rot="16200000">
          <a:off x="-551367" y="1552226"/>
          <a:ext cx="3286869" cy="2008625"/>
        </a:xfrm>
        <a:prstGeom prst="round2SameRect">
          <a:avLst>
            <a:gd name="adj1" fmla="val 16670"/>
            <a:gd name="adj2" fmla="val 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64770" tIns="107950" rIns="97155" bIns="107950" numCol="1" spcCol="1270" anchor="t" anchorCtr="0">
          <a:noAutofit/>
        </a:bodyPr>
        <a:lstStyle/>
        <a:p>
          <a:pPr lvl="0" algn="l" defTabSz="755650" rtl="0">
            <a:lnSpc>
              <a:spcPct val="90000"/>
            </a:lnSpc>
            <a:spcBef>
              <a:spcPct val="0"/>
            </a:spcBef>
            <a:spcAft>
              <a:spcPct val="35000"/>
            </a:spcAft>
          </a:pPr>
          <a:r>
            <a:rPr lang="ru-RU" sz="1700" kern="1200" dirty="0" smtClean="0"/>
            <a:t>Термин "студент" латинского происхождения, в переводе на русский язык означает усердно работающий, занимающийся, т.е. овладевающий знаниями</a:t>
          </a:r>
          <a:endParaRPr lang="ru-RU" sz="1700" kern="1200" dirty="0"/>
        </a:p>
      </dsp:txBody>
      <dsp:txXfrm rot="5400000">
        <a:off x="185825" y="1011176"/>
        <a:ext cx="1910554" cy="3090727"/>
      </dsp:txXfrm>
    </dsp:sp>
    <dsp:sp modelId="{88F9B16E-E96D-4D5A-984B-13442CD226ED}">
      <dsp:nvSpPr>
        <dsp:cNvPr id="0" name=""/>
        <dsp:cNvSpPr/>
      </dsp:nvSpPr>
      <dsp:spPr>
        <a:xfrm rot="5400000">
          <a:off x="1548465" y="1552226"/>
          <a:ext cx="3286869" cy="2008625"/>
        </a:xfrm>
        <a:prstGeom prst="round2SameRect">
          <a:avLst>
            <a:gd name="adj1" fmla="val 16670"/>
            <a:gd name="adj2" fmla="val 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7155" tIns="107950" rIns="64770" bIns="107950" numCol="1" spcCol="1270" anchor="t" anchorCtr="0">
          <a:noAutofit/>
        </a:bodyPr>
        <a:lstStyle/>
        <a:p>
          <a:pPr lvl="0" algn="l" defTabSz="755650" rtl="0">
            <a:lnSpc>
              <a:spcPct val="90000"/>
            </a:lnSpc>
            <a:spcBef>
              <a:spcPct val="0"/>
            </a:spcBef>
            <a:spcAft>
              <a:spcPct val="35000"/>
            </a:spcAft>
          </a:pPr>
          <a:r>
            <a:rPr lang="ru-RU" sz="1700" kern="1200" dirty="0" smtClean="0"/>
            <a:t>Студент как человек определенного возраста и как личность может характеризоваться с </a:t>
          </a:r>
          <a:r>
            <a:rPr lang="ru-RU" sz="1700" i="1" u="sng" kern="1200" dirty="0" smtClean="0"/>
            <a:t>трех </a:t>
          </a:r>
          <a:r>
            <a:rPr lang="ru-RU" sz="1700" kern="1200" dirty="0" smtClean="0"/>
            <a:t>сторон: </a:t>
          </a:r>
          <a:endParaRPr lang="ru-RU" sz="1700" kern="1200" dirty="0"/>
        </a:p>
      </dsp:txBody>
      <dsp:txXfrm rot="-5400000">
        <a:off x="2187587" y="1011176"/>
        <a:ext cx="1910554" cy="3090727"/>
      </dsp:txXfrm>
    </dsp:sp>
    <dsp:sp modelId="{EE029B27-05C4-4042-89AF-6001276B6080}">
      <dsp:nvSpPr>
        <dsp:cNvPr id="0" name=""/>
        <dsp:cNvSpPr/>
      </dsp:nvSpPr>
      <dsp:spPr>
        <a:xfrm>
          <a:off x="1091861" y="0"/>
          <a:ext cx="2099833" cy="2099731"/>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EECC644-EB9A-4CC6-AD67-490EC462088F}">
      <dsp:nvSpPr>
        <dsp:cNvPr id="0" name=""/>
        <dsp:cNvSpPr/>
      </dsp:nvSpPr>
      <dsp:spPr>
        <a:xfrm rot="10800000">
          <a:off x="1091861" y="3012836"/>
          <a:ext cx="2099833" cy="2099731"/>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9B076-E995-4C39-BCC7-DAC251624A27}">
      <dsp:nvSpPr>
        <dsp:cNvPr id="0" name=""/>
        <dsp:cNvSpPr/>
      </dsp:nvSpPr>
      <dsp:spPr>
        <a:xfrm>
          <a:off x="0" y="0"/>
          <a:ext cx="4248472" cy="606128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ru-RU" sz="2200" b="1" kern="1200" baseline="0" dirty="0" smtClean="0"/>
            <a:t>Типология студентов по В. Т. Лисовскому:</a:t>
          </a:r>
          <a:br>
            <a:rPr lang="ru-RU" sz="2200" b="1" kern="1200" baseline="0" dirty="0" smtClean="0"/>
          </a:br>
          <a:r>
            <a:rPr lang="ru-RU" sz="2000" b="1" kern="1200" baseline="0" dirty="0" smtClean="0"/>
            <a:t>1. "Гармоничный</a:t>
          </a:r>
          <a:br>
            <a:rPr lang="ru-RU" sz="2000" b="1" kern="1200" baseline="0" dirty="0" smtClean="0"/>
          </a:br>
          <a:r>
            <a:rPr lang="ru-RU" sz="2000" b="1" kern="1200" baseline="0" dirty="0" smtClean="0"/>
            <a:t>2. "Профессионал«</a:t>
          </a:r>
        </a:p>
        <a:p>
          <a:pPr lvl="0" algn="l" defTabSz="977900" rtl="0">
            <a:lnSpc>
              <a:spcPct val="90000"/>
            </a:lnSpc>
            <a:spcBef>
              <a:spcPct val="0"/>
            </a:spcBef>
            <a:spcAft>
              <a:spcPct val="35000"/>
            </a:spcAft>
          </a:pPr>
          <a:r>
            <a:rPr lang="ru-RU" sz="2000" b="1" kern="1200" baseline="0" dirty="0" smtClean="0"/>
            <a:t>3. "Академик«</a:t>
          </a:r>
        </a:p>
        <a:p>
          <a:pPr lvl="0" algn="l" defTabSz="977900" rtl="0">
            <a:lnSpc>
              <a:spcPct val="90000"/>
            </a:lnSpc>
            <a:spcBef>
              <a:spcPct val="0"/>
            </a:spcBef>
            <a:spcAft>
              <a:spcPct val="35000"/>
            </a:spcAft>
          </a:pPr>
          <a:r>
            <a:rPr lang="ru-RU" sz="2000" b="1" kern="1200" baseline="0" dirty="0" smtClean="0"/>
            <a:t>4. "Общественник". 5. "Любитель искусств«</a:t>
          </a:r>
        </a:p>
        <a:p>
          <a:pPr lvl="0" algn="l" defTabSz="977900" rtl="0">
            <a:lnSpc>
              <a:spcPct val="90000"/>
            </a:lnSpc>
            <a:spcBef>
              <a:spcPct val="0"/>
            </a:spcBef>
            <a:spcAft>
              <a:spcPct val="35000"/>
            </a:spcAft>
          </a:pPr>
          <a:r>
            <a:rPr lang="ru-RU" sz="2000" b="1" kern="1200" baseline="0" dirty="0" smtClean="0"/>
            <a:t>6. "Старательный". 7. "Середняк«</a:t>
          </a:r>
        </a:p>
        <a:p>
          <a:pPr lvl="0" algn="l" defTabSz="977900" rtl="0">
            <a:lnSpc>
              <a:spcPct val="90000"/>
            </a:lnSpc>
            <a:spcBef>
              <a:spcPct val="0"/>
            </a:spcBef>
            <a:spcAft>
              <a:spcPct val="35000"/>
            </a:spcAft>
          </a:pPr>
          <a:r>
            <a:rPr lang="ru-RU" sz="2000" b="1" kern="1200" baseline="0" dirty="0" smtClean="0"/>
            <a:t>8. "Разочарованный«</a:t>
          </a:r>
        </a:p>
        <a:p>
          <a:pPr lvl="0" algn="l" defTabSz="977900" rtl="0">
            <a:lnSpc>
              <a:spcPct val="90000"/>
            </a:lnSpc>
            <a:spcBef>
              <a:spcPct val="0"/>
            </a:spcBef>
            <a:spcAft>
              <a:spcPct val="35000"/>
            </a:spcAft>
          </a:pPr>
          <a:r>
            <a:rPr lang="ru-RU" sz="2000" b="1" kern="1200" baseline="0" dirty="0" smtClean="0"/>
            <a:t>9. "Лентяй". </a:t>
          </a:r>
        </a:p>
        <a:p>
          <a:pPr lvl="0" algn="l" defTabSz="977900" rtl="0">
            <a:lnSpc>
              <a:spcPct val="90000"/>
            </a:lnSpc>
            <a:spcBef>
              <a:spcPct val="0"/>
            </a:spcBef>
            <a:spcAft>
              <a:spcPct val="35000"/>
            </a:spcAft>
          </a:pPr>
          <a:r>
            <a:rPr lang="ru-RU" sz="2000" b="1" kern="1200" baseline="0" dirty="0" smtClean="0"/>
            <a:t>10. "Творческий". </a:t>
          </a:r>
        </a:p>
        <a:p>
          <a:pPr lvl="0" algn="l" defTabSz="977900" rtl="0">
            <a:lnSpc>
              <a:spcPct val="90000"/>
            </a:lnSpc>
            <a:spcBef>
              <a:spcPct val="0"/>
            </a:spcBef>
            <a:spcAft>
              <a:spcPct val="35000"/>
            </a:spcAft>
          </a:pPr>
          <a:r>
            <a:rPr lang="ru-RU" sz="2000" b="1" kern="1200" baseline="0" dirty="0" smtClean="0"/>
            <a:t>11. "Богемный". </a:t>
          </a:r>
          <a:endParaRPr lang="ru-RU" sz="2000" kern="1200" dirty="0"/>
        </a:p>
      </dsp:txBody>
      <dsp:txXfrm>
        <a:off x="1455823" y="0"/>
        <a:ext cx="2792648" cy="6061288"/>
      </dsp:txXfrm>
    </dsp:sp>
    <dsp:sp modelId="{213023ED-AAB3-4C62-A2F4-10413D21C399}">
      <dsp:nvSpPr>
        <dsp:cNvPr id="0" name=""/>
        <dsp:cNvSpPr/>
      </dsp:nvSpPr>
      <dsp:spPr>
        <a:xfrm>
          <a:off x="7680" y="0"/>
          <a:ext cx="1397798" cy="6061288"/>
        </a:xfrm>
        <a:prstGeom prst="roundRect">
          <a:avLst>
            <a:gd name="adj" fmla="val 10000"/>
          </a:avLst>
        </a:prstGeom>
        <a:blipFill rotWithShape="1">
          <a:blip xmlns:r="http://schemas.openxmlformats.org/officeDocument/2006/relationships" r:embed="rId1"/>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1CBC7-F9A0-496A-B51E-99B254750634}">
      <dsp:nvSpPr>
        <dsp:cNvPr id="0" name=""/>
        <dsp:cNvSpPr/>
      </dsp:nvSpPr>
      <dsp:spPr>
        <a:xfrm>
          <a:off x="1621" y="489"/>
          <a:ext cx="3319469" cy="16517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ru-RU" sz="2000" kern="1200" baseline="0" dirty="0" smtClean="0"/>
            <a:t>По основанию - практическая деятельность В. Т. Лисовский , характеризует студента как ориентированного на:</a:t>
          </a:r>
          <a:endParaRPr lang="ru-RU" sz="2000" kern="1200" dirty="0"/>
        </a:p>
      </dsp:txBody>
      <dsp:txXfrm>
        <a:off x="82254" y="81122"/>
        <a:ext cx="3158203" cy="1490509"/>
      </dsp:txXfrm>
    </dsp:sp>
    <dsp:sp modelId="{70C687D4-D6F5-4C51-A450-590E27632C61}">
      <dsp:nvSpPr>
        <dsp:cNvPr id="0" name=""/>
        <dsp:cNvSpPr/>
      </dsp:nvSpPr>
      <dsp:spPr>
        <a:xfrm>
          <a:off x="1621" y="1705482"/>
          <a:ext cx="3319469" cy="10643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ru-RU" sz="1600" kern="1200" baseline="0" dirty="0" smtClean="0"/>
            <a:t>1) учебу, науку, профессию;</a:t>
          </a:r>
          <a:endParaRPr lang="ru-RU" sz="1600" kern="1200" dirty="0"/>
        </a:p>
      </dsp:txBody>
      <dsp:txXfrm>
        <a:off x="53579" y="1757440"/>
        <a:ext cx="3215553" cy="960447"/>
      </dsp:txXfrm>
    </dsp:sp>
    <dsp:sp modelId="{A9A378CF-0733-4FC3-B3E4-A3D77EA0A850}">
      <dsp:nvSpPr>
        <dsp:cNvPr id="0" name=""/>
        <dsp:cNvSpPr/>
      </dsp:nvSpPr>
      <dsp:spPr>
        <a:xfrm>
          <a:off x="1621" y="2823064"/>
          <a:ext cx="3319469" cy="10643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rtl="0">
            <a:lnSpc>
              <a:spcPct val="90000"/>
            </a:lnSpc>
            <a:spcBef>
              <a:spcPct val="0"/>
            </a:spcBef>
            <a:spcAft>
              <a:spcPct val="35000"/>
            </a:spcAft>
          </a:pPr>
          <a:r>
            <a:rPr lang="ru-RU" sz="1100" kern="1200" baseline="0" dirty="0" smtClean="0"/>
            <a:t>2) </a:t>
          </a:r>
          <a:r>
            <a:rPr lang="ru-RU" sz="1600" kern="1200" baseline="0" dirty="0" smtClean="0"/>
            <a:t>общественно-политическую деятельность (активную жизненную позицию);</a:t>
          </a:r>
          <a:endParaRPr lang="ru-RU" sz="1600" kern="1200" dirty="0"/>
        </a:p>
      </dsp:txBody>
      <dsp:txXfrm>
        <a:off x="53579" y="2875022"/>
        <a:ext cx="3215553" cy="960447"/>
      </dsp:txXfrm>
    </dsp:sp>
    <dsp:sp modelId="{A0658F68-DA52-41E0-AED2-93FF3F155976}">
      <dsp:nvSpPr>
        <dsp:cNvPr id="0" name=""/>
        <dsp:cNvSpPr/>
      </dsp:nvSpPr>
      <dsp:spPr>
        <a:xfrm>
          <a:off x="1621" y="3940645"/>
          <a:ext cx="3319469" cy="10643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ru-RU" sz="1600" kern="1200" baseline="0" dirty="0" smtClean="0"/>
            <a:t>3) культуру (высокую духовность);</a:t>
          </a:r>
          <a:endParaRPr lang="ru-RU" sz="1600" kern="1200" dirty="0"/>
        </a:p>
      </dsp:txBody>
      <dsp:txXfrm>
        <a:off x="53579" y="3992603"/>
        <a:ext cx="3215553" cy="960447"/>
      </dsp:txXfrm>
    </dsp:sp>
    <dsp:sp modelId="{237657D2-A617-489A-9B35-86574A683193}">
      <dsp:nvSpPr>
        <dsp:cNvPr id="0" name=""/>
        <dsp:cNvSpPr/>
      </dsp:nvSpPr>
      <dsp:spPr>
        <a:xfrm>
          <a:off x="1621" y="5058227"/>
          <a:ext cx="3319469" cy="10643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ru-RU" sz="1600" kern="1200" baseline="0" dirty="0" smtClean="0"/>
            <a:t>4) коллектив (общение в коллективе).</a:t>
          </a:r>
          <a:endParaRPr lang="ru-RU" sz="1600" kern="1200" dirty="0"/>
        </a:p>
      </dsp:txBody>
      <dsp:txXfrm>
        <a:off x="53579" y="5110185"/>
        <a:ext cx="3215553" cy="9604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649B0-CC00-4E72-8408-F6F3A243DD94}">
      <dsp:nvSpPr>
        <dsp:cNvPr id="0" name=""/>
        <dsp:cNvSpPr/>
      </dsp:nvSpPr>
      <dsp:spPr>
        <a:xfrm>
          <a:off x="0" y="0"/>
          <a:ext cx="8579296" cy="1922613"/>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ru-RU" sz="3200" b="1" kern="1200" dirty="0" smtClean="0"/>
            <a:t>Биогенетический подход</a:t>
          </a:r>
        </a:p>
        <a:p>
          <a:pPr lvl="0" algn="ctr" defTabSz="1422400">
            <a:lnSpc>
              <a:spcPct val="90000"/>
            </a:lnSpc>
            <a:spcBef>
              <a:spcPct val="0"/>
            </a:spcBef>
            <a:spcAft>
              <a:spcPct val="35000"/>
            </a:spcAft>
          </a:pPr>
          <a:r>
            <a:rPr lang="ru-RU" sz="3200" b="1" i="1" kern="1200" dirty="0" smtClean="0">
              <a:solidFill>
                <a:schemeClr val="bg2"/>
              </a:solidFill>
            </a:rPr>
            <a:t>в основе – биологическое созревание организма</a:t>
          </a:r>
          <a:endParaRPr lang="ru-RU" sz="3200" b="1" i="1" kern="1200" dirty="0">
            <a:solidFill>
              <a:schemeClr val="bg2"/>
            </a:solidFill>
          </a:endParaRPr>
        </a:p>
      </dsp:txBody>
      <dsp:txXfrm>
        <a:off x="0" y="0"/>
        <a:ext cx="8579296" cy="1922613"/>
      </dsp:txXfrm>
    </dsp:sp>
    <dsp:sp modelId="{E9A50EC8-121D-4CF3-8393-929C42D60741}">
      <dsp:nvSpPr>
        <dsp:cNvPr id="0" name=""/>
        <dsp:cNvSpPr/>
      </dsp:nvSpPr>
      <dsp:spPr>
        <a:xfrm>
          <a:off x="4189" y="1922613"/>
          <a:ext cx="2856972" cy="4037488"/>
        </a:xfrm>
        <a:prstGeom prst="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ru-RU" sz="2800" b="1" kern="1200" dirty="0" smtClean="0"/>
            <a:t>З. ФРЕЙД</a:t>
          </a:r>
        </a:p>
        <a:p>
          <a:pPr lvl="0" algn="just" defTabSz="1244600">
            <a:lnSpc>
              <a:spcPct val="90000"/>
            </a:lnSpc>
            <a:spcBef>
              <a:spcPct val="0"/>
            </a:spcBef>
            <a:spcAft>
              <a:spcPct val="35000"/>
            </a:spcAft>
          </a:pPr>
          <a:r>
            <a:rPr lang="ru-RU" sz="2800" kern="1200" dirty="0" smtClean="0"/>
            <a:t>все поведение личности обусловлено физиологически-ми, бессознательны-ми влечениями человека</a:t>
          </a:r>
          <a:endParaRPr lang="ru-RU" sz="2400" kern="1200" dirty="0"/>
        </a:p>
      </dsp:txBody>
      <dsp:txXfrm>
        <a:off x="4189" y="1922613"/>
        <a:ext cx="2856972" cy="4037488"/>
      </dsp:txXfrm>
    </dsp:sp>
    <dsp:sp modelId="{B67548F5-CF73-40AE-8CFE-B7F5F9A27205}">
      <dsp:nvSpPr>
        <dsp:cNvPr id="0" name=""/>
        <dsp:cNvSpPr/>
      </dsp:nvSpPr>
      <dsp:spPr>
        <a:xfrm>
          <a:off x="2861161" y="1922613"/>
          <a:ext cx="2856972" cy="4037488"/>
        </a:xfrm>
        <a:prstGeom prst="rect">
          <a:avLst/>
        </a:prstGeom>
        <a:solidFill>
          <a:schemeClr val="accent2">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ru-RU" sz="2800" b="1" kern="1200" dirty="0" smtClean="0"/>
            <a:t>С. ХОЛЛ</a:t>
          </a:r>
        </a:p>
        <a:p>
          <a:pPr lvl="0" algn="just" defTabSz="1244600">
            <a:lnSpc>
              <a:spcPct val="90000"/>
            </a:lnSpc>
            <a:spcBef>
              <a:spcPct val="0"/>
            </a:spcBef>
            <a:spcAft>
              <a:spcPct val="35000"/>
            </a:spcAft>
          </a:pPr>
          <a:r>
            <a:rPr lang="ru-RU" sz="2400" kern="1200" dirty="0" smtClean="0"/>
            <a:t>развитие личности проходит в свернутом виде такие стадии развития общества, как собирательство, охота и т. д.</a:t>
          </a:r>
          <a:endParaRPr lang="ru-RU" sz="2400" kern="1200" dirty="0"/>
        </a:p>
      </dsp:txBody>
      <dsp:txXfrm>
        <a:off x="2861161" y="1922613"/>
        <a:ext cx="2856972" cy="4037488"/>
      </dsp:txXfrm>
    </dsp:sp>
    <dsp:sp modelId="{DA16B0E2-B0EA-484A-BA6F-9AB98FD558C6}">
      <dsp:nvSpPr>
        <dsp:cNvPr id="0" name=""/>
        <dsp:cNvSpPr/>
      </dsp:nvSpPr>
      <dsp:spPr>
        <a:xfrm>
          <a:off x="5718134" y="1922613"/>
          <a:ext cx="2856972" cy="4037488"/>
        </a:xfrm>
        <a:prstGeom prst="rect">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ru-RU" sz="2800" b="1" kern="1200" dirty="0" smtClean="0"/>
            <a:t>Э. КРЕЧМЕР</a:t>
          </a:r>
        </a:p>
        <a:p>
          <a:pPr lvl="0" algn="just" defTabSz="1244600">
            <a:lnSpc>
              <a:spcPct val="90000"/>
            </a:lnSpc>
            <a:spcBef>
              <a:spcPct val="0"/>
            </a:spcBef>
            <a:spcAft>
              <a:spcPct val="35000"/>
            </a:spcAft>
          </a:pPr>
          <a:r>
            <a:rPr lang="ru-RU" sz="2400" kern="1200" dirty="0" smtClean="0"/>
            <a:t>тип личности зависит от особенностей телосложения человека</a:t>
          </a:r>
          <a:endParaRPr lang="ru-RU" sz="2400" kern="1200" dirty="0"/>
        </a:p>
      </dsp:txBody>
      <dsp:txXfrm>
        <a:off x="5718134" y="1922613"/>
        <a:ext cx="2856972" cy="4037488"/>
      </dsp:txXfrm>
    </dsp:sp>
    <dsp:sp modelId="{8BCAB54D-1141-403F-8B38-E36725E296FF}">
      <dsp:nvSpPr>
        <dsp:cNvPr id="0" name=""/>
        <dsp:cNvSpPr/>
      </dsp:nvSpPr>
      <dsp:spPr>
        <a:xfrm>
          <a:off x="0" y="5960102"/>
          <a:ext cx="8579296" cy="448609"/>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28E37-423C-4D7F-93FC-A73DA50EBBBC}">
      <dsp:nvSpPr>
        <dsp:cNvPr id="0" name=""/>
        <dsp:cNvSpPr/>
      </dsp:nvSpPr>
      <dsp:spPr>
        <a:xfrm rot="10800000">
          <a:off x="1836987" y="3030"/>
          <a:ext cx="5705231" cy="159982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5477" tIns="76200" rIns="142240" bIns="76200" numCol="1" spcCol="1270" anchor="ctr" anchorCtr="0">
          <a:noAutofit/>
        </a:bodyPr>
        <a:lstStyle/>
        <a:p>
          <a:pPr lvl="0" algn="just" defTabSz="889000">
            <a:lnSpc>
              <a:spcPct val="90000"/>
            </a:lnSpc>
            <a:spcBef>
              <a:spcPct val="0"/>
            </a:spcBef>
            <a:spcAft>
              <a:spcPct val="35000"/>
            </a:spcAft>
          </a:pPr>
          <a:r>
            <a:rPr lang="ru-RU" sz="2000" kern="1200" dirty="0" smtClean="0"/>
            <a:t>Теория психодинамической ориентации объясняет поведение личности главным образом через эмоции, влечения и другие внерациональные компоненты психики (Э. Эриксон и др.)</a:t>
          </a:r>
          <a:endParaRPr lang="ru-RU" sz="2000" kern="1200" dirty="0"/>
        </a:p>
      </dsp:txBody>
      <dsp:txXfrm rot="10800000">
        <a:off x="2236942" y="3030"/>
        <a:ext cx="5305276" cy="1599820"/>
      </dsp:txXfrm>
    </dsp:sp>
    <dsp:sp modelId="{81406A72-9427-415F-B560-E39AC6C8B28E}">
      <dsp:nvSpPr>
        <dsp:cNvPr id="0" name=""/>
        <dsp:cNvSpPr/>
      </dsp:nvSpPr>
      <dsp:spPr>
        <a:xfrm>
          <a:off x="1037076" y="3030"/>
          <a:ext cx="1599820" cy="159982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8F9A43-2097-4488-97D2-3E7214DC1FEE}">
      <dsp:nvSpPr>
        <dsp:cNvPr id="0" name=""/>
        <dsp:cNvSpPr/>
      </dsp:nvSpPr>
      <dsp:spPr>
        <a:xfrm rot="10800000">
          <a:off x="1836987" y="2080409"/>
          <a:ext cx="5705231" cy="159982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5477" tIns="76200" rIns="142240" bIns="76200" numCol="1" spcCol="1270" anchor="ctr" anchorCtr="0">
          <a:noAutofit/>
        </a:bodyPr>
        <a:lstStyle/>
        <a:p>
          <a:pPr lvl="0" algn="just" defTabSz="889000">
            <a:lnSpc>
              <a:spcPct val="90000"/>
            </a:lnSpc>
            <a:spcBef>
              <a:spcPct val="0"/>
            </a:spcBef>
            <a:spcAft>
              <a:spcPct val="35000"/>
            </a:spcAft>
          </a:pPr>
          <a:r>
            <a:rPr lang="ru-RU" sz="2000" kern="1200" dirty="0" smtClean="0"/>
            <a:t>Теория </a:t>
          </a:r>
          <a:r>
            <a:rPr lang="ru-RU" sz="2000" kern="1200" dirty="0" err="1" smtClean="0"/>
            <a:t>когнитивистской</a:t>
          </a:r>
          <a:r>
            <a:rPr lang="ru-RU" sz="2000" kern="1200" dirty="0" smtClean="0"/>
            <a:t> ориентации отдают предпочтение развитию интеллектуально-познавательной сферы психики личности (Ж. Пиаже, Д. Келли и др.).</a:t>
          </a:r>
          <a:endParaRPr lang="ru-RU" sz="2000" kern="1200" dirty="0"/>
        </a:p>
      </dsp:txBody>
      <dsp:txXfrm rot="10800000">
        <a:off x="2236942" y="2080409"/>
        <a:ext cx="5305276" cy="1599820"/>
      </dsp:txXfrm>
    </dsp:sp>
    <dsp:sp modelId="{2DEACFFA-990A-4861-9DA3-DFD2D1C0B7DF}">
      <dsp:nvSpPr>
        <dsp:cNvPr id="0" name=""/>
        <dsp:cNvSpPr/>
      </dsp:nvSpPr>
      <dsp:spPr>
        <a:xfrm>
          <a:off x="1037076" y="2080409"/>
          <a:ext cx="1599820" cy="159982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51462F-DF93-45A4-9A55-6798AB0CBB54}">
      <dsp:nvSpPr>
        <dsp:cNvPr id="0" name=""/>
        <dsp:cNvSpPr/>
      </dsp:nvSpPr>
      <dsp:spPr>
        <a:xfrm rot="10800000">
          <a:off x="1836987" y="4157788"/>
          <a:ext cx="5705231" cy="159982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5477" tIns="76200" rIns="142240" bIns="76200" numCol="1" spcCol="1270" anchor="ctr" anchorCtr="0">
          <a:noAutofit/>
        </a:bodyPr>
        <a:lstStyle/>
        <a:p>
          <a:pPr lvl="0" algn="just" defTabSz="889000">
            <a:lnSpc>
              <a:spcPct val="90000"/>
            </a:lnSpc>
            <a:spcBef>
              <a:spcPct val="0"/>
            </a:spcBef>
            <a:spcAft>
              <a:spcPct val="35000"/>
            </a:spcAft>
          </a:pPr>
          <a:r>
            <a:rPr lang="ru-RU" sz="2000" i="0" kern="1200" dirty="0" smtClean="0"/>
            <a:t>Теория </a:t>
          </a:r>
          <a:r>
            <a:rPr lang="ru-RU" sz="2000" i="0" kern="1200" dirty="0" err="1" smtClean="0"/>
            <a:t>персонологической</a:t>
          </a:r>
          <a:r>
            <a:rPr lang="ru-RU" sz="2000" i="0" kern="1200" dirty="0" smtClean="0"/>
            <a:t> ориентации акцентирует внимание на развитии личности в целом (Э. </a:t>
          </a:r>
          <a:r>
            <a:rPr lang="ru-RU" sz="2000" i="0" kern="1200" dirty="0" err="1" smtClean="0"/>
            <a:t>Шпрангер</a:t>
          </a:r>
          <a:r>
            <a:rPr lang="ru-RU" sz="2000" i="0" kern="1200" dirty="0" smtClean="0"/>
            <a:t>, А. </a:t>
          </a:r>
          <a:r>
            <a:rPr lang="ru-RU" sz="2000" i="0" kern="1200" dirty="0" err="1" smtClean="0"/>
            <a:t>Маслоу</a:t>
          </a:r>
          <a:r>
            <a:rPr lang="ru-RU" sz="2000" i="0" kern="1200" dirty="0" smtClean="0"/>
            <a:t> и др.)</a:t>
          </a:r>
          <a:endParaRPr lang="ru-RU" sz="2000" i="0" kern="1200" dirty="0"/>
        </a:p>
      </dsp:txBody>
      <dsp:txXfrm rot="10800000">
        <a:off x="2236942" y="4157788"/>
        <a:ext cx="5305276" cy="1599820"/>
      </dsp:txXfrm>
    </dsp:sp>
    <dsp:sp modelId="{24603329-4FD8-448D-9069-5DF09F7A118A}">
      <dsp:nvSpPr>
        <dsp:cNvPr id="0" name=""/>
        <dsp:cNvSpPr/>
      </dsp:nvSpPr>
      <dsp:spPr>
        <a:xfrm>
          <a:off x="1037076" y="4157788"/>
          <a:ext cx="1599820" cy="159982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5E869-62A8-403E-889D-9631968F69E3}">
      <dsp:nvSpPr>
        <dsp:cNvPr id="0" name=""/>
        <dsp:cNvSpPr/>
      </dsp:nvSpPr>
      <dsp:spPr>
        <a:xfrm>
          <a:off x="475984" y="620598"/>
          <a:ext cx="2179944" cy="1627282"/>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6A6583-8D5F-4EA2-827F-47E6E313F8FE}">
      <dsp:nvSpPr>
        <dsp:cNvPr id="0" name=""/>
        <dsp:cNvSpPr/>
      </dsp:nvSpPr>
      <dsp:spPr>
        <a:xfrm>
          <a:off x="3209" y="958688"/>
          <a:ext cx="3125494" cy="32781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lvl="0" algn="l" defTabSz="889000">
            <a:lnSpc>
              <a:spcPct val="90000"/>
            </a:lnSpc>
            <a:spcBef>
              <a:spcPct val="0"/>
            </a:spcBef>
            <a:spcAft>
              <a:spcPct val="35000"/>
            </a:spcAft>
          </a:pPr>
          <a:r>
            <a:rPr lang="ru-RU" sz="2000" b="1" kern="1200" dirty="0" smtClean="0"/>
            <a:t>Социализации</a:t>
          </a:r>
          <a:endParaRPr lang="ru-RU" sz="2000" b="1" kern="1200" dirty="0"/>
        </a:p>
      </dsp:txBody>
      <dsp:txXfrm>
        <a:off x="3209" y="958688"/>
        <a:ext cx="2201052" cy="3278115"/>
      </dsp:txXfrm>
    </dsp:sp>
    <dsp:sp modelId="{8D6D8702-AB2C-4A0B-B241-79F36026EF29}">
      <dsp:nvSpPr>
        <dsp:cNvPr id="0" name=""/>
        <dsp:cNvSpPr/>
      </dsp:nvSpPr>
      <dsp:spPr>
        <a:xfrm>
          <a:off x="2314597" y="2281668"/>
          <a:ext cx="762980" cy="762980"/>
        </a:xfrm>
        <a:prstGeom prst="ellipse">
          <a:avLst/>
        </a:prstGeom>
        <a:blipFill rotWithShape="0">
          <a:blip xmlns:r="http://schemas.openxmlformats.org/officeDocument/2006/relationships" r:embed="rId1"/>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04DBCB-0718-4702-8F3C-87A615E64CC3}">
      <dsp:nvSpPr>
        <dsp:cNvPr id="0" name=""/>
        <dsp:cNvSpPr/>
      </dsp:nvSpPr>
      <dsp:spPr>
        <a:xfrm>
          <a:off x="3317727" y="765836"/>
          <a:ext cx="2179944" cy="1627282"/>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DBE876-8E17-474C-96D4-7E053BA7BB12}">
      <dsp:nvSpPr>
        <dsp:cNvPr id="0" name=""/>
        <dsp:cNvSpPr/>
      </dsp:nvSpPr>
      <dsp:spPr>
        <a:xfrm>
          <a:off x="3317727" y="1394402"/>
          <a:ext cx="2179944" cy="26971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lvl="0" algn="l" defTabSz="889000">
            <a:lnSpc>
              <a:spcPct val="90000"/>
            </a:lnSpc>
            <a:spcBef>
              <a:spcPct val="0"/>
            </a:spcBef>
            <a:spcAft>
              <a:spcPct val="35000"/>
            </a:spcAft>
          </a:pPr>
          <a:r>
            <a:rPr lang="ru-RU" sz="2000" b="1" kern="1200" dirty="0" err="1" smtClean="0"/>
            <a:t>Научения</a:t>
          </a:r>
          <a:endParaRPr lang="ru-RU" sz="2000" b="1" kern="1200" dirty="0"/>
        </a:p>
      </dsp:txBody>
      <dsp:txXfrm>
        <a:off x="3317727" y="1394402"/>
        <a:ext cx="1535171" cy="2697163"/>
      </dsp:txXfrm>
    </dsp:sp>
    <dsp:sp modelId="{E4C32DD3-EBE7-4C2E-B31D-D03F3E159403}">
      <dsp:nvSpPr>
        <dsp:cNvPr id="0" name=""/>
        <dsp:cNvSpPr/>
      </dsp:nvSpPr>
      <dsp:spPr>
        <a:xfrm>
          <a:off x="4690861" y="1904852"/>
          <a:ext cx="762980" cy="762980"/>
        </a:xfrm>
        <a:prstGeom prst="ellipse">
          <a:avLst/>
        </a:prstGeom>
        <a:blipFill rotWithShape="0">
          <a:blip xmlns:r="http://schemas.openxmlformats.org/officeDocument/2006/relationships" r:embed="rId2"/>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BA8C6F-23D5-47AE-9470-4D1FC313C67F}">
      <dsp:nvSpPr>
        <dsp:cNvPr id="0" name=""/>
        <dsp:cNvSpPr/>
      </dsp:nvSpPr>
      <dsp:spPr>
        <a:xfrm>
          <a:off x="5866571" y="898318"/>
          <a:ext cx="2179944" cy="1627282"/>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60177B-0083-41BF-A469-54C668BD4A0C}">
      <dsp:nvSpPr>
        <dsp:cNvPr id="0" name=""/>
        <dsp:cNvSpPr/>
      </dsp:nvSpPr>
      <dsp:spPr>
        <a:xfrm>
          <a:off x="5866571" y="1791848"/>
          <a:ext cx="2179944" cy="216723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lvl="0" algn="l" defTabSz="889000">
            <a:lnSpc>
              <a:spcPct val="90000"/>
            </a:lnSpc>
            <a:spcBef>
              <a:spcPct val="0"/>
            </a:spcBef>
            <a:spcAft>
              <a:spcPct val="35000"/>
            </a:spcAft>
          </a:pPr>
          <a:r>
            <a:rPr lang="ru-RU" sz="2000" b="1" kern="1200" dirty="0" smtClean="0"/>
            <a:t>Ролей</a:t>
          </a:r>
          <a:endParaRPr lang="ru-RU" sz="2000" b="1" kern="1200" dirty="0"/>
        </a:p>
      </dsp:txBody>
      <dsp:txXfrm>
        <a:off x="5866571" y="1791848"/>
        <a:ext cx="1535171" cy="2167235"/>
      </dsp:txXfrm>
    </dsp:sp>
    <dsp:sp modelId="{1436BEE5-6AE4-4B45-B626-A90F03373388}">
      <dsp:nvSpPr>
        <dsp:cNvPr id="0" name=""/>
        <dsp:cNvSpPr/>
      </dsp:nvSpPr>
      <dsp:spPr>
        <a:xfrm>
          <a:off x="7067125" y="2600642"/>
          <a:ext cx="762980" cy="762980"/>
        </a:xfrm>
        <a:prstGeom prst="ellipse">
          <a:avLst/>
        </a:prstGeom>
        <a:blipFill rotWithShape="0">
          <a:blip xmlns:r="http://schemas.openxmlformats.org/officeDocument/2006/relationships" r:embed="rId3"/>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BAFBB-B4D5-4BD8-AA48-27571B671D9C}">
      <dsp:nvSpPr>
        <dsp:cNvPr id="0" name=""/>
        <dsp:cNvSpPr/>
      </dsp:nvSpPr>
      <dsp:spPr>
        <a:xfrm rot="10800000">
          <a:off x="1152119" y="0"/>
          <a:ext cx="7416805" cy="1245724"/>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467" tIns="68580" rIns="128016" bIns="68580" numCol="1" spcCol="1270" anchor="ctr" anchorCtr="0">
          <a:noAutofit/>
        </a:bodyPr>
        <a:lstStyle/>
        <a:p>
          <a:pPr lvl="0" algn="ctr" defTabSz="800100">
            <a:lnSpc>
              <a:spcPct val="90000"/>
            </a:lnSpc>
            <a:spcBef>
              <a:spcPct val="0"/>
            </a:spcBef>
            <a:spcAft>
              <a:spcPct val="35000"/>
            </a:spcAft>
          </a:pPr>
          <a:r>
            <a:rPr lang="ru-RU" sz="1800" b="1" kern="1200" dirty="0" smtClean="0"/>
            <a:t> Подход Б. Г. Ананьева. </a:t>
          </a:r>
        </a:p>
        <a:p>
          <a:pPr lvl="0" algn="ctr" defTabSz="800100">
            <a:lnSpc>
              <a:spcPct val="90000"/>
            </a:lnSpc>
            <a:spcBef>
              <a:spcPct val="0"/>
            </a:spcBef>
            <a:spcAft>
              <a:spcPct val="35000"/>
            </a:spcAft>
          </a:pPr>
          <a:r>
            <a:rPr lang="ru-RU" sz="1700" kern="1200" dirty="0" smtClean="0"/>
            <a:t>Человек рассматривается в единстве четырех сторон: 1) человек как биологический вид; 2) онтогенез и жизненный путь человека как индивида; 3) человек как личность; 4) человек как часть человечества.</a:t>
          </a:r>
          <a:endParaRPr lang="ru-RU" sz="1700" kern="1200" dirty="0"/>
        </a:p>
      </dsp:txBody>
      <dsp:txXfrm rot="10800000">
        <a:off x="1463550" y="0"/>
        <a:ext cx="7105374" cy="1245724"/>
      </dsp:txXfrm>
    </dsp:sp>
    <dsp:sp modelId="{1B9F1DF5-12C8-4E44-A407-73E737F8C4B0}">
      <dsp:nvSpPr>
        <dsp:cNvPr id="0" name=""/>
        <dsp:cNvSpPr/>
      </dsp:nvSpPr>
      <dsp:spPr>
        <a:xfrm>
          <a:off x="0" y="940"/>
          <a:ext cx="1245724" cy="124572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A7C9569E-53BA-4313-A232-E166E909EAAC}">
      <dsp:nvSpPr>
        <dsp:cNvPr id="0" name=""/>
        <dsp:cNvSpPr/>
      </dsp:nvSpPr>
      <dsp:spPr>
        <a:xfrm rot="10800000">
          <a:off x="1152119" y="1263874"/>
          <a:ext cx="7416805" cy="1245724"/>
        </a:xfrm>
        <a:prstGeom prst="homePlate">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467" tIns="68580" rIns="128016" bIns="68580" numCol="1" spcCol="1270" anchor="ctr" anchorCtr="0">
          <a:noAutofit/>
        </a:bodyPr>
        <a:lstStyle/>
        <a:p>
          <a:pPr lvl="0" algn="ctr" defTabSz="800100">
            <a:lnSpc>
              <a:spcPct val="90000"/>
            </a:lnSpc>
            <a:spcBef>
              <a:spcPct val="0"/>
            </a:spcBef>
            <a:spcAft>
              <a:spcPct val="35000"/>
            </a:spcAft>
          </a:pPr>
          <a:r>
            <a:rPr lang="ru-RU" sz="1800" b="1" kern="1200" dirty="0" smtClean="0"/>
            <a:t>Подход К. А. </a:t>
          </a:r>
          <a:r>
            <a:rPr lang="ru-RU" sz="1800" b="1" kern="1200" dirty="0" err="1" smtClean="0"/>
            <a:t>Абульхановой</a:t>
          </a:r>
          <a:r>
            <a:rPr lang="ru-RU" sz="1800" b="1" kern="1200" dirty="0" smtClean="0"/>
            <a:t>. </a:t>
          </a:r>
        </a:p>
        <a:p>
          <a:pPr lvl="0" algn="ctr" defTabSz="800100">
            <a:lnSpc>
              <a:spcPct val="90000"/>
            </a:lnSpc>
            <a:spcBef>
              <a:spcPct val="0"/>
            </a:spcBef>
            <a:spcAft>
              <a:spcPct val="35000"/>
            </a:spcAft>
          </a:pPr>
          <a:r>
            <a:rPr lang="ru-RU" sz="1800" kern="1200" dirty="0" smtClean="0"/>
            <a:t>Представляет личность как субъект жиз­ненного пути и субъект деятельности. В основе ее развития лежит формиро­вание таких качеств, как активность (инициатива, ответственность), способ­ность к организации времени, социальное мышление.</a:t>
          </a:r>
          <a:endParaRPr lang="ru-RU" sz="1800" kern="1200" dirty="0"/>
        </a:p>
      </dsp:txBody>
      <dsp:txXfrm rot="10800000">
        <a:off x="1463550" y="1263874"/>
        <a:ext cx="7105374" cy="1245724"/>
      </dsp:txXfrm>
    </dsp:sp>
    <dsp:sp modelId="{C84608D9-106E-43C2-809E-23C49C9263F6}">
      <dsp:nvSpPr>
        <dsp:cNvPr id="0" name=""/>
        <dsp:cNvSpPr/>
      </dsp:nvSpPr>
      <dsp:spPr>
        <a:xfrm>
          <a:off x="0" y="1265258"/>
          <a:ext cx="1245724" cy="124572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A8C8550C-61E5-4301-A2C2-1F2BAB07FAF2}">
      <dsp:nvSpPr>
        <dsp:cNvPr id="0" name=""/>
        <dsp:cNvSpPr/>
      </dsp:nvSpPr>
      <dsp:spPr>
        <a:xfrm rot="10800000">
          <a:off x="1152119" y="2528192"/>
          <a:ext cx="7416805" cy="1245724"/>
        </a:xfrm>
        <a:prstGeom prst="homePlate">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467" tIns="68580" rIns="128016" bIns="68580" numCol="1" spcCol="1270" anchor="ctr" anchorCtr="0">
          <a:noAutofit/>
        </a:bodyPr>
        <a:lstStyle/>
        <a:p>
          <a:pPr lvl="0" algn="ctr" defTabSz="800100">
            <a:lnSpc>
              <a:spcPct val="90000"/>
            </a:lnSpc>
            <a:spcBef>
              <a:spcPct val="0"/>
            </a:spcBef>
            <a:spcAft>
              <a:spcPct val="35000"/>
            </a:spcAft>
          </a:pPr>
          <a:r>
            <a:rPr lang="ru-RU" sz="1800" b="1" kern="1200" dirty="0" smtClean="0"/>
            <a:t>Подход К. К. Платонова.</a:t>
          </a:r>
        </a:p>
        <a:p>
          <a:pPr lvl="0" algn="ctr" defTabSz="800100">
            <a:lnSpc>
              <a:spcPct val="90000"/>
            </a:lnSpc>
            <a:spcBef>
              <a:spcPct val="0"/>
            </a:spcBef>
            <a:spcAft>
              <a:spcPct val="35000"/>
            </a:spcAft>
          </a:pPr>
          <a:r>
            <a:rPr lang="ru-RU" sz="1600" kern="1200" dirty="0" smtClean="0"/>
            <a:t>Согласно ему, личность имеет динамическую функциональную структуру, элементами которой являются: 1) направлен­ность, 2) опыт, 3) особенности психических процессов и 4) ее биопсихологи­ческие свойства.</a:t>
          </a:r>
          <a:endParaRPr lang="ru-RU" sz="1600" kern="1200" dirty="0"/>
        </a:p>
      </dsp:txBody>
      <dsp:txXfrm rot="10800000">
        <a:off x="1463550" y="2528192"/>
        <a:ext cx="7105374" cy="1245724"/>
      </dsp:txXfrm>
    </dsp:sp>
    <dsp:sp modelId="{5D5D7032-A005-460C-89AC-08B50AFB3CF1}">
      <dsp:nvSpPr>
        <dsp:cNvPr id="0" name=""/>
        <dsp:cNvSpPr/>
      </dsp:nvSpPr>
      <dsp:spPr>
        <a:xfrm>
          <a:off x="0" y="2529576"/>
          <a:ext cx="1245724" cy="124572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6383E47-3389-4154-AE8B-42FFBD644D2D}">
      <dsp:nvSpPr>
        <dsp:cNvPr id="0" name=""/>
        <dsp:cNvSpPr/>
      </dsp:nvSpPr>
      <dsp:spPr>
        <a:xfrm rot="10800000">
          <a:off x="1152119" y="3792510"/>
          <a:ext cx="7416805" cy="1245724"/>
        </a:xfrm>
        <a:prstGeom prst="homePlat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467" tIns="72390" rIns="135128" bIns="72390" numCol="1" spcCol="1270" anchor="ctr" anchorCtr="0">
          <a:noAutofit/>
        </a:bodyPr>
        <a:lstStyle/>
        <a:p>
          <a:pPr lvl="0" algn="ctr" defTabSz="844550">
            <a:lnSpc>
              <a:spcPct val="90000"/>
            </a:lnSpc>
            <a:spcBef>
              <a:spcPct val="0"/>
            </a:spcBef>
            <a:spcAft>
              <a:spcPct val="35000"/>
            </a:spcAft>
          </a:pPr>
          <a:r>
            <a:rPr lang="ru-RU" sz="1900" b="1" kern="1200" dirty="0" smtClean="0"/>
            <a:t>Подход Д.</a:t>
          </a:r>
          <a:r>
            <a:rPr lang="ru-RU" sz="1900" kern="1200" dirty="0" smtClean="0"/>
            <a:t> </a:t>
          </a:r>
          <a:r>
            <a:rPr lang="ru-RU" sz="1900" b="1" kern="1200" dirty="0" smtClean="0"/>
            <a:t>Н. Узнадзе. </a:t>
          </a:r>
        </a:p>
        <a:p>
          <a:pPr lvl="0" algn="ctr" defTabSz="844550">
            <a:lnSpc>
              <a:spcPct val="90000"/>
            </a:lnSpc>
            <a:spcBef>
              <a:spcPct val="0"/>
            </a:spcBef>
            <a:spcAft>
              <a:spcPct val="35000"/>
            </a:spcAft>
          </a:pPr>
          <a:r>
            <a:rPr lang="ru-RU" sz="1900" kern="1200" dirty="0" smtClean="0"/>
            <a:t>Личность рассматривается как целостное и ду­ховное образование, чьи мотивы и поступки могут иметь и неосознанный ха­рактер. </a:t>
          </a:r>
          <a:endParaRPr lang="ru-RU" sz="1900" kern="1200" dirty="0"/>
        </a:p>
      </dsp:txBody>
      <dsp:txXfrm rot="10800000">
        <a:off x="1463550" y="3792510"/>
        <a:ext cx="7105374" cy="1245724"/>
      </dsp:txXfrm>
    </dsp:sp>
    <dsp:sp modelId="{0C002646-2FC6-4A52-8E3F-5775BAB3106F}">
      <dsp:nvSpPr>
        <dsp:cNvPr id="0" name=""/>
        <dsp:cNvSpPr/>
      </dsp:nvSpPr>
      <dsp:spPr>
        <a:xfrm>
          <a:off x="0" y="3793894"/>
          <a:ext cx="1245724" cy="1245724"/>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1000" b="-11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4E968-C373-4467-AE55-F55850FBFB0E}">
      <dsp:nvSpPr>
        <dsp:cNvPr id="0" name=""/>
        <dsp:cNvSpPr/>
      </dsp:nvSpPr>
      <dsp:spPr>
        <a:xfrm>
          <a:off x="1010" y="0"/>
          <a:ext cx="2628221" cy="60486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ru-RU" sz="2000" b="1" kern="1200" dirty="0" smtClean="0"/>
            <a:t>Психологическая сторона личности </a:t>
          </a:r>
          <a:endParaRPr lang="ru-RU" sz="2000" kern="1200" dirty="0"/>
        </a:p>
      </dsp:txBody>
      <dsp:txXfrm>
        <a:off x="1010" y="0"/>
        <a:ext cx="2628221" cy="1814601"/>
      </dsp:txXfrm>
    </dsp:sp>
    <dsp:sp modelId="{53F38568-E012-4AA7-8D76-06D549003741}">
      <dsp:nvSpPr>
        <dsp:cNvPr id="0" name=""/>
        <dsp:cNvSpPr/>
      </dsp:nvSpPr>
      <dsp:spPr>
        <a:xfrm>
          <a:off x="263833" y="1814749"/>
          <a:ext cx="2102577" cy="8811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ru-RU" sz="1800" i="1" kern="1200" dirty="0" smtClean="0"/>
            <a:t>Психические процессы </a:t>
          </a:r>
          <a:endParaRPr lang="ru-RU" sz="1800" kern="1200" dirty="0"/>
        </a:p>
      </dsp:txBody>
      <dsp:txXfrm>
        <a:off x="289641" y="1840557"/>
        <a:ext cx="2050961" cy="829546"/>
      </dsp:txXfrm>
    </dsp:sp>
    <dsp:sp modelId="{45C77386-124A-4CD2-A047-6D22FEDE91C4}">
      <dsp:nvSpPr>
        <dsp:cNvPr id="0" name=""/>
        <dsp:cNvSpPr/>
      </dsp:nvSpPr>
      <dsp:spPr>
        <a:xfrm>
          <a:off x="263833" y="2831475"/>
          <a:ext cx="2102577" cy="8811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ru-RU" sz="1800" i="1" kern="1200" dirty="0" smtClean="0"/>
            <a:t>Психические свойства </a:t>
          </a:r>
          <a:endParaRPr lang="ru-RU" sz="1800" kern="1200" dirty="0"/>
        </a:p>
      </dsp:txBody>
      <dsp:txXfrm>
        <a:off x="289641" y="2857283"/>
        <a:ext cx="2050961" cy="829546"/>
      </dsp:txXfrm>
    </dsp:sp>
    <dsp:sp modelId="{CB6484C1-13D7-48AC-8BAA-4574E5FE6939}">
      <dsp:nvSpPr>
        <dsp:cNvPr id="0" name=""/>
        <dsp:cNvSpPr/>
      </dsp:nvSpPr>
      <dsp:spPr>
        <a:xfrm>
          <a:off x="263833" y="3848201"/>
          <a:ext cx="2102577" cy="8811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ru-RU" sz="1800" i="1" kern="1200" dirty="0" smtClean="0"/>
            <a:t>Психические состояния </a:t>
          </a:r>
          <a:endParaRPr lang="ru-RU" sz="1800" kern="1200" dirty="0"/>
        </a:p>
      </dsp:txBody>
      <dsp:txXfrm>
        <a:off x="289641" y="3874009"/>
        <a:ext cx="2050961" cy="829546"/>
      </dsp:txXfrm>
    </dsp:sp>
    <dsp:sp modelId="{668C95DE-269E-4D80-B89E-504518F92DD8}">
      <dsp:nvSpPr>
        <dsp:cNvPr id="0" name=""/>
        <dsp:cNvSpPr/>
      </dsp:nvSpPr>
      <dsp:spPr>
        <a:xfrm>
          <a:off x="263833" y="4864927"/>
          <a:ext cx="2102577" cy="8811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ru-RU" sz="1800" i="1" kern="1200" dirty="0" smtClean="0"/>
            <a:t>Психические образования </a:t>
          </a:r>
          <a:endParaRPr lang="ru-RU" sz="1800" kern="1200" dirty="0"/>
        </a:p>
      </dsp:txBody>
      <dsp:txXfrm>
        <a:off x="289641" y="4890735"/>
        <a:ext cx="2050961" cy="829546"/>
      </dsp:txXfrm>
    </dsp:sp>
    <dsp:sp modelId="{9DD51846-E2A4-4A30-ADE4-BAB07112228B}">
      <dsp:nvSpPr>
        <dsp:cNvPr id="0" name=""/>
        <dsp:cNvSpPr/>
      </dsp:nvSpPr>
      <dsp:spPr>
        <a:xfrm>
          <a:off x="2826349" y="0"/>
          <a:ext cx="2628221" cy="60486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ru-RU" sz="2000" b="1" kern="1200" dirty="0" smtClean="0"/>
            <a:t>Мировоззренческая </a:t>
          </a:r>
          <a:r>
            <a:rPr lang="ru-RU" sz="2000" b="1" kern="1200" dirty="0" smtClean="0"/>
            <a:t>сторона личности </a:t>
          </a:r>
          <a:endParaRPr lang="ru-RU" sz="2000" kern="1200" dirty="0"/>
        </a:p>
      </dsp:txBody>
      <dsp:txXfrm>
        <a:off x="2826349" y="0"/>
        <a:ext cx="2628221" cy="1814601"/>
      </dsp:txXfrm>
    </dsp:sp>
    <dsp:sp modelId="{BB9ACAF7-D129-469F-8D4F-6D732893795D}">
      <dsp:nvSpPr>
        <dsp:cNvPr id="0" name=""/>
        <dsp:cNvSpPr/>
      </dsp:nvSpPr>
      <dsp:spPr>
        <a:xfrm>
          <a:off x="3089171" y="1815118"/>
          <a:ext cx="2102577" cy="11883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ru-RU" sz="1800" i="1" kern="1200" dirty="0" smtClean="0"/>
            <a:t>Мировоззрение</a:t>
          </a:r>
          <a:endParaRPr lang="ru-RU" sz="1800" kern="1200" dirty="0"/>
        </a:p>
      </dsp:txBody>
      <dsp:txXfrm>
        <a:off x="3123976" y="1849923"/>
        <a:ext cx="2032967" cy="1118711"/>
      </dsp:txXfrm>
    </dsp:sp>
    <dsp:sp modelId="{836A7AD1-3B66-42D3-B68B-1CB45D3AFC70}">
      <dsp:nvSpPr>
        <dsp:cNvPr id="0" name=""/>
        <dsp:cNvSpPr/>
      </dsp:nvSpPr>
      <dsp:spPr>
        <a:xfrm>
          <a:off x="3089171" y="3186259"/>
          <a:ext cx="2102577" cy="11883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ru-RU" sz="1800" i="1" kern="1200" dirty="0" smtClean="0"/>
            <a:t>Моральный облик </a:t>
          </a:r>
          <a:endParaRPr lang="ru-RU" sz="1800" kern="1200" dirty="0"/>
        </a:p>
      </dsp:txBody>
      <dsp:txXfrm>
        <a:off x="3123976" y="3221064"/>
        <a:ext cx="2032967" cy="1118711"/>
      </dsp:txXfrm>
    </dsp:sp>
    <dsp:sp modelId="{986D87B7-07DB-4F97-95D6-69E1E6F8254A}">
      <dsp:nvSpPr>
        <dsp:cNvPr id="0" name=""/>
        <dsp:cNvSpPr/>
      </dsp:nvSpPr>
      <dsp:spPr>
        <a:xfrm>
          <a:off x="3089171" y="4557399"/>
          <a:ext cx="2102577" cy="11883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ru-RU" sz="1800" i="1" kern="1200" dirty="0" smtClean="0"/>
            <a:t>Нравственный облик </a:t>
          </a:r>
          <a:endParaRPr lang="ru-RU" sz="1800" kern="1200" dirty="0"/>
        </a:p>
      </dsp:txBody>
      <dsp:txXfrm>
        <a:off x="3123976" y="4592204"/>
        <a:ext cx="2032967" cy="1118711"/>
      </dsp:txXfrm>
    </dsp:sp>
    <dsp:sp modelId="{55E53088-D21A-4AC7-982C-A7231014E2A2}">
      <dsp:nvSpPr>
        <dsp:cNvPr id="0" name=""/>
        <dsp:cNvSpPr/>
      </dsp:nvSpPr>
      <dsp:spPr>
        <a:xfrm>
          <a:off x="5651687" y="0"/>
          <a:ext cx="2628221" cy="60486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ru-RU" sz="2000" b="1" kern="1200" dirty="0" smtClean="0"/>
            <a:t>Социально-психологическая сторона </a:t>
          </a:r>
          <a:endParaRPr lang="ru-RU" sz="2000" kern="1200" dirty="0"/>
        </a:p>
      </dsp:txBody>
      <dsp:txXfrm>
        <a:off x="5651687" y="0"/>
        <a:ext cx="2628221" cy="1814601"/>
      </dsp:txXfrm>
    </dsp:sp>
    <dsp:sp modelId="{F7FC8F51-80F2-4090-A8CF-B05FE9060573}">
      <dsp:nvSpPr>
        <dsp:cNvPr id="0" name=""/>
        <dsp:cNvSpPr/>
      </dsp:nvSpPr>
      <dsp:spPr>
        <a:xfrm>
          <a:off x="5914509" y="1814749"/>
          <a:ext cx="2102577" cy="8811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ru-RU" sz="1800" i="1" kern="1200" dirty="0" smtClean="0"/>
            <a:t>Отношение к другим людям </a:t>
          </a:r>
          <a:endParaRPr lang="ru-RU" sz="1800" kern="1200" dirty="0"/>
        </a:p>
      </dsp:txBody>
      <dsp:txXfrm>
        <a:off x="5940317" y="1840557"/>
        <a:ext cx="2050961" cy="829546"/>
      </dsp:txXfrm>
    </dsp:sp>
    <dsp:sp modelId="{120AAF7C-7F7A-4414-9100-120CE789912D}">
      <dsp:nvSpPr>
        <dsp:cNvPr id="0" name=""/>
        <dsp:cNvSpPr/>
      </dsp:nvSpPr>
      <dsp:spPr>
        <a:xfrm>
          <a:off x="5914509" y="2831475"/>
          <a:ext cx="2102577" cy="8811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ru-RU" sz="1800" i="1" kern="1200" dirty="0" smtClean="0"/>
            <a:t>Социальные роли </a:t>
          </a:r>
          <a:endParaRPr lang="ru-RU" sz="1800" kern="1200" dirty="0"/>
        </a:p>
      </dsp:txBody>
      <dsp:txXfrm>
        <a:off x="5940317" y="2857283"/>
        <a:ext cx="2050961" cy="829546"/>
      </dsp:txXfrm>
    </dsp:sp>
    <dsp:sp modelId="{DFA92470-421C-40E6-8B9E-7172D0D2B4A6}">
      <dsp:nvSpPr>
        <dsp:cNvPr id="0" name=""/>
        <dsp:cNvSpPr/>
      </dsp:nvSpPr>
      <dsp:spPr>
        <a:xfrm>
          <a:off x="5914509" y="3848201"/>
          <a:ext cx="2102577" cy="8811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ru-RU" sz="1800" i="1" kern="1200" dirty="0" smtClean="0"/>
            <a:t>Социальные позиции </a:t>
          </a:r>
          <a:endParaRPr lang="ru-RU" sz="1800" kern="1200" dirty="0"/>
        </a:p>
      </dsp:txBody>
      <dsp:txXfrm>
        <a:off x="5940317" y="3874009"/>
        <a:ext cx="2050961" cy="829546"/>
      </dsp:txXfrm>
    </dsp:sp>
    <dsp:sp modelId="{9CF106F1-8E41-4CF6-B32A-049ED9DE42B8}">
      <dsp:nvSpPr>
        <dsp:cNvPr id="0" name=""/>
        <dsp:cNvSpPr/>
      </dsp:nvSpPr>
      <dsp:spPr>
        <a:xfrm>
          <a:off x="5914509" y="4864927"/>
          <a:ext cx="2102577" cy="8811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ru-RU" sz="1800" i="1" kern="1200" dirty="0" smtClean="0"/>
            <a:t>Социальные установки </a:t>
          </a:r>
          <a:endParaRPr lang="ru-RU" sz="1800" kern="1200" dirty="0"/>
        </a:p>
      </dsp:txBody>
      <dsp:txXfrm>
        <a:off x="5940317" y="4890735"/>
        <a:ext cx="2050961" cy="8295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97ED3-33EE-4B29-AD37-922EBD50D597}">
      <dsp:nvSpPr>
        <dsp:cNvPr id="0" name=""/>
        <dsp:cNvSpPr/>
      </dsp:nvSpPr>
      <dsp:spPr>
        <a:xfrm>
          <a:off x="3428998" y="1429249"/>
          <a:ext cx="1755219" cy="1755219"/>
        </a:xfrm>
        <a:prstGeom prst="ellipse">
          <a:avLst/>
        </a:prstGeom>
        <a:solidFill>
          <a:schemeClr val="accent1">
            <a:shade val="80000"/>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A5370B06-C24B-432C-AAA9-5DEAA88AB73E}">
      <dsp:nvSpPr>
        <dsp:cNvPr id="0" name=""/>
        <dsp:cNvSpPr/>
      </dsp:nvSpPr>
      <dsp:spPr>
        <a:xfrm>
          <a:off x="3084792" y="0"/>
          <a:ext cx="2443631" cy="117850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традиционный</a:t>
          </a:r>
        </a:p>
      </dsp:txBody>
      <dsp:txXfrm>
        <a:off x="3084792" y="0"/>
        <a:ext cx="2443631" cy="1178504"/>
      </dsp:txXfrm>
    </dsp:sp>
    <dsp:sp modelId="{D460AA1E-43FD-4405-A25E-88662478E8B2}">
      <dsp:nvSpPr>
        <dsp:cNvPr id="0" name=""/>
        <dsp:cNvSpPr/>
      </dsp:nvSpPr>
      <dsp:spPr>
        <a:xfrm>
          <a:off x="4096684" y="1914191"/>
          <a:ext cx="1755219" cy="1755219"/>
        </a:xfrm>
        <a:prstGeom prst="ellipse">
          <a:avLst/>
        </a:prstGeom>
        <a:solidFill>
          <a:schemeClr val="accent1">
            <a:shade val="80000"/>
            <a:alpha val="50000"/>
            <a:hueOff val="-14"/>
            <a:satOff val="3004"/>
            <a:lumOff val="1445"/>
            <a:alphaOff val="7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721298C0-F536-4473-95FD-0653D4E0B4F3}">
      <dsp:nvSpPr>
        <dsp:cNvPr id="0" name=""/>
        <dsp:cNvSpPr/>
      </dsp:nvSpPr>
      <dsp:spPr>
        <a:xfrm>
          <a:off x="6070431" y="1554622"/>
          <a:ext cx="2424551" cy="127880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институциональный</a:t>
          </a:r>
        </a:p>
      </dsp:txBody>
      <dsp:txXfrm>
        <a:off x="6070431" y="1554622"/>
        <a:ext cx="2424551" cy="1278802"/>
      </dsp:txXfrm>
    </dsp:sp>
    <dsp:sp modelId="{21F2588C-0154-4C37-86A3-ADBE0CE57936}">
      <dsp:nvSpPr>
        <dsp:cNvPr id="0" name=""/>
        <dsp:cNvSpPr/>
      </dsp:nvSpPr>
      <dsp:spPr>
        <a:xfrm>
          <a:off x="3841826" y="2699527"/>
          <a:ext cx="1755219" cy="1755219"/>
        </a:xfrm>
        <a:prstGeom prst="ellipse">
          <a:avLst/>
        </a:prstGeom>
        <a:solidFill>
          <a:schemeClr val="accent1">
            <a:shade val="80000"/>
            <a:alpha val="50000"/>
            <a:hueOff val="-28"/>
            <a:satOff val="6008"/>
            <a:lumOff val="2890"/>
            <a:alphaOff val="15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EC399A80-261B-4424-8F93-8FA450E2C861}">
      <dsp:nvSpPr>
        <dsp:cNvPr id="0" name=""/>
        <dsp:cNvSpPr/>
      </dsp:nvSpPr>
      <dsp:spPr>
        <a:xfrm>
          <a:off x="5322195" y="3736109"/>
          <a:ext cx="2602603" cy="127880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рефлексивный</a:t>
          </a:r>
        </a:p>
      </dsp:txBody>
      <dsp:txXfrm>
        <a:off x="5322195" y="3736109"/>
        <a:ext cx="2602603" cy="1278802"/>
      </dsp:txXfrm>
    </dsp:sp>
    <dsp:sp modelId="{E35D6CEA-8D78-41DD-8A88-69EDC0A21F81}">
      <dsp:nvSpPr>
        <dsp:cNvPr id="0" name=""/>
        <dsp:cNvSpPr/>
      </dsp:nvSpPr>
      <dsp:spPr>
        <a:xfrm>
          <a:off x="3016171" y="2699527"/>
          <a:ext cx="1755219" cy="1755219"/>
        </a:xfrm>
        <a:prstGeom prst="ellipse">
          <a:avLst/>
        </a:prstGeom>
        <a:solidFill>
          <a:schemeClr val="accent1">
            <a:shade val="80000"/>
            <a:alpha val="50000"/>
            <a:hueOff val="-43"/>
            <a:satOff val="9011"/>
            <a:lumOff val="4335"/>
            <a:alphaOff val="22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BC8E7048-AD89-470E-8F0A-90ADC883CEB2}">
      <dsp:nvSpPr>
        <dsp:cNvPr id="0" name=""/>
        <dsp:cNvSpPr/>
      </dsp:nvSpPr>
      <dsp:spPr>
        <a:xfrm>
          <a:off x="762000" y="3736109"/>
          <a:ext cx="2455437" cy="127880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межличностный</a:t>
          </a:r>
        </a:p>
      </dsp:txBody>
      <dsp:txXfrm>
        <a:off x="762000" y="3736109"/>
        <a:ext cx="2455437" cy="1278802"/>
      </dsp:txXfrm>
    </dsp:sp>
    <dsp:sp modelId="{8222427C-1301-476F-AB23-C1D459947015}">
      <dsp:nvSpPr>
        <dsp:cNvPr id="0" name=""/>
        <dsp:cNvSpPr/>
      </dsp:nvSpPr>
      <dsp:spPr>
        <a:xfrm>
          <a:off x="2761313" y="1914191"/>
          <a:ext cx="1755219" cy="1755219"/>
        </a:xfrm>
        <a:prstGeom prst="ellipse">
          <a:avLst/>
        </a:prstGeom>
        <a:solidFill>
          <a:schemeClr val="accent1">
            <a:shade val="80000"/>
            <a:alpha val="50000"/>
            <a:hueOff val="-57"/>
            <a:satOff val="12015"/>
            <a:lumOff val="5780"/>
            <a:alphaOff val="30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D8CD8317-D273-403E-913A-F3C19429A01A}">
      <dsp:nvSpPr>
        <dsp:cNvPr id="0" name=""/>
        <dsp:cNvSpPr/>
      </dsp:nvSpPr>
      <dsp:spPr>
        <a:xfrm>
          <a:off x="570191" y="1554622"/>
          <a:ext cx="2277385" cy="127880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стилизованный</a:t>
          </a:r>
        </a:p>
      </dsp:txBody>
      <dsp:txXfrm>
        <a:off x="570191" y="1554622"/>
        <a:ext cx="2277385" cy="12788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0A17C-50EC-427C-8738-95D2994117AD}">
      <dsp:nvSpPr>
        <dsp:cNvPr id="0" name=""/>
        <dsp:cNvSpPr/>
      </dsp:nvSpPr>
      <dsp:spPr>
        <a:xfrm>
          <a:off x="3461385" y="1498473"/>
          <a:ext cx="1840230" cy="1840230"/>
        </a:xfrm>
        <a:prstGeom prst="ellipse">
          <a:avLst/>
        </a:prstGeom>
        <a:solidFill>
          <a:schemeClr val="accent4">
            <a:shade val="80000"/>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4201EAE0-0E23-4AFF-BDCF-22AC344E6D39}">
      <dsp:nvSpPr>
        <dsp:cNvPr id="0" name=""/>
        <dsp:cNvSpPr/>
      </dsp:nvSpPr>
      <dsp:spPr>
        <a:xfrm>
          <a:off x="3314166" y="0"/>
          <a:ext cx="2134666" cy="1235583"/>
        </a:xfrm>
        <a:prstGeom prst="rect">
          <a:avLst/>
        </a:prstGeom>
        <a:noFill/>
        <a:ln w="6350" cap="flat" cmpd="sng" algn="ctr">
          <a:noFill/>
          <a:prstDash val="solid"/>
          <a:miter lim="800000"/>
        </a:ln>
        <a:effectLst/>
        <a:sp3d/>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учебное</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заведение</a:t>
          </a:r>
        </a:p>
      </dsp:txBody>
      <dsp:txXfrm>
        <a:off x="3314166" y="0"/>
        <a:ext cx="2134666" cy="1235583"/>
      </dsp:txXfrm>
    </dsp:sp>
    <dsp:sp modelId="{4F693081-F5AA-4D2C-836B-1B2E6A1BC01B}">
      <dsp:nvSpPr>
        <dsp:cNvPr id="0" name=""/>
        <dsp:cNvSpPr/>
      </dsp:nvSpPr>
      <dsp:spPr>
        <a:xfrm>
          <a:off x="4161408" y="2006902"/>
          <a:ext cx="1840230" cy="1840230"/>
        </a:xfrm>
        <a:prstGeom prst="ellipse">
          <a:avLst/>
        </a:prstGeom>
        <a:solidFill>
          <a:schemeClr val="accent4">
            <a:shade val="80000"/>
            <a:alpha val="50000"/>
            <a:hueOff val="-128321"/>
            <a:satOff val="0"/>
            <a:lumOff val="8469"/>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83C4B137-E2FB-4E54-BFA6-944CEE440334}">
      <dsp:nvSpPr>
        <dsp:cNvPr id="0" name=""/>
        <dsp:cNvSpPr/>
      </dsp:nvSpPr>
      <dsp:spPr>
        <a:xfrm>
          <a:off x="6148120" y="1629918"/>
          <a:ext cx="1913839" cy="1340739"/>
        </a:xfrm>
        <a:prstGeom prst="rect">
          <a:avLst/>
        </a:prstGeom>
        <a:noFill/>
        <a:ln w="6350" cap="flat" cmpd="sng" algn="ctr">
          <a:noFill/>
          <a:prstDash val="solid"/>
          <a:miter lim="800000"/>
        </a:ln>
        <a:effectLst/>
        <a:sp3d/>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неформальные</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объединения</a:t>
          </a:r>
        </a:p>
      </dsp:txBody>
      <dsp:txXfrm>
        <a:off x="6148120" y="1629918"/>
        <a:ext cx="1913839" cy="1340739"/>
      </dsp:txXfrm>
    </dsp:sp>
    <dsp:sp modelId="{30C6EFAB-76EF-4579-BEE8-2ADAEFC7C541}">
      <dsp:nvSpPr>
        <dsp:cNvPr id="0" name=""/>
        <dsp:cNvSpPr/>
      </dsp:nvSpPr>
      <dsp:spPr>
        <a:xfrm>
          <a:off x="3894207" y="2830273"/>
          <a:ext cx="1840230" cy="1840230"/>
        </a:xfrm>
        <a:prstGeom prst="ellipse">
          <a:avLst/>
        </a:prstGeom>
        <a:solidFill>
          <a:schemeClr val="accent4">
            <a:shade val="80000"/>
            <a:alpha val="50000"/>
            <a:hueOff val="-256642"/>
            <a:satOff val="0"/>
            <a:lumOff val="16938"/>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2FBCB648-B6A2-4EBC-8303-0649EB6EB05D}">
      <dsp:nvSpPr>
        <dsp:cNvPr id="0" name=""/>
        <dsp:cNvSpPr/>
      </dsp:nvSpPr>
      <dsp:spPr>
        <a:xfrm>
          <a:off x="5853683" y="3917061"/>
          <a:ext cx="1913839" cy="1340739"/>
        </a:xfrm>
        <a:prstGeom prst="rect">
          <a:avLst/>
        </a:prstGeom>
        <a:noFill/>
        <a:ln w="6350" cap="flat" cmpd="sng" algn="ctr">
          <a:noFill/>
          <a:prstDash val="solid"/>
          <a:miter lim="800000"/>
        </a:ln>
        <a:effectLst/>
        <a:sp3d/>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трудовой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коллектив</a:t>
          </a:r>
        </a:p>
      </dsp:txBody>
      <dsp:txXfrm>
        <a:off x="5853683" y="3917061"/>
        <a:ext cx="1913839" cy="1340739"/>
      </dsp:txXfrm>
    </dsp:sp>
    <dsp:sp modelId="{E1FBFFBA-EC9D-4B41-B505-65249EA3F994}">
      <dsp:nvSpPr>
        <dsp:cNvPr id="0" name=""/>
        <dsp:cNvSpPr/>
      </dsp:nvSpPr>
      <dsp:spPr>
        <a:xfrm>
          <a:off x="3028562" y="2830273"/>
          <a:ext cx="1840230" cy="1840230"/>
        </a:xfrm>
        <a:prstGeom prst="ellipse">
          <a:avLst/>
        </a:prstGeom>
        <a:solidFill>
          <a:schemeClr val="accent4">
            <a:shade val="80000"/>
            <a:alpha val="50000"/>
            <a:hueOff val="-384962"/>
            <a:satOff val="0"/>
            <a:lumOff val="25406"/>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85FFBE7A-D7E1-467E-80D2-41C6AFFFF2CC}">
      <dsp:nvSpPr>
        <dsp:cNvPr id="0" name=""/>
        <dsp:cNvSpPr/>
      </dsp:nvSpPr>
      <dsp:spPr>
        <a:xfrm>
          <a:off x="838197" y="3917061"/>
          <a:ext cx="2228397" cy="1340739"/>
        </a:xfrm>
        <a:prstGeom prst="rect">
          <a:avLst/>
        </a:prstGeom>
        <a:noFill/>
        <a:ln w="6350" cap="flat" cmpd="sng" algn="ctr">
          <a:noFill/>
          <a:prstDash val="solid"/>
          <a:miter lim="800000"/>
        </a:ln>
        <a:effectLst/>
        <a:sp3d/>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профессиональная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школа</a:t>
          </a:r>
        </a:p>
      </dsp:txBody>
      <dsp:txXfrm>
        <a:off x="838197" y="3917061"/>
        <a:ext cx="2228397" cy="1340739"/>
      </dsp:txXfrm>
    </dsp:sp>
    <dsp:sp modelId="{BA29BF01-34F1-4270-83EC-E2D9740443AA}">
      <dsp:nvSpPr>
        <dsp:cNvPr id="0" name=""/>
        <dsp:cNvSpPr/>
      </dsp:nvSpPr>
      <dsp:spPr>
        <a:xfrm>
          <a:off x="2761361" y="2006902"/>
          <a:ext cx="1840230" cy="1840230"/>
        </a:xfrm>
        <a:prstGeom prst="ellipse">
          <a:avLst/>
        </a:prstGeom>
        <a:solidFill>
          <a:schemeClr val="accent4">
            <a:shade val="80000"/>
            <a:alpha val="50000"/>
            <a:hueOff val="-513283"/>
            <a:satOff val="0"/>
            <a:lumOff val="33875"/>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FC558C5F-5F56-4334-A11F-D38EDBB1DB09}">
      <dsp:nvSpPr>
        <dsp:cNvPr id="0" name=""/>
        <dsp:cNvSpPr/>
      </dsp:nvSpPr>
      <dsp:spPr>
        <a:xfrm>
          <a:off x="701040" y="1629918"/>
          <a:ext cx="1913839" cy="1340739"/>
        </a:xfrm>
        <a:prstGeom prst="rect">
          <a:avLst/>
        </a:prstGeom>
        <a:noFill/>
        <a:ln w="6350" cap="flat" cmpd="sng" algn="ctr">
          <a:noFill/>
          <a:prstDash val="solid"/>
          <a:miter lim="800000"/>
        </a:ln>
        <a:effectLst/>
        <a:sp3d/>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семья</a:t>
          </a:r>
        </a:p>
      </dsp:txBody>
      <dsp:txXfrm>
        <a:off x="701040" y="1629918"/>
        <a:ext cx="1913839" cy="13407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C1332-A0A1-45DE-8F26-53B44FC6E14E}">
      <dsp:nvSpPr>
        <dsp:cNvPr id="0" name=""/>
        <dsp:cNvSpPr/>
      </dsp:nvSpPr>
      <dsp:spPr>
        <a:xfrm>
          <a:off x="4114799" y="2192914"/>
          <a:ext cx="2911251" cy="505258"/>
        </a:xfrm>
        <a:custGeom>
          <a:avLst/>
          <a:gdLst/>
          <a:ahLst/>
          <a:cxnLst/>
          <a:rect l="0" t="0" r="0" b="0"/>
          <a:pathLst>
            <a:path>
              <a:moveTo>
                <a:pt x="0" y="0"/>
              </a:moveTo>
              <a:lnTo>
                <a:pt x="0" y="252629"/>
              </a:lnTo>
              <a:lnTo>
                <a:pt x="2911251" y="252629"/>
              </a:lnTo>
              <a:lnTo>
                <a:pt x="2911251" y="505258"/>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DCBDA4B-CE0B-4041-86B0-BC97689F89F5}">
      <dsp:nvSpPr>
        <dsp:cNvPr id="0" name=""/>
        <dsp:cNvSpPr/>
      </dsp:nvSpPr>
      <dsp:spPr>
        <a:xfrm>
          <a:off x="4069079" y="2192914"/>
          <a:ext cx="91440" cy="505258"/>
        </a:xfrm>
        <a:custGeom>
          <a:avLst/>
          <a:gdLst/>
          <a:ahLst/>
          <a:cxnLst/>
          <a:rect l="0" t="0" r="0" b="0"/>
          <a:pathLst>
            <a:path>
              <a:moveTo>
                <a:pt x="45720" y="0"/>
              </a:moveTo>
              <a:lnTo>
                <a:pt x="45720" y="505258"/>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F5DD5CE-E53F-48D0-8F7C-456E105F60BE}">
      <dsp:nvSpPr>
        <dsp:cNvPr id="0" name=""/>
        <dsp:cNvSpPr/>
      </dsp:nvSpPr>
      <dsp:spPr>
        <a:xfrm>
          <a:off x="1203548" y="2192914"/>
          <a:ext cx="2911251" cy="505258"/>
        </a:xfrm>
        <a:custGeom>
          <a:avLst/>
          <a:gdLst/>
          <a:ahLst/>
          <a:cxnLst/>
          <a:rect l="0" t="0" r="0" b="0"/>
          <a:pathLst>
            <a:path>
              <a:moveTo>
                <a:pt x="2911251" y="0"/>
              </a:moveTo>
              <a:lnTo>
                <a:pt x="2911251" y="252629"/>
              </a:lnTo>
              <a:lnTo>
                <a:pt x="0" y="252629"/>
              </a:lnTo>
              <a:lnTo>
                <a:pt x="0" y="505258"/>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1745025-6B6C-4996-9876-1697CE317DE4}">
      <dsp:nvSpPr>
        <dsp:cNvPr id="0" name=""/>
        <dsp:cNvSpPr/>
      </dsp:nvSpPr>
      <dsp:spPr>
        <a:xfrm>
          <a:off x="2667005" y="989918"/>
          <a:ext cx="2895588" cy="120299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3600" b="0" i="0" u="none" strike="noStrike" kern="1200" cap="all" normalizeH="0" baseline="0" dirty="0" smtClean="0">
              <a:ln/>
              <a:effectLst>
                <a:outerShdw blurRad="38100" dist="38100" dir="2700000" algn="tl">
                  <a:srgbClr val="000000">
                    <a:alpha val="43137"/>
                  </a:srgbClr>
                </a:outerShdw>
              </a:effectLst>
              <a:latin typeface="Arial" charset="0"/>
            </a:rPr>
            <a:t>усвоение</a:t>
          </a:r>
        </a:p>
      </dsp:txBody>
      <dsp:txXfrm>
        <a:off x="2667005" y="989918"/>
        <a:ext cx="2895588" cy="1202996"/>
      </dsp:txXfrm>
    </dsp:sp>
    <dsp:sp modelId="{5F31549D-8419-4A93-AF05-598450ABAB23}">
      <dsp:nvSpPr>
        <dsp:cNvPr id="0" name=""/>
        <dsp:cNvSpPr/>
      </dsp:nvSpPr>
      <dsp:spPr>
        <a:xfrm>
          <a:off x="552" y="2698173"/>
          <a:ext cx="2405992" cy="120299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32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стереотипов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32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поведения</a:t>
          </a:r>
        </a:p>
      </dsp:txBody>
      <dsp:txXfrm>
        <a:off x="552" y="2698173"/>
        <a:ext cx="2405992" cy="1202996"/>
      </dsp:txXfrm>
    </dsp:sp>
    <dsp:sp modelId="{FDFFA23E-C520-49DE-A074-BB2C591D3D82}">
      <dsp:nvSpPr>
        <dsp:cNvPr id="0" name=""/>
        <dsp:cNvSpPr/>
      </dsp:nvSpPr>
      <dsp:spPr>
        <a:xfrm>
          <a:off x="2911803" y="2698173"/>
          <a:ext cx="2405992" cy="120299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32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социальных</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32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обычаев</a:t>
          </a:r>
        </a:p>
      </dsp:txBody>
      <dsp:txXfrm>
        <a:off x="2911803" y="2698173"/>
        <a:ext cx="2405992" cy="1202996"/>
      </dsp:txXfrm>
    </dsp:sp>
    <dsp:sp modelId="{9F82EFBE-0DF3-41A0-9790-75893D1346CC}">
      <dsp:nvSpPr>
        <dsp:cNvPr id="0" name=""/>
        <dsp:cNvSpPr/>
      </dsp:nvSpPr>
      <dsp:spPr>
        <a:xfrm>
          <a:off x="5823054" y="2698173"/>
          <a:ext cx="2405992" cy="120299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32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ценностных</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3200" b="1" i="0" u="none" strike="noStrike" kern="1200" cap="none" normalizeH="0" baseline="0" dirty="0" smtClean="0">
              <a:ln/>
              <a:effectLst>
                <a:outerShdw blurRad="38100" dist="38100" dir="2700000" algn="tl">
                  <a:srgbClr val="000000">
                    <a:alpha val="43137"/>
                  </a:srgbClr>
                </a:outerShdw>
              </a:effectLst>
              <a:latin typeface="Times New Roman" pitchFamily="18" charset="0"/>
              <a:cs typeface="Times New Roman" pitchFamily="18" charset="0"/>
            </a:rPr>
            <a:t>ориентаций</a:t>
          </a:r>
        </a:p>
      </dsp:txBody>
      <dsp:txXfrm>
        <a:off x="5823054" y="2698173"/>
        <a:ext cx="2405992" cy="12029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17.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3">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11716-0455-4319-A831-0DE7F2958B79}" type="datetimeFigureOut">
              <a:rPr lang="ru-RU" smtClean="0"/>
              <a:t>29.09.2021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1133E-7CDB-4668-937F-724C0CA480FC}" type="slidenum">
              <a:rPr lang="ru-RU" smtClean="0"/>
              <a:t>‹#›</a:t>
            </a:fld>
            <a:endParaRPr lang="ru-RU"/>
          </a:p>
        </p:txBody>
      </p:sp>
    </p:spTree>
    <p:extLst>
      <p:ext uri="{BB962C8B-B14F-4D97-AF65-F5344CB8AC3E}">
        <p14:creationId xmlns:p14="http://schemas.microsoft.com/office/powerpoint/2010/main" val="4017589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B2273EE-FAC9-40F8-8238-BC96924EA97D}" type="slidenum">
              <a:rPr lang="ru-RU" smtClean="0"/>
              <a:t>17</a:t>
            </a:fld>
            <a:endParaRPr lang="ru-RU"/>
          </a:p>
        </p:txBody>
      </p:sp>
    </p:spTree>
    <p:extLst>
      <p:ext uri="{BB962C8B-B14F-4D97-AF65-F5344CB8AC3E}">
        <p14:creationId xmlns:p14="http://schemas.microsoft.com/office/powerpoint/2010/main" val="2783469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5C0FD62-51AA-4F4A-81BD-093AEC35A077}" type="datetimeFigureOut">
              <a:rPr lang="ru-RU" smtClean="0"/>
              <a:t>29.09.2021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A544F7-3B66-46DC-A896-3A15144F0148}" type="slidenum">
              <a:rPr lang="ru-RU" smtClean="0"/>
              <a:t>‹#›</a:t>
            </a:fld>
            <a:endParaRPr lang="ru-RU"/>
          </a:p>
        </p:txBody>
      </p:sp>
    </p:spTree>
    <p:extLst>
      <p:ext uri="{BB962C8B-B14F-4D97-AF65-F5344CB8AC3E}">
        <p14:creationId xmlns:p14="http://schemas.microsoft.com/office/powerpoint/2010/main" val="295113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5C0FD62-51AA-4F4A-81BD-093AEC35A077}" type="datetimeFigureOut">
              <a:rPr lang="ru-RU" smtClean="0"/>
              <a:t>29.09.2021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A544F7-3B66-46DC-A896-3A15144F0148}" type="slidenum">
              <a:rPr lang="ru-RU" smtClean="0"/>
              <a:t>‹#›</a:t>
            </a:fld>
            <a:endParaRPr lang="ru-RU"/>
          </a:p>
        </p:txBody>
      </p:sp>
    </p:spTree>
    <p:extLst>
      <p:ext uri="{BB962C8B-B14F-4D97-AF65-F5344CB8AC3E}">
        <p14:creationId xmlns:p14="http://schemas.microsoft.com/office/powerpoint/2010/main" val="29703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5C0FD62-51AA-4F4A-81BD-093AEC35A077}" type="datetimeFigureOut">
              <a:rPr lang="ru-RU" smtClean="0"/>
              <a:t>29.09.2021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A544F7-3B66-46DC-A896-3A15144F0148}" type="slidenum">
              <a:rPr lang="ru-RU" smtClean="0"/>
              <a:t>‹#›</a:t>
            </a:fld>
            <a:endParaRPr lang="ru-RU"/>
          </a:p>
        </p:txBody>
      </p:sp>
    </p:spTree>
    <p:extLst>
      <p:ext uri="{BB962C8B-B14F-4D97-AF65-F5344CB8AC3E}">
        <p14:creationId xmlns:p14="http://schemas.microsoft.com/office/powerpoint/2010/main" val="3243842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Заголовок, схема или организационная диаграмм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p>
            <a:r>
              <a:rPr lang="ru-RU" smtClean="0"/>
              <a:t>Образец заголовка</a:t>
            </a:r>
            <a:endParaRPr lang="ru-RU"/>
          </a:p>
        </p:txBody>
      </p:sp>
      <p:sp>
        <p:nvSpPr>
          <p:cNvPr id="3" name="Рисунок SmartArt 2"/>
          <p:cNvSpPr>
            <a:spLocks noGrp="1"/>
          </p:cNvSpPr>
          <p:nvPr>
            <p:ph type="dgm" idx="1"/>
          </p:nvPr>
        </p:nvSpPr>
        <p:spPr>
          <a:xfrm>
            <a:off x="609600" y="1600201"/>
            <a:ext cx="10972800" cy="4525963"/>
          </a:xfrm>
        </p:spPr>
        <p:txBody>
          <a:bodyPr>
            <a:normAutofit/>
          </a:bodyPr>
          <a:lstStyle/>
          <a:p>
            <a:pPr lvl="0"/>
            <a:endParaRPr lang="ru-RU" noProof="0" smtClean="0"/>
          </a:p>
        </p:txBody>
      </p:sp>
      <p:sp>
        <p:nvSpPr>
          <p:cNvPr id="4" name="Дата 9"/>
          <p:cNvSpPr>
            <a:spLocks noGrp="1"/>
          </p:cNvSpPr>
          <p:nvPr>
            <p:ph type="dt" sz="half" idx="10"/>
          </p:nvPr>
        </p:nvSpPr>
        <p:spPr/>
        <p:txBody>
          <a:bodyPr/>
          <a:lstStyle>
            <a:lvl1pPr>
              <a:defRPr/>
            </a:lvl1pPr>
          </a:lstStyle>
          <a:p>
            <a:pPr>
              <a:defRPr/>
            </a:pPr>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fld id="{CBA8A65D-DC21-42D9-B686-ADF22587F22C}" type="slidenum">
              <a:rPr lang="ru-RU" altLang="ru-RU"/>
              <a:pPr/>
              <a:t>‹#›</a:t>
            </a:fld>
            <a:endParaRPr lang="ru-RU" altLang="ru-RU"/>
          </a:p>
        </p:txBody>
      </p:sp>
    </p:spTree>
    <p:extLst>
      <p:ext uri="{BB962C8B-B14F-4D97-AF65-F5344CB8AC3E}">
        <p14:creationId xmlns:p14="http://schemas.microsoft.com/office/powerpoint/2010/main" val="131534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5C0FD62-51AA-4F4A-81BD-093AEC35A077}" type="datetimeFigureOut">
              <a:rPr lang="ru-RU" smtClean="0"/>
              <a:t>29.09.2021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A544F7-3B66-46DC-A896-3A15144F0148}" type="slidenum">
              <a:rPr lang="ru-RU" smtClean="0"/>
              <a:t>‹#›</a:t>
            </a:fld>
            <a:endParaRPr lang="ru-RU"/>
          </a:p>
        </p:txBody>
      </p:sp>
    </p:spTree>
    <p:extLst>
      <p:ext uri="{BB962C8B-B14F-4D97-AF65-F5344CB8AC3E}">
        <p14:creationId xmlns:p14="http://schemas.microsoft.com/office/powerpoint/2010/main" val="1941528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5C0FD62-51AA-4F4A-81BD-093AEC35A077}" type="datetimeFigureOut">
              <a:rPr lang="ru-RU" smtClean="0"/>
              <a:t>29.09.2021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A544F7-3B66-46DC-A896-3A15144F0148}" type="slidenum">
              <a:rPr lang="ru-RU" smtClean="0"/>
              <a:t>‹#›</a:t>
            </a:fld>
            <a:endParaRPr lang="ru-RU"/>
          </a:p>
        </p:txBody>
      </p:sp>
    </p:spTree>
    <p:extLst>
      <p:ext uri="{BB962C8B-B14F-4D97-AF65-F5344CB8AC3E}">
        <p14:creationId xmlns:p14="http://schemas.microsoft.com/office/powerpoint/2010/main" val="3657562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5C0FD62-51AA-4F4A-81BD-093AEC35A077}" type="datetimeFigureOut">
              <a:rPr lang="ru-RU" smtClean="0"/>
              <a:t>29.09.2021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AA544F7-3B66-46DC-A896-3A15144F0148}" type="slidenum">
              <a:rPr lang="ru-RU" smtClean="0"/>
              <a:t>‹#›</a:t>
            </a:fld>
            <a:endParaRPr lang="ru-RU"/>
          </a:p>
        </p:txBody>
      </p:sp>
    </p:spTree>
    <p:extLst>
      <p:ext uri="{BB962C8B-B14F-4D97-AF65-F5344CB8AC3E}">
        <p14:creationId xmlns:p14="http://schemas.microsoft.com/office/powerpoint/2010/main" val="3414509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5C0FD62-51AA-4F4A-81BD-093AEC35A077}" type="datetimeFigureOut">
              <a:rPr lang="ru-RU" smtClean="0"/>
              <a:t>29.09.2021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AA544F7-3B66-46DC-A896-3A15144F0148}" type="slidenum">
              <a:rPr lang="ru-RU" smtClean="0"/>
              <a:t>‹#›</a:t>
            </a:fld>
            <a:endParaRPr lang="ru-RU"/>
          </a:p>
        </p:txBody>
      </p:sp>
    </p:spTree>
    <p:extLst>
      <p:ext uri="{BB962C8B-B14F-4D97-AF65-F5344CB8AC3E}">
        <p14:creationId xmlns:p14="http://schemas.microsoft.com/office/powerpoint/2010/main" val="688951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5C0FD62-51AA-4F4A-81BD-093AEC35A077}" type="datetimeFigureOut">
              <a:rPr lang="ru-RU" smtClean="0"/>
              <a:t>29.09.2021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AA544F7-3B66-46DC-A896-3A15144F0148}" type="slidenum">
              <a:rPr lang="ru-RU" smtClean="0"/>
              <a:t>‹#›</a:t>
            </a:fld>
            <a:endParaRPr lang="ru-RU"/>
          </a:p>
        </p:txBody>
      </p:sp>
    </p:spTree>
    <p:extLst>
      <p:ext uri="{BB962C8B-B14F-4D97-AF65-F5344CB8AC3E}">
        <p14:creationId xmlns:p14="http://schemas.microsoft.com/office/powerpoint/2010/main" val="248411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5C0FD62-51AA-4F4A-81BD-093AEC35A077}" type="datetimeFigureOut">
              <a:rPr lang="ru-RU" smtClean="0"/>
              <a:t>29.09.2021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AA544F7-3B66-46DC-A896-3A15144F0148}" type="slidenum">
              <a:rPr lang="ru-RU" smtClean="0"/>
              <a:t>‹#›</a:t>
            </a:fld>
            <a:endParaRPr lang="ru-RU"/>
          </a:p>
        </p:txBody>
      </p:sp>
    </p:spTree>
    <p:extLst>
      <p:ext uri="{BB962C8B-B14F-4D97-AF65-F5344CB8AC3E}">
        <p14:creationId xmlns:p14="http://schemas.microsoft.com/office/powerpoint/2010/main" val="269024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5C0FD62-51AA-4F4A-81BD-093AEC35A077}" type="datetimeFigureOut">
              <a:rPr lang="ru-RU" smtClean="0"/>
              <a:t>29.09.2021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AA544F7-3B66-46DC-A896-3A15144F0148}" type="slidenum">
              <a:rPr lang="ru-RU" smtClean="0"/>
              <a:t>‹#›</a:t>
            </a:fld>
            <a:endParaRPr lang="ru-RU"/>
          </a:p>
        </p:txBody>
      </p:sp>
    </p:spTree>
    <p:extLst>
      <p:ext uri="{BB962C8B-B14F-4D97-AF65-F5344CB8AC3E}">
        <p14:creationId xmlns:p14="http://schemas.microsoft.com/office/powerpoint/2010/main" val="229113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5C0FD62-51AA-4F4A-81BD-093AEC35A077}" type="datetimeFigureOut">
              <a:rPr lang="ru-RU" smtClean="0"/>
              <a:t>29.09.2021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AA544F7-3B66-46DC-A896-3A15144F0148}" type="slidenum">
              <a:rPr lang="ru-RU" smtClean="0"/>
              <a:t>‹#›</a:t>
            </a:fld>
            <a:endParaRPr lang="ru-RU"/>
          </a:p>
        </p:txBody>
      </p:sp>
    </p:spTree>
    <p:extLst>
      <p:ext uri="{BB962C8B-B14F-4D97-AF65-F5344CB8AC3E}">
        <p14:creationId xmlns:p14="http://schemas.microsoft.com/office/powerpoint/2010/main" val="2444816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0FD62-51AA-4F4A-81BD-093AEC35A077}" type="datetimeFigureOut">
              <a:rPr lang="ru-RU" smtClean="0"/>
              <a:t>29.09.2021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544F7-3B66-46DC-A896-3A15144F0148}" type="slidenum">
              <a:rPr lang="ru-RU" smtClean="0"/>
              <a:t>‹#›</a:t>
            </a:fld>
            <a:endParaRPr lang="ru-RU"/>
          </a:p>
        </p:txBody>
      </p:sp>
    </p:spTree>
    <p:extLst>
      <p:ext uri="{BB962C8B-B14F-4D97-AF65-F5344CB8AC3E}">
        <p14:creationId xmlns:p14="http://schemas.microsoft.com/office/powerpoint/2010/main" val="1348981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33146" y="624254"/>
            <a:ext cx="9234854" cy="1301261"/>
          </a:xfrm>
        </p:spPr>
        <p:txBody>
          <a:bodyPr>
            <a:normAutofit fontScale="90000"/>
          </a:bodyPr>
          <a:lstStyle/>
          <a:p>
            <a:pPr algn="just"/>
            <a:r>
              <a:rPr lang="ru-RU" sz="3600" b="1" dirty="0">
                <a:solidFill>
                  <a:srgbClr val="FF0000"/>
                </a:solidFill>
                <a:latin typeface="Times New Roman" panose="02020603050405020304" pitchFamily="18" charset="0"/>
                <a:cs typeface="Times New Roman" panose="02020603050405020304" pitchFamily="18" charset="0"/>
              </a:rPr>
              <a:t>Тема 5. Личность в управленческом взаимодействии</a:t>
            </a:r>
            <a:r>
              <a:rPr lang="ru-RU" sz="3600" dirty="0">
                <a:solidFill>
                  <a:srgbClr val="FF0000"/>
                </a:solidFill>
                <a:latin typeface="Times New Roman" panose="02020603050405020304" pitchFamily="18" charset="0"/>
                <a:cs typeface="Times New Roman" panose="02020603050405020304" pitchFamily="18" charset="0"/>
              </a:rPr>
              <a:t/>
            </a:r>
            <a:br>
              <a:rPr lang="ru-RU" sz="3600" dirty="0">
                <a:solidFill>
                  <a:srgbClr val="FF0000"/>
                </a:solidFill>
                <a:latin typeface="Times New Roman" panose="02020603050405020304" pitchFamily="18" charset="0"/>
                <a:cs typeface="Times New Roman" panose="02020603050405020304" pitchFamily="18" charset="0"/>
              </a:rPr>
            </a:br>
            <a:endParaRPr lang="ru-RU" sz="3600" dirty="0">
              <a:solidFill>
                <a:srgbClr val="FF0000"/>
              </a:solidFill>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1524000" y="2127738"/>
            <a:ext cx="9144000" cy="3130062"/>
          </a:xfrm>
        </p:spPr>
        <p:txBody>
          <a:bodyPr/>
          <a:lstStyle/>
          <a:p>
            <a:pPr marL="457200" lvl="0" indent="-457200" algn="just">
              <a:buFont typeface="+mj-lt"/>
              <a:buAutoNum type="arabicPeriod"/>
            </a:pPr>
            <a:r>
              <a:rPr lang="ru-RU" sz="3200" dirty="0">
                <a:latin typeface="Times New Roman" panose="02020603050405020304" pitchFamily="18" charset="0"/>
                <a:cs typeface="Times New Roman" panose="02020603050405020304" pitchFamily="18" charset="0"/>
              </a:rPr>
              <a:t>Понятие личности в современной психологии управления. </a:t>
            </a:r>
          </a:p>
          <a:p>
            <a:pPr marL="457200" lvl="0" indent="-457200" algn="just">
              <a:buFont typeface="+mj-lt"/>
              <a:buAutoNum type="arabicPeriod"/>
            </a:pPr>
            <a:r>
              <a:rPr lang="ru-RU" sz="3200" dirty="0">
                <a:latin typeface="Times New Roman" panose="02020603050405020304" pitchFamily="18" charset="0"/>
                <a:cs typeface="Times New Roman" panose="02020603050405020304" pitchFamily="18" charset="0"/>
              </a:rPr>
              <a:t>Психологическая структура личности. </a:t>
            </a:r>
          </a:p>
          <a:p>
            <a:pPr marL="457200" lvl="0" indent="-457200" algn="just">
              <a:buFont typeface="+mj-lt"/>
              <a:buAutoNum type="arabicPeriod"/>
            </a:pPr>
            <a:r>
              <a:rPr lang="ru-RU" sz="3200" dirty="0">
                <a:latin typeface="Times New Roman" panose="02020603050405020304" pitchFamily="18" charset="0"/>
                <a:cs typeface="Times New Roman" panose="02020603050405020304" pitchFamily="18" charset="0"/>
              </a:rPr>
              <a:t>Социализация, социальный статус и социальная роль личности в организации. </a:t>
            </a:r>
          </a:p>
          <a:p>
            <a:pPr algn="just"/>
            <a:endParaRPr lang="ru-RU" dirty="0"/>
          </a:p>
        </p:txBody>
      </p:sp>
    </p:spTree>
    <p:extLst>
      <p:ext uri="{BB962C8B-B14F-4D97-AF65-F5344CB8AC3E}">
        <p14:creationId xmlns:p14="http://schemas.microsoft.com/office/powerpoint/2010/main" val="3705508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981200" y="1676401"/>
            <a:ext cx="8229600" cy="4678363"/>
          </a:xfrm>
          <a:solidFill>
            <a:schemeClr val="tx2">
              <a:lumMod val="20000"/>
              <a:lumOff val="80000"/>
            </a:schemeClr>
          </a:solidFill>
        </p:spPr>
        <p:txBody>
          <a:bodyPr>
            <a:normAutofit/>
          </a:bodyPr>
          <a:lstStyle/>
          <a:p>
            <a:pPr marL="274320" indent="-274320" algn="just">
              <a:buClr>
                <a:schemeClr val="accent3"/>
              </a:buClr>
              <a:buFont typeface="Wingdings 2"/>
              <a:buChar char=""/>
              <a:defRPr/>
            </a:pPr>
            <a:r>
              <a:rPr lang="ru-RU" b="1" dirty="0"/>
              <a:t>устойчивая система социально значимых  приобретенных качеств;</a:t>
            </a:r>
          </a:p>
          <a:p>
            <a:pPr marL="274320" indent="-274320" algn="just">
              <a:buClr>
                <a:schemeClr val="accent3"/>
              </a:buClr>
              <a:buFont typeface="Wingdings 2"/>
              <a:buChar char=""/>
              <a:defRPr/>
            </a:pPr>
            <a:r>
              <a:rPr lang="ru-RU" b="1" dirty="0"/>
              <a:t>социальная характеристика индивида;</a:t>
            </a:r>
          </a:p>
          <a:p>
            <a:pPr marL="274320" indent="-274320" algn="just">
              <a:buClr>
                <a:schemeClr val="accent3"/>
              </a:buClr>
              <a:buFont typeface="Wingdings 2"/>
              <a:buChar char=""/>
              <a:defRPr/>
            </a:pPr>
            <a:r>
              <a:rPr lang="ru-RU" b="1" dirty="0"/>
              <a:t>индивид, включенный в общественные отношения;</a:t>
            </a:r>
          </a:p>
          <a:p>
            <a:pPr marL="274320" indent="-274320" algn="just">
              <a:buClr>
                <a:schemeClr val="accent3"/>
              </a:buClr>
              <a:buFont typeface="Wingdings 2"/>
              <a:buChar char=""/>
              <a:defRPr/>
            </a:pPr>
            <a:r>
              <a:rPr lang="ru-RU" b="1" dirty="0"/>
              <a:t>человек, обладающий сознанием и самосознанием, включенный в отношения с другими членами общности.</a:t>
            </a:r>
          </a:p>
          <a:p>
            <a:pPr marL="274320" indent="-274320" algn="just">
              <a:buClr>
                <a:schemeClr val="accent3"/>
              </a:buClr>
              <a:buFont typeface="Wingdings 2"/>
              <a:buChar char=""/>
              <a:defRPr/>
            </a:pPr>
            <a:endParaRPr lang="ru-RU" b="1" dirty="0"/>
          </a:p>
        </p:txBody>
      </p:sp>
      <p:sp>
        <p:nvSpPr>
          <p:cNvPr id="4" name="Прямоугольник 3"/>
          <p:cNvSpPr/>
          <p:nvPr/>
        </p:nvSpPr>
        <p:spPr>
          <a:xfrm>
            <a:off x="5105401" y="838201"/>
            <a:ext cx="2130711" cy="584775"/>
          </a:xfrm>
          <a:prstGeom prst="rect">
            <a:avLst/>
          </a:prstGeom>
        </p:spPr>
        <p:txBody>
          <a:bodyPr wrap="none">
            <a:spAutoFit/>
          </a:bodyPr>
          <a:lstStyle/>
          <a:p>
            <a:pPr>
              <a:defRPr/>
            </a:pPr>
            <a:r>
              <a:rPr lang="ru-RU" sz="3200" b="1" cap="all" dirty="0"/>
              <a:t>Личность</a:t>
            </a:r>
            <a:endParaRPr lang="en-GB" sz="3200" cap="all" dirty="0"/>
          </a:p>
        </p:txBody>
      </p:sp>
    </p:spTree>
    <p:extLst>
      <p:ext uri="{BB962C8B-B14F-4D97-AF65-F5344CB8AC3E}">
        <p14:creationId xmlns:p14="http://schemas.microsoft.com/office/powerpoint/2010/main" val="1765407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74638"/>
            <a:ext cx="7467600" cy="418058"/>
          </a:xfrm>
        </p:spPr>
        <p:txBody>
          <a:bodyPr>
            <a:normAutofit fontScale="90000"/>
          </a:bodyPr>
          <a:lstStyle/>
          <a:p>
            <a:pPr algn="ctr"/>
            <a:r>
              <a:rPr lang="ru-RU" b="1" dirty="0" smtClean="0">
                <a:solidFill>
                  <a:schemeClr val="accent2"/>
                </a:solidFill>
              </a:rPr>
              <a:t>СТРУКТУРА ЛИЧНОСТИ</a:t>
            </a:r>
            <a:endParaRPr lang="ru-RU" b="1" dirty="0">
              <a:solidFill>
                <a:schemeClr val="accent2"/>
              </a:solidFill>
            </a:endParaRPr>
          </a:p>
        </p:txBody>
      </p:sp>
      <p:graphicFrame>
        <p:nvGraphicFramePr>
          <p:cNvPr id="4" name="Объект 3"/>
          <p:cNvGraphicFramePr>
            <a:graphicFrameLocks noGrp="1"/>
          </p:cNvGraphicFramePr>
          <p:nvPr>
            <p:ph sz="quarter" idx="1"/>
            <p:extLst>
              <p:ext uri="{D42A27DB-BD31-4B8C-83A1-F6EECF244321}">
                <p14:modId xmlns:p14="http://schemas.microsoft.com/office/powerpoint/2010/main" val="1118014520"/>
              </p:ext>
            </p:extLst>
          </p:nvPr>
        </p:nvGraphicFramePr>
        <p:xfrm>
          <a:off x="1991544" y="620688"/>
          <a:ext cx="8280920" cy="6048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6401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хема 4"/>
          <p:cNvGraphicFramePr/>
          <p:nvPr/>
        </p:nvGraphicFramePr>
        <p:xfrm>
          <a:off x="1752600" y="1614488"/>
          <a:ext cx="8686800" cy="501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459" name="Прямоугольник 3"/>
          <p:cNvSpPr>
            <a:spLocks noChangeArrowheads="1"/>
          </p:cNvSpPr>
          <p:nvPr/>
        </p:nvSpPr>
        <p:spPr bwMode="auto">
          <a:xfrm>
            <a:off x="2133600" y="914401"/>
            <a:ext cx="815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sz="2800" b="1" dirty="0">
                <a:solidFill>
                  <a:srgbClr val="C00000"/>
                </a:solidFill>
              </a:rPr>
              <a:t>Универсальные механизмы социализации</a:t>
            </a:r>
            <a:endParaRPr lang="en-GB" altLang="ru-RU" sz="2800" dirty="0">
              <a:solidFill>
                <a:srgbClr val="C00000"/>
              </a:solidFill>
            </a:endParaRPr>
          </a:p>
        </p:txBody>
      </p:sp>
    </p:spTree>
    <p:extLst>
      <p:ext uri="{BB962C8B-B14F-4D97-AF65-F5344CB8AC3E}">
        <p14:creationId xmlns:p14="http://schemas.microsoft.com/office/powerpoint/2010/main" val="4231650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8" name="Rectangle 2"/>
          <p:cNvSpPr>
            <a:spLocks noGrp="1" noChangeArrowheads="1"/>
          </p:cNvSpPr>
          <p:nvPr>
            <p:ph type="title"/>
          </p:nvPr>
        </p:nvSpPr>
        <p:spPr>
          <a:xfrm>
            <a:off x="1981200" y="274638"/>
            <a:ext cx="8229600" cy="868362"/>
          </a:xfrm>
        </p:spPr>
        <p:txBody>
          <a:bodyPr>
            <a:normAutofit/>
          </a:bodyPr>
          <a:lstStyle/>
          <a:p>
            <a:pPr algn="ctr">
              <a:defRPr/>
            </a:pPr>
            <a:r>
              <a:rPr lang="ru-RU" sz="3200" b="1" dirty="0">
                <a:effectLst>
                  <a:outerShdw blurRad="38100" dist="38100" dir="2700000" algn="tl">
                    <a:srgbClr val="000000">
                      <a:alpha val="43137"/>
                    </a:srgbClr>
                  </a:outerShdw>
                </a:effectLst>
                <a:latin typeface="Times New Roman" pitchFamily="18" charset="0"/>
                <a:cs typeface="Times New Roman" pitchFamily="18" charset="0"/>
              </a:rPr>
              <a:t>Основные институты социализаци</a:t>
            </a:r>
            <a:r>
              <a:rPr lang="ru-RU" sz="3200" b="1" dirty="0"/>
              <a:t>и</a:t>
            </a:r>
            <a:r>
              <a:rPr lang="ru-RU" sz="4000" dirty="0"/>
              <a:t> </a:t>
            </a:r>
          </a:p>
        </p:txBody>
      </p:sp>
      <p:graphicFrame>
        <p:nvGraphicFramePr>
          <p:cNvPr id="4" name="Схема 3"/>
          <p:cNvGraphicFramePr/>
          <p:nvPr/>
        </p:nvGraphicFramePr>
        <p:xfrm>
          <a:off x="1752600" y="1295400"/>
          <a:ext cx="87630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5931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1905000" y="685800"/>
            <a:ext cx="8305800" cy="990600"/>
          </a:xfrm>
        </p:spPr>
        <p:txBody>
          <a:bodyPr>
            <a:normAutofit/>
          </a:bodyPr>
          <a:lstStyle/>
          <a:p>
            <a:pPr algn="ctr">
              <a:defRPr/>
            </a:pPr>
            <a:r>
              <a:rPr lang="ru-RU" sz="3200" b="1" i="1" dirty="0">
                <a:effectLst>
                  <a:outerShdw blurRad="38100" dist="38100" dir="2700000" algn="tl">
                    <a:srgbClr val="000000">
                      <a:alpha val="43137"/>
                    </a:srgbClr>
                  </a:outerShdw>
                </a:effectLst>
              </a:rPr>
              <a:t>Стадии социализации</a:t>
            </a:r>
            <a:r>
              <a:rPr lang="en-US" sz="3200" b="1" i="1" dirty="0">
                <a:effectLst>
                  <a:outerShdw blurRad="38100" dist="38100" dir="2700000" algn="tl">
                    <a:srgbClr val="000000">
                      <a:alpha val="43137"/>
                    </a:srgbClr>
                  </a:outerShdw>
                </a:effectLst>
              </a:rPr>
              <a:t> </a:t>
            </a:r>
            <a:r>
              <a:rPr lang="ru-RU" sz="3200" b="1" i="1" dirty="0">
                <a:effectLst>
                  <a:outerShdw blurRad="38100" dist="38100" dir="2700000" algn="tl">
                    <a:srgbClr val="000000">
                      <a:alpha val="43137"/>
                    </a:srgbClr>
                  </a:outerShdw>
                </a:effectLst>
              </a:rPr>
              <a:t>личности</a:t>
            </a:r>
          </a:p>
        </p:txBody>
      </p:sp>
      <p:sp>
        <p:nvSpPr>
          <p:cNvPr id="22531" name="Rectangle 5"/>
          <p:cNvSpPr>
            <a:spLocks noGrp="1" noChangeArrowheads="1"/>
          </p:cNvSpPr>
          <p:nvPr>
            <p:ph sz="half" idx="1"/>
          </p:nvPr>
        </p:nvSpPr>
        <p:spPr>
          <a:xfrm>
            <a:off x="1981200" y="2286000"/>
            <a:ext cx="4038600" cy="3962400"/>
          </a:xfrm>
          <a:ln>
            <a:miter lim="800000"/>
            <a:headEnd/>
            <a:tailEnd/>
          </a:ln>
        </p:spPr>
        <p:style>
          <a:lnRef idx="0">
            <a:scrgbClr r="0" g="0" b="0"/>
          </a:lnRef>
          <a:fillRef idx="1002">
            <a:schemeClr val="lt1"/>
          </a:fillRef>
          <a:effectRef idx="0">
            <a:scrgbClr r="0" g="0" b="0"/>
          </a:effectRef>
          <a:fontRef idx="major"/>
        </p:style>
        <p:txBody>
          <a:bodyPr>
            <a:normAutofit/>
          </a:bodyPr>
          <a:lstStyle/>
          <a:p>
            <a:pPr marL="274320" indent="-274320">
              <a:buClr>
                <a:schemeClr val="tx1"/>
              </a:buClr>
              <a:buFont typeface="Wingdings" pitchFamily="2" charset="2"/>
              <a:buChar char="v"/>
              <a:defRPr/>
            </a:pPr>
            <a:r>
              <a:rPr lang="en-US" sz="2400" b="1" dirty="0"/>
              <a:t> </a:t>
            </a:r>
            <a:r>
              <a:rPr lang="ru-RU" sz="2400" b="1" dirty="0"/>
              <a:t>Адаптация</a:t>
            </a:r>
          </a:p>
          <a:p>
            <a:pPr marL="274320" indent="-274320">
              <a:buClr>
                <a:schemeClr val="tx1"/>
              </a:buClr>
              <a:buFont typeface="Wingdings" pitchFamily="2" charset="2"/>
              <a:buChar char="v"/>
              <a:defRPr/>
            </a:pPr>
            <a:r>
              <a:rPr lang="en-US" sz="2400" b="1" dirty="0"/>
              <a:t> </a:t>
            </a:r>
            <a:r>
              <a:rPr lang="ru-RU" sz="2400" b="1" dirty="0"/>
              <a:t>Индивидуализация (персонификация)</a:t>
            </a:r>
          </a:p>
          <a:p>
            <a:pPr marL="274320" indent="-274320">
              <a:buClr>
                <a:schemeClr val="tx1"/>
              </a:buClr>
              <a:buFont typeface="Wingdings" pitchFamily="2" charset="2"/>
              <a:buChar char="v"/>
              <a:defRPr/>
            </a:pPr>
            <a:r>
              <a:rPr lang="en-US" sz="2400" b="1" dirty="0"/>
              <a:t> </a:t>
            </a:r>
            <a:r>
              <a:rPr lang="ru-RU" sz="2400" b="1" dirty="0"/>
              <a:t>Интеграция личности в общность</a:t>
            </a:r>
          </a:p>
        </p:txBody>
      </p:sp>
      <p:sp>
        <p:nvSpPr>
          <p:cNvPr id="22532" name="Rectangle 6"/>
          <p:cNvSpPr>
            <a:spLocks noGrp="1" noChangeArrowheads="1"/>
          </p:cNvSpPr>
          <p:nvPr>
            <p:ph sz="half" idx="2"/>
          </p:nvPr>
        </p:nvSpPr>
        <p:spPr>
          <a:xfrm>
            <a:off x="6172200" y="2286000"/>
            <a:ext cx="4038600" cy="3962400"/>
          </a:xfrm>
          <a:ln>
            <a:miter lim="800000"/>
            <a:headEnd/>
            <a:tailEnd/>
          </a:ln>
        </p:spPr>
        <p:style>
          <a:lnRef idx="0">
            <a:scrgbClr r="0" g="0" b="0"/>
          </a:lnRef>
          <a:fillRef idx="1002">
            <a:schemeClr val="lt1"/>
          </a:fillRef>
          <a:effectRef idx="0">
            <a:scrgbClr r="0" g="0" b="0"/>
          </a:effectRef>
          <a:fontRef idx="major"/>
        </p:style>
        <p:txBody>
          <a:bodyPr>
            <a:normAutofit/>
          </a:bodyPr>
          <a:lstStyle/>
          <a:p>
            <a:pPr marL="274320" indent="-274320" algn="just">
              <a:buClr>
                <a:schemeClr val="tx1">
                  <a:lumMod val="95000"/>
                  <a:lumOff val="5000"/>
                </a:schemeClr>
              </a:buClr>
              <a:buFont typeface="Wingdings" pitchFamily="2" charset="2"/>
              <a:buChar char="v"/>
              <a:defRPr/>
            </a:pPr>
            <a:r>
              <a:rPr lang="en-US" sz="2400" b="1" dirty="0"/>
              <a:t> </a:t>
            </a:r>
            <a:r>
              <a:rPr lang="ru-RU" sz="2400" b="1" dirty="0"/>
              <a:t>Адаптационная</a:t>
            </a:r>
          </a:p>
          <a:p>
            <a:pPr marL="274320" indent="-274320" algn="just">
              <a:buClr>
                <a:schemeClr val="tx1">
                  <a:lumMod val="95000"/>
                  <a:lumOff val="5000"/>
                </a:schemeClr>
              </a:buClr>
              <a:buFont typeface="Wingdings" pitchFamily="2" charset="2"/>
              <a:buChar char="v"/>
              <a:defRPr/>
            </a:pPr>
            <a:r>
              <a:rPr lang="en-US" sz="2400" b="1" dirty="0"/>
              <a:t> </a:t>
            </a:r>
            <a:r>
              <a:rPr lang="ru-RU" sz="2400" b="1" dirty="0" err="1"/>
              <a:t>Индивидуализационная</a:t>
            </a:r>
            <a:r>
              <a:rPr lang="ru-RU" sz="2400" b="1" dirty="0"/>
              <a:t> </a:t>
            </a:r>
          </a:p>
          <a:p>
            <a:pPr marL="274320" indent="-274320" algn="just">
              <a:buClr>
                <a:schemeClr val="tx1">
                  <a:lumMod val="95000"/>
                  <a:lumOff val="5000"/>
                </a:schemeClr>
              </a:buClr>
              <a:buFont typeface="Wingdings" pitchFamily="2" charset="2"/>
              <a:buChar char="v"/>
              <a:defRPr/>
            </a:pPr>
            <a:r>
              <a:rPr lang="en-US" sz="2400" b="1" dirty="0"/>
              <a:t> </a:t>
            </a:r>
            <a:r>
              <a:rPr lang="ru-RU" sz="2400" b="1" dirty="0"/>
              <a:t>Интеграционная </a:t>
            </a:r>
          </a:p>
          <a:p>
            <a:pPr marL="274320" indent="-274320" algn="just">
              <a:buClr>
                <a:schemeClr val="tx1">
                  <a:lumMod val="95000"/>
                  <a:lumOff val="5000"/>
                </a:schemeClr>
              </a:buClr>
              <a:buFont typeface="Wingdings" pitchFamily="2" charset="2"/>
              <a:buChar char="v"/>
              <a:defRPr/>
            </a:pPr>
            <a:r>
              <a:rPr lang="en-US" sz="2400" b="1" dirty="0"/>
              <a:t> </a:t>
            </a:r>
            <a:r>
              <a:rPr lang="ru-RU" sz="2400" b="1" dirty="0"/>
              <a:t>Трудовая</a:t>
            </a:r>
          </a:p>
          <a:p>
            <a:pPr marL="274320" indent="-274320" algn="just">
              <a:buClr>
                <a:schemeClr val="tx1">
                  <a:lumMod val="95000"/>
                  <a:lumOff val="5000"/>
                </a:schemeClr>
              </a:buClr>
              <a:buFont typeface="Wingdings" pitchFamily="2" charset="2"/>
              <a:buChar char="v"/>
              <a:defRPr/>
            </a:pPr>
            <a:r>
              <a:rPr lang="en-US" sz="2400" b="1" dirty="0"/>
              <a:t> </a:t>
            </a:r>
            <a:r>
              <a:rPr lang="ru-RU" sz="2400" b="1" dirty="0" err="1"/>
              <a:t>Послетрудовая</a:t>
            </a:r>
            <a:r>
              <a:rPr lang="ru-RU" sz="2400" b="1" dirty="0"/>
              <a:t> </a:t>
            </a:r>
          </a:p>
        </p:txBody>
      </p:sp>
    </p:spTree>
    <p:extLst>
      <p:ext uri="{BB962C8B-B14F-4D97-AF65-F5344CB8AC3E}">
        <p14:creationId xmlns:p14="http://schemas.microsoft.com/office/powerpoint/2010/main" val="1710799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Rectangle 4"/>
          <p:cNvSpPr>
            <a:spLocks noGrp="1" noChangeArrowheads="1"/>
          </p:cNvSpPr>
          <p:nvPr>
            <p:ph type="title"/>
          </p:nvPr>
        </p:nvSpPr>
        <p:spPr>
          <a:xfrm>
            <a:off x="1981200" y="274638"/>
            <a:ext cx="8229600" cy="715962"/>
          </a:xfrm>
        </p:spPr>
        <p:txBody>
          <a:bodyPr>
            <a:normAutofit/>
          </a:bodyPr>
          <a:lstStyle/>
          <a:p>
            <a:pPr algn="ctr">
              <a:defRPr/>
            </a:pPr>
            <a:r>
              <a:rPr lang="ru-RU" sz="3200" b="1" dirty="0">
                <a:effectLst>
                  <a:outerShdw blurRad="38100" dist="38100" dir="2700000" algn="tl">
                    <a:srgbClr val="000000">
                      <a:alpha val="43137"/>
                    </a:srgbClr>
                  </a:outerShdw>
                </a:effectLst>
                <a:latin typeface="Times New Roman" pitchFamily="18" charset="0"/>
                <a:cs typeface="Times New Roman" pitchFamily="18" charset="0"/>
              </a:rPr>
              <a:t>Ведущие феномены социализации</a:t>
            </a:r>
          </a:p>
        </p:txBody>
      </p:sp>
      <p:graphicFrame>
        <p:nvGraphicFramePr>
          <p:cNvPr id="4" name="Схема 3"/>
          <p:cNvGraphicFramePr/>
          <p:nvPr/>
        </p:nvGraphicFramePr>
        <p:xfrm>
          <a:off x="1981200" y="1219200"/>
          <a:ext cx="8229600" cy="4891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5502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Схема 2"/>
          <p:cNvGraphicFramePr/>
          <p:nvPr/>
        </p:nvGraphicFramePr>
        <p:xfrm>
          <a:off x="152400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152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a:xfrm>
            <a:off x="1881158" y="214290"/>
            <a:ext cx="6000792" cy="114300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dirty="0">
                <a:solidFill>
                  <a:prstClr val="black"/>
                </a:solidFill>
              </a:rPr>
              <a:t>Адаптация (от лат. </a:t>
            </a:r>
            <a:r>
              <a:rPr lang="en-US" b="1" dirty="0" err="1">
                <a:solidFill>
                  <a:prstClr val="black"/>
                </a:solidFill>
              </a:rPr>
              <a:t>Adapto</a:t>
            </a:r>
            <a:r>
              <a:rPr lang="ru-RU" b="1" dirty="0">
                <a:solidFill>
                  <a:prstClr val="black"/>
                </a:solidFill>
              </a:rPr>
              <a:t> – приспособляю, фр. </a:t>
            </a:r>
            <a:r>
              <a:rPr lang="en-US" b="1" dirty="0">
                <a:solidFill>
                  <a:prstClr val="black"/>
                </a:solidFill>
              </a:rPr>
              <a:t>a</a:t>
            </a:r>
            <a:r>
              <a:rPr lang="ru-RU" b="1" dirty="0" err="1">
                <a:solidFill>
                  <a:prstClr val="black"/>
                </a:solidFill>
              </a:rPr>
              <a:t>daptation</a:t>
            </a:r>
            <a:r>
              <a:rPr lang="ru-RU" b="1" dirty="0">
                <a:solidFill>
                  <a:prstClr val="black"/>
                </a:solidFill>
              </a:rPr>
              <a:t> – приспособление) – </a:t>
            </a:r>
            <a:r>
              <a:rPr lang="ru-RU" b="1" dirty="0" err="1">
                <a:solidFill>
                  <a:prstClr val="black"/>
                </a:solidFill>
              </a:rPr>
              <a:t>приспособление</a:t>
            </a:r>
            <a:r>
              <a:rPr lang="ru-RU" b="1" dirty="0">
                <a:solidFill>
                  <a:prstClr val="black"/>
                </a:solidFill>
              </a:rPr>
              <a:t> личности, социальной группы к условиям внешней среды. </a:t>
            </a:r>
            <a:endParaRPr lang="ru-RU" dirty="0">
              <a:solidFill>
                <a:prstClr val="black"/>
              </a:solidFill>
            </a:endParaRPr>
          </a:p>
        </p:txBody>
      </p:sp>
      <p:graphicFrame>
        <p:nvGraphicFramePr>
          <p:cNvPr id="6" name="Схема 5"/>
          <p:cNvGraphicFramePr/>
          <p:nvPr>
            <p:extLst/>
          </p:nvPr>
        </p:nvGraphicFramePr>
        <p:xfrm>
          <a:off x="3095604" y="1785926"/>
          <a:ext cx="7215238" cy="4071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983002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4">
                                            <p:bg/>
                                          </p:spTgt>
                                        </p:tgtEl>
                                        <p:attrNameLst>
                                          <p:attrName>style.visibility</p:attrName>
                                        </p:attrNameLst>
                                      </p:cBhvr>
                                      <p:to>
                                        <p:strVal val="visible"/>
                                      </p:to>
                                    </p:set>
                                    <p:set>
                                      <p:cBhvr>
                                        <p:cTn id="7" dur="455" fill="hold">
                                          <p:stCondLst>
                                            <p:cond delay="0"/>
                                          </p:stCondLst>
                                        </p:cTn>
                                        <p:tgtEl>
                                          <p:spTgt spid="4">
                                            <p:bg/>
                                          </p:spTgt>
                                        </p:tgtEl>
                                        <p:attrNameLst>
                                          <p:attrName>style.rotation</p:attrName>
                                        </p:attrNameLst>
                                      </p:cBhvr>
                                      <p:to>
                                        <p:strVal val="-45.0"/>
                                      </p:to>
                                    </p:set>
                                    <p:anim calcmode="lin" valueType="num">
                                      <p:cBhvr>
                                        <p:cTn id="8" dur="455" fill="hold">
                                          <p:stCondLst>
                                            <p:cond delay="455"/>
                                          </p:stCondLst>
                                        </p:cTn>
                                        <p:tgtEl>
                                          <p:spTgt spid="4">
                                            <p:bg/>
                                          </p:spTgt>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4">
                                            <p:bg/>
                                          </p:spTgt>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4">
                                            <p:bg/>
                                          </p:spTgt>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4">
                                            <p:bg/>
                                          </p:spTgt>
                                        </p:tgtEl>
                                        <p:attrNameLst>
                                          <p:attrName>ppt_y</p:attrName>
                                        </p:attrNameLst>
                                      </p:cBhvr>
                                      <p:tavLst>
                                        <p:tav tm="0">
                                          <p:val>
                                            <p:strVal val="#ppt_y-(0.354*#ppt_w-0.172*#ppt_h)"/>
                                          </p:val>
                                        </p:tav>
                                        <p:tav tm="100000">
                                          <p:val>
                                            <p:strVal val="#ppt_y"/>
                                          </p:val>
                                        </p:tav>
                                      </p:tavLst>
                                    </p:anim>
                                  </p:childTnLst>
                                </p:cTn>
                              </p:par>
                              <p:par>
                                <p:cTn id="12" presetID="38" presetClass="entr" presetSubtype="0" accel="50000" fill="hold" grpId="0" nodeType="withEffect">
                                  <p:stCondLst>
                                    <p:cond delay="0"/>
                                  </p:stCondLst>
                                  <p:iterate type="lt">
                                    <p:tmPct val="50000"/>
                                  </p:iterate>
                                  <p:childTnLst>
                                    <p:set>
                                      <p:cBhvr>
                                        <p:cTn id="13" dur="1" fill="hold">
                                          <p:stCondLst>
                                            <p:cond delay="0"/>
                                          </p:stCondLst>
                                        </p:cTn>
                                        <p:tgtEl>
                                          <p:spTgt spid="4">
                                            <p:txEl>
                                              <p:pRg st="0" end="0"/>
                                            </p:txEl>
                                          </p:spTgt>
                                        </p:tgtEl>
                                        <p:attrNameLst>
                                          <p:attrName>style.visibility</p:attrName>
                                        </p:attrNameLst>
                                      </p:cBhvr>
                                      <p:to>
                                        <p:strVal val="visible"/>
                                      </p:to>
                                    </p:set>
                                    <p:set>
                                      <p:cBhvr>
                                        <p:cTn id="14" dur="455" fill="hold">
                                          <p:stCondLst>
                                            <p:cond delay="0"/>
                                          </p:stCondLst>
                                        </p:cTn>
                                        <p:tgtEl>
                                          <p:spTgt spid="4">
                                            <p:txEl>
                                              <p:pRg st="0" end="0"/>
                                            </p:txEl>
                                          </p:spTgt>
                                        </p:tgtEl>
                                        <p:attrNameLst>
                                          <p:attrName>style.rotation</p:attrName>
                                        </p:attrNameLst>
                                      </p:cBhvr>
                                      <p:to>
                                        <p:strVal val="-45.0"/>
                                      </p:to>
                                    </p:set>
                                    <p:anim calcmode="lin" valueType="num">
                                      <p:cBhvr>
                                        <p:cTn id="15" dur="455" fill="hold">
                                          <p:stCondLst>
                                            <p:cond delay="455"/>
                                          </p:stCondLst>
                                        </p:cTn>
                                        <p:tgtEl>
                                          <p:spTgt spid="4">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6" dur="455" fill="hold">
                                          <p:stCondLst>
                                            <p:cond delay="0"/>
                                          </p:stCondLst>
                                        </p:cTn>
                                        <p:tgtEl>
                                          <p:spTgt spid="4">
                                            <p:txEl>
                                              <p:pRg st="0" end="0"/>
                                            </p:txEl>
                                          </p:spTgt>
                                        </p:tgtEl>
                                        <p:attrNameLst>
                                          <p:attrName>ppt_y</p:attrName>
                                        </p:attrNameLst>
                                      </p:cBhvr>
                                      <p:tavLst>
                                        <p:tav tm="0">
                                          <p:val>
                                            <p:strVal val="#ppt_y-1"/>
                                          </p:val>
                                        </p:tav>
                                        <p:tav tm="100000">
                                          <p:val>
                                            <p:strVal val="#ppt_y-(0.354*#ppt_w-0.172*#ppt_h)"/>
                                          </p:val>
                                        </p:tav>
                                      </p:tavLst>
                                    </p:anim>
                                    <p:anim calcmode="lin" valueType="num">
                                      <p:cBhvr>
                                        <p:cTn id="17" dur="156" decel="50000" autoRev="1" fill="hold">
                                          <p:stCondLst>
                                            <p:cond delay="455"/>
                                          </p:stCondLst>
                                        </p:cTn>
                                        <p:tgtEl>
                                          <p:spTgt spid="4">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8" dur="136" fill="hold">
                                          <p:stCondLst>
                                            <p:cond delay="864"/>
                                          </p:stCondLst>
                                        </p:cTn>
                                        <p:tgtEl>
                                          <p:spTgt spid="4">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ntr" presetSubtype="0" fill="hold" nodeType="clickEffect">
                                  <p:stCondLst>
                                    <p:cond delay="0"/>
                                  </p:stCondLst>
                                  <p:iterate type="lt">
                                    <p:tmPct val="0"/>
                                  </p:iterate>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2000"/>
                                        <p:tgtEl>
                                          <p:spTgt spid="4">
                                            <p:txEl>
                                              <p:pRg st="0" end="0"/>
                                            </p:txEl>
                                          </p:spTgt>
                                        </p:tgtEl>
                                      </p:cBhvr>
                                    </p:animEffect>
                                    <p:anim calcmode="lin" valueType="num">
                                      <p:cBhvr>
                                        <p:cTn id="24" dur="2000" fill="hold"/>
                                        <p:tgtEl>
                                          <p:spTgt spid="4">
                                            <p:txEl>
                                              <p:pRg st="0" end="0"/>
                                            </p:txEl>
                                          </p:spTgt>
                                        </p:tgtEl>
                                        <p:attrNameLst>
                                          <p:attrName>style.rotation</p:attrName>
                                        </p:attrNameLst>
                                      </p:cBhvr>
                                      <p:tavLst>
                                        <p:tav tm="0">
                                          <p:val>
                                            <p:fltVal val="720"/>
                                          </p:val>
                                        </p:tav>
                                        <p:tav tm="100000">
                                          <p:val>
                                            <p:fltVal val="0"/>
                                          </p:val>
                                        </p:tav>
                                      </p:tavLst>
                                    </p:anim>
                                    <p:anim calcmode="lin" valueType="num">
                                      <p:cBhvr>
                                        <p:cTn id="25" dur="2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26" dur="2000" fill="hold"/>
                                        <p:tgtEl>
                                          <p:spTgt spid="4">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graphicEl>
                                              <a:dgm id="{054229C3-3170-41CC-B238-6E0589F21603}"/>
                                            </p:graphicEl>
                                          </p:spTgt>
                                        </p:tgtEl>
                                        <p:attrNameLst>
                                          <p:attrName>style.visibility</p:attrName>
                                        </p:attrNameLst>
                                      </p:cBhvr>
                                      <p:to>
                                        <p:strVal val="visible"/>
                                      </p:to>
                                    </p:set>
                                    <p:anim calcmode="lin" valueType="num">
                                      <p:cBhvr additive="base">
                                        <p:cTn id="31" dur="500" fill="hold"/>
                                        <p:tgtEl>
                                          <p:spTgt spid="6">
                                            <p:graphicEl>
                                              <a:dgm id="{054229C3-3170-41CC-B238-6E0589F21603}"/>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graphicEl>
                                              <a:dgm id="{054229C3-3170-41CC-B238-6E0589F21603}"/>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graphicEl>
                                              <a:dgm id="{6E1E05A9-0A2C-43DD-89A6-207DDB0BF6E1}"/>
                                            </p:graphicEl>
                                          </p:spTgt>
                                        </p:tgtEl>
                                        <p:attrNameLst>
                                          <p:attrName>style.visibility</p:attrName>
                                        </p:attrNameLst>
                                      </p:cBhvr>
                                      <p:to>
                                        <p:strVal val="visible"/>
                                      </p:to>
                                    </p:set>
                                    <p:anim calcmode="lin" valueType="num">
                                      <p:cBhvr additive="base">
                                        <p:cTn id="37" dur="500" fill="hold"/>
                                        <p:tgtEl>
                                          <p:spTgt spid="6">
                                            <p:graphicEl>
                                              <a:dgm id="{6E1E05A9-0A2C-43DD-89A6-207DDB0BF6E1}"/>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graphicEl>
                                              <a:dgm id="{6E1E05A9-0A2C-43DD-89A6-207DDB0BF6E1}"/>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Graphic spid="6"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sz="quarter" idx="1"/>
            <p:extLst/>
          </p:nvPr>
        </p:nvGraphicFramePr>
        <p:xfrm>
          <a:off x="1981200" y="260649"/>
          <a:ext cx="8075240" cy="6213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097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74638"/>
            <a:ext cx="7467600" cy="490066"/>
          </a:xfrm>
        </p:spPr>
        <p:txBody>
          <a:bodyPr>
            <a:noAutofit/>
          </a:bodyPr>
          <a:lstStyle/>
          <a:p>
            <a:pPr algn="ctr"/>
            <a:r>
              <a:rPr lang="ru-RU" sz="4000" b="1" dirty="0"/>
              <a:t>адаптация</a:t>
            </a:r>
          </a:p>
        </p:txBody>
      </p:sp>
      <p:graphicFrame>
        <p:nvGraphicFramePr>
          <p:cNvPr id="4" name="Объект 3"/>
          <p:cNvGraphicFramePr>
            <a:graphicFrameLocks noGrp="1"/>
          </p:cNvGraphicFramePr>
          <p:nvPr>
            <p:ph sz="quarter" idx="1"/>
            <p:extLst/>
          </p:nvPr>
        </p:nvGraphicFramePr>
        <p:xfrm>
          <a:off x="1775520" y="1052736"/>
          <a:ext cx="7992888" cy="5616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8687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74638"/>
            <a:ext cx="8229600" cy="634082"/>
          </a:xfrm>
        </p:spPr>
        <p:txBody>
          <a:bodyPr>
            <a:normAutofit/>
          </a:bodyPr>
          <a:lstStyle/>
          <a:p>
            <a:r>
              <a:rPr lang="ru-RU" sz="3200" b="1" dirty="0">
                <a:solidFill>
                  <a:schemeClr val="accent3">
                    <a:lumMod val="75000"/>
                  </a:schemeClr>
                </a:solidFill>
              </a:rPr>
              <a:t>ПОДХОДЫ К ПОНИМАНИЮ ЛИЧНОСТИ</a:t>
            </a:r>
          </a:p>
        </p:txBody>
      </p:sp>
      <p:graphicFrame>
        <p:nvGraphicFramePr>
          <p:cNvPr id="4" name="Объект 3"/>
          <p:cNvGraphicFramePr>
            <a:graphicFrameLocks noGrp="1"/>
          </p:cNvGraphicFramePr>
          <p:nvPr>
            <p:ph idx="1"/>
            <p:extLst/>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5932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03512" y="274638"/>
            <a:ext cx="8496944" cy="418058"/>
          </a:xfrm>
        </p:spPr>
        <p:txBody>
          <a:bodyPr>
            <a:noAutofit/>
          </a:bodyPr>
          <a:lstStyle/>
          <a:p>
            <a:pPr algn="ctr"/>
            <a:r>
              <a:rPr lang="ru-RU" sz="2400" b="1" dirty="0" smtClean="0">
                <a:latin typeface="Arial Black" panose="020B0A04020102020204" pitchFamily="34" charset="0"/>
              </a:rPr>
              <a:t>ОСНОВНЫЕ МЕХАНИЗМЫ ДЕЗАДАПТАЦИИ</a:t>
            </a:r>
            <a:endParaRPr lang="ru-RU" sz="2400" b="1" dirty="0">
              <a:latin typeface="Arial Black" panose="020B0A04020102020204" pitchFamily="34" charset="0"/>
            </a:endParaRPr>
          </a:p>
        </p:txBody>
      </p:sp>
      <p:graphicFrame>
        <p:nvGraphicFramePr>
          <p:cNvPr id="7" name="Объект 6"/>
          <p:cNvGraphicFramePr>
            <a:graphicFrameLocks noGrp="1"/>
          </p:cNvGraphicFramePr>
          <p:nvPr>
            <p:ph sz="quarter" idx="1"/>
            <p:extLst/>
          </p:nvPr>
        </p:nvGraphicFramePr>
        <p:xfrm>
          <a:off x="1981200" y="764705"/>
          <a:ext cx="8147248" cy="57091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9157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extLst/>
          </p:nvPr>
        </p:nvGraphicFramePr>
        <p:xfrm>
          <a:off x="4943872" y="548680"/>
          <a:ext cx="5832648" cy="6048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Схема 5"/>
          <p:cNvGraphicFramePr/>
          <p:nvPr>
            <p:extLst/>
          </p:nvPr>
        </p:nvGraphicFramePr>
        <p:xfrm>
          <a:off x="1524000" y="404664"/>
          <a:ext cx="4283968" cy="51125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788315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хема 4"/>
          <p:cNvGraphicFramePr/>
          <p:nvPr>
            <p:extLst/>
          </p:nvPr>
        </p:nvGraphicFramePr>
        <p:xfrm>
          <a:off x="5375920" y="320040"/>
          <a:ext cx="4248472" cy="6061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Объект 3"/>
          <p:cNvGraphicFramePr>
            <a:graphicFrameLocks noGrp="1"/>
          </p:cNvGraphicFramePr>
          <p:nvPr>
            <p:ph idx="1"/>
            <p:extLst/>
          </p:nvPr>
        </p:nvGraphicFramePr>
        <p:xfrm>
          <a:off x="1981200" y="332656"/>
          <a:ext cx="3322712" cy="61230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704221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90228"/>
            <a:ext cx="7848872" cy="6407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390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nvPr>
        </p:nvGraphicFramePr>
        <p:xfrm>
          <a:off x="1981200" y="260648"/>
          <a:ext cx="8579296" cy="6408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1345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19536" y="476672"/>
            <a:ext cx="8291264" cy="504056"/>
          </a:xfrm>
        </p:spPr>
        <p:txBody>
          <a:bodyPr>
            <a:noAutofit/>
          </a:bodyPr>
          <a:lstStyle/>
          <a:p>
            <a:pPr lvl="0"/>
            <a:r>
              <a:rPr lang="ru-RU" sz="3600" b="1" dirty="0"/>
              <a:t/>
            </a:r>
            <a:br>
              <a:rPr lang="ru-RU" sz="3600" b="1" dirty="0"/>
            </a:br>
            <a:r>
              <a:rPr lang="ru-RU" sz="3600" b="1" dirty="0"/>
              <a:t>ПСИХОГЕНЕТИЧЕСКИЙ ПОДХОД</a:t>
            </a:r>
            <a:br>
              <a:rPr lang="ru-RU" sz="3600" b="1" dirty="0"/>
            </a:br>
            <a:endParaRPr lang="ru-RU" sz="3600" b="1" dirty="0"/>
          </a:p>
        </p:txBody>
      </p:sp>
      <p:graphicFrame>
        <p:nvGraphicFramePr>
          <p:cNvPr id="6" name="Объект 5"/>
          <p:cNvGraphicFramePr>
            <a:graphicFrameLocks noGrp="1"/>
          </p:cNvGraphicFramePr>
          <p:nvPr>
            <p:ph idx="1"/>
            <p:extLst/>
          </p:nvPr>
        </p:nvGraphicFramePr>
        <p:xfrm>
          <a:off x="1981200" y="980728"/>
          <a:ext cx="8579296"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8533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Теории социогенетического подхода</a:t>
            </a:r>
            <a:endParaRPr lang="ru-RU" dirty="0"/>
          </a:p>
        </p:txBody>
      </p:sp>
      <p:graphicFrame>
        <p:nvGraphicFramePr>
          <p:cNvPr id="4" name="Содержимое 3"/>
          <p:cNvGraphicFramePr>
            <a:graphicFrameLocks noGrp="1"/>
          </p:cNvGraphicFramePr>
          <p:nvPr>
            <p:ph idx="1"/>
            <p:extLst/>
          </p:nvPr>
        </p:nvGraphicFramePr>
        <p:xfrm>
          <a:off x="1981200" y="1268761"/>
          <a:ext cx="8229600" cy="48574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49992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8D6D8702-AB2C-4A0B-B241-79F36026EF29}"/>
                                            </p:graphicEl>
                                          </p:spTgt>
                                        </p:tgtEl>
                                        <p:attrNameLst>
                                          <p:attrName>style.visibility</p:attrName>
                                        </p:attrNameLst>
                                      </p:cBhvr>
                                      <p:to>
                                        <p:strVal val="visible"/>
                                      </p:to>
                                    </p:set>
                                    <p:animEffect transition="in" filter="wipe(down)">
                                      <p:cBhvr>
                                        <p:cTn id="7" dur="500"/>
                                        <p:tgtEl>
                                          <p:spTgt spid="4">
                                            <p:graphicEl>
                                              <a:dgm id="{8D6D8702-AB2C-4A0B-B241-79F36026EF29}"/>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graphicEl>
                                              <a:dgm id="{506A6583-8D5F-4EA2-827F-47E6E313F8FE}"/>
                                            </p:graphicEl>
                                          </p:spTgt>
                                        </p:tgtEl>
                                        <p:attrNameLst>
                                          <p:attrName>style.visibility</p:attrName>
                                        </p:attrNameLst>
                                      </p:cBhvr>
                                      <p:to>
                                        <p:strVal val="visible"/>
                                      </p:to>
                                    </p:set>
                                    <p:animEffect transition="in" filter="wipe(down)">
                                      <p:cBhvr>
                                        <p:cTn id="10" dur="500"/>
                                        <p:tgtEl>
                                          <p:spTgt spid="4">
                                            <p:graphicEl>
                                              <a:dgm id="{506A6583-8D5F-4EA2-827F-47E6E313F8FE}"/>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graphicEl>
                                              <a:dgm id="{E4C32DD3-EBE7-4C2E-B31D-D03F3E159403}"/>
                                            </p:graphicEl>
                                          </p:spTgt>
                                        </p:tgtEl>
                                        <p:attrNameLst>
                                          <p:attrName>style.visibility</p:attrName>
                                        </p:attrNameLst>
                                      </p:cBhvr>
                                      <p:to>
                                        <p:strVal val="visible"/>
                                      </p:to>
                                    </p:set>
                                    <p:animEffect transition="in" filter="wipe(down)">
                                      <p:cBhvr>
                                        <p:cTn id="15" dur="500"/>
                                        <p:tgtEl>
                                          <p:spTgt spid="4">
                                            <p:graphicEl>
                                              <a:dgm id="{E4C32DD3-EBE7-4C2E-B31D-D03F3E159403}"/>
                                            </p:graphic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
                                            <p:graphicEl>
                                              <a:dgm id="{3BDBE876-8E17-474C-96D4-7E053BA7BB12}"/>
                                            </p:graphicEl>
                                          </p:spTgt>
                                        </p:tgtEl>
                                        <p:attrNameLst>
                                          <p:attrName>style.visibility</p:attrName>
                                        </p:attrNameLst>
                                      </p:cBhvr>
                                      <p:to>
                                        <p:strVal val="visible"/>
                                      </p:to>
                                    </p:set>
                                    <p:animEffect transition="in" filter="wipe(down)">
                                      <p:cBhvr>
                                        <p:cTn id="18" dur="500"/>
                                        <p:tgtEl>
                                          <p:spTgt spid="4">
                                            <p:graphicEl>
                                              <a:dgm id="{3BDBE876-8E17-474C-96D4-7E053BA7BB12}"/>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graphicEl>
                                              <a:dgm id="{1436BEE5-6AE4-4B45-B626-A90F03373388}"/>
                                            </p:graphicEl>
                                          </p:spTgt>
                                        </p:tgtEl>
                                        <p:attrNameLst>
                                          <p:attrName>style.visibility</p:attrName>
                                        </p:attrNameLst>
                                      </p:cBhvr>
                                      <p:to>
                                        <p:strVal val="visible"/>
                                      </p:to>
                                    </p:set>
                                    <p:animEffect transition="in" filter="wipe(down)">
                                      <p:cBhvr>
                                        <p:cTn id="23" dur="500"/>
                                        <p:tgtEl>
                                          <p:spTgt spid="4">
                                            <p:graphicEl>
                                              <a:dgm id="{1436BEE5-6AE4-4B45-B626-A90F03373388}"/>
                                            </p:graphic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
                                            <p:graphicEl>
                                              <a:dgm id="{5B60177B-0083-41BF-A469-54C668BD4A0C}"/>
                                            </p:graphicEl>
                                          </p:spTgt>
                                        </p:tgtEl>
                                        <p:attrNameLst>
                                          <p:attrName>style.visibility</p:attrName>
                                        </p:attrNameLst>
                                      </p:cBhvr>
                                      <p:to>
                                        <p:strVal val="visible"/>
                                      </p:to>
                                    </p:set>
                                    <p:animEffect transition="in" filter="wipe(down)">
                                      <p:cBhvr>
                                        <p:cTn id="26" dur="500"/>
                                        <p:tgtEl>
                                          <p:spTgt spid="4">
                                            <p:graphicEl>
                                              <a:dgm id="{5B60177B-0083-41BF-A469-54C668BD4A0C}"/>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
                                            <p:graphicEl>
                                              <a:dgm id="{4C75E869-62A8-403E-889D-9631968F69E3}"/>
                                            </p:graphicEl>
                                          </p:spTgt>
                                        </p:tgtEl>
                                        <p:attrNameLst>
                                          <p:attrName>style.visibility</p:attrName>
                                        </p:attrNameLst>
                                      </p:cBhvr>
                                      <p:to>
                                        <p:strVal val="visible"/>
                                      </p:to>
                                    </p:set>
                                    <p:animEffect transition="in" filter="wipe(down)">
                                      <p:cBhvr>
                                        <p:cTn id="31" dur="500"/>
                                        <p:tgtEl>
                                          <p:spTgt spid="4">
                                            <p:graphicEl>
                                              <a:dgm id="{4C75E869-62A8-403E-889D-9631968F69E3}"/>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
                                            <p:graphicEl>
                                              <a:dgm id="{9804DBCB-0718-4702-8F3C-87A615E64CC3}"/>
                                            </p:graphicEl>
                                          </p:spTgt>
                                        </p:tgtEl>
                                        <p:attrNameLst>
                                          <p:attrName>style.visibility</p:attrName>
                                        </p:attrNameLst>
                                      </p:cBhvr>
                                      <p:to>
                                        <p:strVal val="visible"/>
                                      </p:to>
                                    </p:set>
                                    <p:animEffect transition="in" filter="wipe(down)">
                                      <p:cBhvr>
                                        <p:cTn id="36" dur="500"/>
                                        <p:tgtEl>
                                          <p:spTgt spid="4">
                                            <p:graphicEl>
                                              <a:dgm id="{9804DBCB-0718-4702-8F3C-87A615E64CC3}"/>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
                                            <p:graphicEl>
                                              <a:dgm id="{E6BA8C6F-23D5-47AE-9470-4D1FC313C67F}"/>
                                            </p:graphicEl>
                                          </p:spTgt>
                                        </p:tgtEl>
                                        <p:attrNameLst>
                                          <p:attrName>style.visibility</p:attrName>
                                        </p:attrNameLst>
                                      </p:cBhvr>
                                      <p:to>
                                        <p:strVal val="visible"/>
                                      </p:to>
                                    </p:set>
                                    <p:animEffect transition="in" filter="wipe(down)">
                                      <p:cBhvr>
                                        <p:cTn id="41" dur="500"/>
                                        <p:tgtEl>
                                          <p:spTgt spid="4">
                                            <p:graphicEl>
                                              <a:dgm id="{E6BA8C6F-23D5-47AE-9470-4D1FC313C67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a:xfrm>
            <a:off x="2135560" y="332656"/>
            <a:ext cx="8136904" cy="1224136"/>
          </a:xfrm>
          <a:prstGeom prst="roundRect">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ln w="10541" cmpd="sng">
                  <a:solidFill>
                    <a:srgbClr val="7D7D7D">
                      <a:tint val="100000"/>
                      <a:shade val="100000"/>
                      <a:satMod val="110000"/>
                    </a:srgbClr>
                  </a:solidFill>
                  <a:prstDash val="solid"/>
                </a:ln>
                <a:solidFill>
                  <a:schemeClr val="tx1"/>
                </a:solidFill>
              </a:rPr>
              <a:t>Социогенетический подход старается объяснить особенности личности исходя из структуры общества, способов социализации, взаимоотношений с окружающими.</a:t>
            </a:r>
          </a:p>
        </p:txBody>
      </p:sp>
      <p:sp>
        <p:nvSpPr>
          <p:cNvPr id="5" name="Овал 4"/>
          <p:cNvSpPr/>
          <p:nvPr/>
        </p:nvSpPr>
        <p:spPr>
          <a:xfrm>
            <a:off x="2063553" y="1988840"/>
            <a:ext cx="3352265" cy="151216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400" i="1" dirty="0"/>
              <a:t>Теория  социализации</a:t>
            </a:r>
            <a:endParaRPr lang="ru-RU" sz="2400" dirty="0"/>
          </a:p>
        </p:txBody>
      </p:sp>
      <p:sp>
        <p:nvSpPr>
          <p:cNvPr id="6" name="Овал 5"/>
          <p:cNvSpPr/>
          <p:nvPr/>
        </p:nvSpPr>
        <p:spPr>
          <a:xfrm>
            <a:off x="7111249" y="3302763"/>
            <a:ext cx="2996716" cy="151216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800" i="1" dirty="0"/>
              <a:t>Теория  научения</a:t>
            </a:r>
            <a:endParaRPr lang="ru-RU" sz="2800" dirty="0"/>
          </a:p>
        </p:txBody>
      </p:sp>
      <p:sp>
        <p:nvSpPr>
          <p:cNvPr id="7" name="Овал 6"/>
          <p:cNvSpPr/>
          <p:nvPr/>
        </p:nvSpPr>
        <p:spPr>
          <a:xfrm>
            <a:off x="2451212" y="4869160"/>
            <a:ext cx="2996716" cy="151216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800" i="1" dirty="0"/>
              <a:t>Теория ролей</a:t>
            </a:r>
            <a:endParaRPr lang="ru-RU" sz="2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953" y="1849574"/>
            <a:ext cx="162877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6240" y="4869160"/>
            <a:ext cx="13335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565" y="3957301"/>
            <a:ext cx="130492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7601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grpId="0" nodeType="clickEffect">
                                  <p:stCondLst>
                                    <p:cond delay="0"/>
                                  </p:stCondLst>
                                  <p:childTnLst>
                                    <p:animEffect transition="out" filter="wheel(1)">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2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1" presetClass="exit" presetSubtype="1" fill="hold" grpId="0" nodeType="clickEffect">
                                  <p:stCondLst>
                                    <p:cond delay="0"/>
                                  </p:stCondLst>
                                  <p:childTnLst>
                                    <p:animEffect transition="out" filter="wheel(1)">
                                      <p:cBhvr>
                                        <p:cTn id="22" dur="2000"/>
                                        <p:tgtEl>
                                          <p:spTgt spid="6"/>
                                        </p:tgtEl>
                                      </p:cBhvr>
                                    </p:animEffect>
                                    <p:set>
                                      <p:cBhvr>
                                        <p:cTn id="23" dur="1" fill="hold">
                                          <p:stCondLst>
                                            <p:cond delay="19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02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1" presetClass="exit" presetSubtype="1" fill="hold" grpId="0" nodeType="clickEffect">
                                  <p:stCondLst>
                                    <p:cond delay="0"/>
                                  </p:stCondLst>
                                  <p:childTnLst>
                                    <p:animEffect transition="out" filter="wheel(1)">
                                      <p:cBhvr>
                                        <p:cTn id="31" dur="2000"/>
                                        <p:tgtEl>
                                          <p:spTgt spid="7"/>
                                        </p:tgtEl>
                                      </p:cBhvr>
                                    </p:animEffect>
                                    <p:set>
                                      <p:cBhvr>
                                        <p:cTn id="3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img_36.jpg"/>
          <p:cNvPicPr>
            <a:picLocks noChangeAspect="1"/>
          </p:cNvPicPr>
          <p:nvPr/>
        </p:nvPicPr>
        <p:blipFill>
          <a:blip r:embed="rId2" cstate="print"/>
          <a:stretch>
            <a:fillRect/>
          </a:stretch>
        </p:blipFill>
        <p:spPr>
          <a:xfrm>
            <a:off x="4511824" y="3041576"/>
            <a:ext cx="3024336" cy="3816424"/>
          </a:xfrm>
          <a:prstGeom prst="rect">
            <a:avLst/>
          </a:prstGeom>
        </p:spPr>
      </p:pic>
      <p:sp>
        <p:nvSpPr>
          <p:cNvPr id="5" name="Стрелка влево 4"/>
          <p:cNvSpPr/>
          <p:nvPr/>
        </p:nvSpPr>
        <p:spPr>
          <a:xfrm>
            <a:off x="2207568" y="3140968"/>
            <a:ext cx="2088232" cy="1296144"/>
          </a:xfrm>
          <a:prstGeom prst="leftArrow">
            <a:avLst/>
          </a:prstGeom>
          <a:gradFill>
            <a:gsLst>
              <a:gs pos="0">
                <a:srgbClr val="A7373A"/>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b="1" i="1" dirty="0">
                <a:solidFill>
                  <a:srgbClr val="7030A0"/>
                </a:solidFill>
              </a:rPr>
              <a:t>Оно (Id) </a:t>
            </a:r>
          </a:p>
        </p:txBody>
      </p:sp>
      <p:sp>
        <p:nvSpPr>
          <p:cNvPr id="7" name="Стрелка вверх 6"/>
          <p:cNvSpPr/>
          <p:nvPr/>
        </p:nvSpPr>
        <p:spPr>
          <a:xfrm>
            <a:off x="4943872" y="1052736"/>
            <a:ext cx="1944216" cy="1944216"/>
          </a:xfrm>
          <a:prstGeom prst="upArrow">
            <a:avLst/>
          </a:prstGeom>
          <a:gradFill>
            <a:gsLst>
              <a:gs pos="0">
                <a:srgbClr val="A7373A"/>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b="1" i="1" dirty="0">
                <a:solidFill>
                  <a:srgbClr val="7030A0"/>
                </a:solidFill>
              </a:rPr>
              <a:t>Сверх-Я (Superego). </a:t>
            </a:r>
          </a:p>
        </p:txBody>
      </p:sp>
      <p:sp>
        <p:nvSpPr>
          <p:cNvPr id="8" name="Круглая лента лицом вверх 7"/>
          <p:cNvSpPr/>
          <p:nvPr/>
        </p:nvSpPr>
        <p:spPr>
          <a:xfrm>
            <a:off x="2783632" y="0"/>
            <a:ext cx="6192688" cy="1412776"/>
          </a:xfrm>
          <a:prstGeom prst="ellipseRibbon2">
            <a:avLst/>
          </a:prstGeom>
          <a:gradFill>
            <a:gsLst>
              <a:gs pos="0">
                <a:srgbClr val="A7373A"/>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b="1" i="1" dirty="0">
                <a:solidFill>
                  <a:srgbClr val="7030A0"/>
                </a:solidFill>
              </a:rPr>
              <a:t>Фрейд выделил три основные структуры личности</a:t>
            </a:r>
          </a:p>
        </p:txBody>
      </p:sp>
      <p:sp>
        <p:nvSpPr>
          <p:cNvPr id="9" name="Стрелка влево 8"/>
          <p:cNvSpPr/>
          <p:nvPr/>
        </p:nvSpPr>
        <p:spPr>
          <a:xfrm>
            <a:off x="7680176" y="3212976"/>
            <a:ext cx="2088232" cy="1224136"/>
          </a:xfrm>
          <a:prstGeom prst="leftArrow">
            <a:avLst/>
          </a:prstGeom>
          <a:gradFill>
            <a:gsLst>
              <a:gs pos="0">
                <a:srgbClr val="A7373A"/>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b="1" i="1" dirty="0">
                <a:solidFill>
                  <a:srgbClr val="7030A0"/>
                </a:solidFill>
              </a:rPr>
              <a:t>Я (Ego)</a:t>
            </a:r>
          </a:p>
        </p:txBody>
      </p:sp>
    </p:spTree>
    <p:extLst>
      <p:ext uri="{BB962C8B-B14F-4D97-AF65-F5344CB8AC3E}">
        <p14:creationId xmlns:p14="http://schemas.microsoft.com/office/powerpoint/2010/main" val="46382073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3"/>
                                        </p:tgtEl>
                                      </p:cBhvr>
                                    </p:animEffect>
                                    <p:animScale>
                                      <p:cBhvr>
                                        <p:cTn id="14" dur="250" autoRev="1" fill="hold"/>
                                        <p:tgtEl>
                                          <p:spTgt spid="3"/>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ppt_x</p:attrName>
                                        </p:attrNameLst>
                                      </p:cBhvr>
                                      <p:tavLst>
                                        <p:tav tm="0">
                                          <p:val>
                                            <p:strVal val="#ppt_x-.2"/>
                                          </p:val>
                                        </p:tav>
                                        <p:tav tm="100000">
                                          <p:val>
                                            <p:strVal val="#ppt_x"/>
                                          </p:val>
                                        </p:tav>
                                      </p:tavLst>
                                    </p:anim>
                                    <p:anim calcmode="lin" valueType="num">
                                      <p:cBhvr>
                                        <p:cTn id="20"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yenergiya_tsennostey.jpg"/>
          <p:cNvPicPr>
            <a:picLocks noChangeAspect="1"/>
          </p:cNvPicPr>
          <p:nvPr/>
        </p:nvPicPr>
        <p:blipFill>
          <a:blip r:embed="rId2" cstate="print"/>
          <a:stretch>
            <a:fillRect/>
          </a:stretch>
        </p:blipFill>
        <p:spPr>
          <a:xfrm>
            <a:off x="5879976" y="476672"/>
            <a:ext cx="4320480" cy="3148854"/>
          </a:xfrm>
          <a:prstGeom prst="rect">
            <a:avLst/>
          </a:prstGeom>
        </p:spPr>
      </p:pic>
      <p:pic>
        <p:nvPicPr>
          <p:cNvPr id="3" name="Рисунок 2" descr="8839feliz.jpg"/>
          <p:cNvPicPr>
            <a:picLocks noChangeAspect="1"/>
          </p:cNvPicPr>
          <p:nvPr/>
        </p:nvPicPr>
        <p:blipFill>
          <a:blip r:embed="rId3" cstate="print"/>
          <a:stretch>
            <a:fillRect/>
          </a:stretch>
        </p:blipFill>
        <p:spPr>
          <a:xfrm>
            <a:off x="1703512" y="620688"/>
            <a:ext cx="3995936" cy="2996952"/>
          </a:xfrm>
          <a:prstGeom prst="rect">
            <a:avLst/>
          </a:prstGeom>
        </p:spPr>
      </p:pic>
      <p:sp>
        <p:nvSpPr>
          <p:cNvPr id="2" name="Скругленный прямоугольник 1"/>
          <p:cNvSpPr/>
          <p:nvPr/>
        </p:nvSpPr>
        <p:spPr>
          <a:xfrm>
            <a:off x="1775520" y="764704"/>
            <a:ext cx="3816424" cy="2664296"/>
          </a:xfrm>
          <a:prstGeom prst="roundRect">
            <a:avLst/>
          </a:prstGeom>
          <a:gradFill>
            <a:gsLst>
              <a:gs pos="0">
                <a:srgbClr val="A7373A"/>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b="1" i="1" dirty="0">
                <a:solidFill>
                  <a:srgbClr val="7030A0"/>
                </a:solidFill>
              </a:rPr>
              <a:t>Оно представляет собой источник всей побудительной энергии, которая необходима для жизненной активности человека.</a:t>
            </a:r>
          </a:p>
        </p:txBody>
      </p:sp>
      <p:sp>
        <p:nvSpPr>
          <p:cNvPr id="4" name="Скругленный прямоугольник 3"/>
          <p:cNvSpPr/>
          <p:nvPr/>
        </p:nvSpPr>
        <p:spPr>
          <a:xfrm>
            <a:off x="5879976" y="764704"/>
            <a:ext cx="4320480" cy="2592288"/>
          </a:xfrm>
          <a:prstGeom prst="roundRect">
            <a:avLst/>
          </a:prstGeom>
          <a:gradFill>
            <a:gsLst>
              <a:gs pos="0">
                <a:srgbClr val="A7373A"/>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b="1" i="1" dirty="0">
                <a:solidFill>
                  <a:srgbClr val="7030A0"/>
                </a:solidFill>
              </a:rPr>
              <a:t>Сверх-Я - представляет систему ценностей, норм и правил поведения, принятых в обществе, а также идеалы и наказания, которых человек ожидает, если правила будут нарушены.</a:t>
            </a:r>
          </a:p>
        </p:txBody>
      </p:sp>
      <p:sp>
        <p:nvSpPr>
          <p:cNvPr id="6" name="Скругленный прямоугольник 5"/>
          <p:cNvSpPr/>
          <p:nvPr/>
        </p:nvSpPr>
        <p:spPr>
          <a:xfrm>
            <a:off x="2135560" y="3789040"/>
            <a:ext cx="7920880" cy="3068960"/>
          </a:xfrm>
          <a:prstGeom prst="roundRect">
            <a:avLst/>
          </a:prstGeom>
          <a:gradFill flip="none" rotWithShape="1">
            <a:gsLst>
              <a:gs pos="0">
                <a:srgbClr val="A7373A"/>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200" b="1" i="1" dirty="0">
                <a:solidFill>
                  <a:srgbClr val="7030A0"/>
                </a:solidFill>
              </a:rPr>
              <a:t>Эго — это подструктура личности, ответственная за принятие решений. Эго, функционируя в соответствии с принципом реальности, стремится удовлетворить желания Оно, согласовав их с требованиями Сверх-Я. Оно, Я и Сверх-Я находятся в постоянной борьбе, сильные конфликты между этими структурами могут приводить к психическим и соматическим заболеваниям</a:t>
            </a:r>
            <a:r>
              <a:rPr lang="ru-RU" sz="2200" b="1" i="1" dirty="0">
                <a:solidFill>
                  <a:srgbClr val="FFFF00"/>
                </a:solidFill>
              </a:rPr>
              <a:t>.</a:t>
            </a:r>
          </a:p>
        </p:txBody>
      </p:sp>
    </p:spTree>
    <p:extLst>
      <p:ext uri="{BB962C8B-B14F-4D97-AF65-F5344CB8AC3E}">
        <p14:creationId xmlns:p14="http://schemas.microsoft.com/office/powerpoint/2010/main" val="2620462634"/>
      </p:ext>
    </p:extLst>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2000"/>
                                        <p:tgtEl>
                                          <p:spTgt spid="2"/>
                                        </p:tgtEl>
                                      </p:cBhvr>
                                    </p:animEffect>
                                    <p:set>
                                      <p:cBhvr>
                                        <p:cTn id="12" dur="1" fill="hold">
                                          <p:stCondLst>
                                            <p:cond delay="19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Scale>
                                      <p:cBhvr>
                                        <p:cTn id="2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6"/>
                                        </p:tgtEl>
                                        <p:attrNameLst>
                                          <p:attrName>ppt_x</p:attrName>
                                          <p:attrName>ppt_y</p:attrName>
                                        </p:attrNameLst>
                                      </p:cBhvr>
                                    </p:animMotion>
                                    <p:animEffect transition="in" filter="fade">
                                      <p:cBhvr>
                                        <p:cTn id="2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4" grpId="1"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03512" y="188640"/>
            <a:ext cx="8812088" cy="838200"/>
          </a:xfrm>
        </p:spPr>
        <p:txBody>
          <a:bodyPr>
            <a:noAutofit/>
          </a:bodyPr>
          <a:lstStyle/>
          <a:p>
            <a:pPr algn="r"/>
            <a:r>
              <a:rPr lang="ru-RU" sz="2400" dirty="0"/>
              <a:t>Подходы психологов к пониманию сущности и структуры личности:</a:t>
            </a:r>
            <a:r>
              <a:rPr lang="ru-RU" sz="2400" b="1" dirty="0"/>
              <a:t> </a:t>
            </a:r>
            <a:endParaRPr lang="ru-RU" sz="2400" dirty="0"/>
          </a:p>
        </p:txBody>
      </p:sp>
      <p:graphicFrame>
        <p:nvGraphicFramePr>
          <p:cNvPr id="4" name="Схема 3"/>
          <p:cNvGraphicFramePr/>
          <p:nvPr>
            <p:extLst/>
          </p:nvPr>
        </p:nvGraphicFramePr>
        <p:xfrm>
          <a:off x="1775520" y="1340768"/>
          <a:ext cx="8568952"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7881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4">
                                            <p:graphicEl>
                                              <a:dgm id="{1B9F1DF5-12C8-4E44-A407-73E737F8C4B0}"/>
                                            </p:graphicEl>
                                          </p:spTgt>
                                        </p:tgtEl>
                                        <p:attrNameLst>
                                          <p:attrName>style.opacity</p:attrName>
                                        </p:attrNameLst>
                                      </p:cBhvr>
                                      <p:to>
                                        <p:strVal val="0.5"/>
                                      </p:to>
                                    </p:set>
                                    <p:animEffect filter="image" prLst="opacity: 0.5">
                                      <p:cBhvr rctx="IE">
                                        <p:cTn id="7" dur="indefinite"/>
                                        <p:tgtEl>
                                          <p:spTgt spid="4">
                                            <p:graphicEl>
                                              <a:dgm id="{1B9F1DF5-12C8-4E44-A407-73E737F8C4B0}"/>
                                            </p:graphicEl>
                                          </p:spTgt>
                                        </p:tgtEl>
                                      </p:cBhvr>
                                    </p:animEffect>
                                  </p:childTnLst>
                                </p:cTn>
                              </p:par>
                              <p:par>
                                <p:cTn id="8" presetID="9" presetClass="emph" presetSubtype="0" grpId="0" nodeType="withEffect">
                                  <p:stCondLst>
                                    <p:cond delay="0"/>
                                  </p:stCondLst>
                                  <p:childTnLst>
                                    <p:set>
                                      <p:cBhvr rctx="PPT">
                                        <p:cTn id="9" dur="indefinite"/>
                                        <p:tgtEl>
                                          <p:spTgt spid="4">
                                            <p:graphicEl>
                                              <a:dgm id="{DFFBAFBB-B4D5-4BD8-AA48-27571B671D9C}"/>
                                            </p:graphicEl>
                                          </p:spTgt>
                                        </p:tgtEl>
                                        <p:attrNameLst>
                                          <p:attrName>style.opacity</p:attrName>
                                        </p:attrNameLst>
                                      </p:cBhvr>
                                      <p:to>
                                        <p:strVal val="0.5"/>
                                      </p:to>
                                    </p:set>
                                    <p:animEffect filter="image" prLst="opacity: 0.5">
                                      <p:cBhvr rctx="IE">
                                        <p:cTn id="10" dur="indefinite"/>
                                        <p:tgtEl>
                                          <p:spTgt spid="4">
                                            <p:graphicEl>
                                              <a:dgm id="{DFFBAFBB-B4D5-4BD8-AA48-27571B671D9C}"/>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0" nodeType="clickEffect">
                                  <p:stCondLst>
                                    <p:cond delay="0"/>
                                  </p:stCondLst>
                                  <p:childTnLst>
                                    <p:set>
                                      <p:cBhvr rctx="PPT">
                                        <p:cTn id="14" dur="indefinite"/>
                                        <p:tgtEl>
                                          <p:spTgt spid="4">
                                            <p:graphicEl>
                                              <a:dgm id="{C84608D9-106E-43C2-809E-23C49C9263F6}"/>
                                            </p:graphicEl>
                                          </p:spTgt>
                                        </p:tgtEl>
                                        <p:attrNameLst>
                                          <p:attrName>style.opacity</p:attrName>
                                        </p:attrNameLst>
                                      </p:cBhvr>
                                      <p:to>
                                        <p:strVal val="0.5"/>
                                      </p:to>
                                    </p:set>
                                    <p:animEffect filter="image" prLst="opacity: 0.5">
                                      <p:cBhvr rctx="IE">
                                        <p:cTn id="15" dur="indefinite"/>
                                        <p:tgtEl>
                                          <p:spTgt spid="4">
                                            <p:graphicEl>
                                              <a:dgm id="{C84608D9-106E-43C2-809E-23C49C9263F6}"/>
                                            </p:graphicEl>
                                          </p:spTgt>
                                        </p:tgtEl>
                                      </p:cBhvr>
                                    </p:animEffect>
                                  </p:childTnLst>
                                </p:cTn>
                              </p:par>
                              <p:par>
                                <p:cTn id="16" presetID="9" presetClass="emph" presetSubtype="0" grpId="0" nodeType="withEffect">
                                  <p:stCondLst>
                                    <p:cond delay="0"/>
                                  </p:stCondLst>
                                  <p:childTnLst>
                                    <p:set>
                                      <p:cBhvr rctx="PPT">
                                        <p:cTn id="17" dur="indefinite"/>
                                        <p:tgtEl>
                                          <p:spTgt spid="4">
                                            <p:graphicEl>
                                              <a:dgm id="{A7C9569E-53BA-4313-A232-E166E909EAAC}"/>
                                            </p:graphicEl>
                                          </p:spTgt>
                                        </p:tgtEl>
                                        <p:attrNameLst>
                                          <p:attrName>style.opacity</p:attrName>
                                        </p:attrNameLst>
                                      </p:cBhvr>
                                      <p:to>
                                        <p:strVal val="0.5"/>
                                      </p:to>
                                    </p:set>
                                    <p:animEffect filter="image" prLst="opacity: 0.5">
                                      <p:cBhvr rctx="IE">
                                        <p:cTn id="18" dur="indefinite"/>
                                        <p:tgtEl>
                                          <p:spTgt spid="4">
                                            <p:graphicEl>
                                              <a:dgm id="{A7C9569E-53BA-4313-A232-E166E909EAAC}"/>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mph" presetSubtype="0" grpId="0" nodeType="clickEffect">
                                  <p:stCondLst>
                                    <p:cond delay="0"/>
                                  </p:stCondLst>
                                  <p:childTnLst>
                                    <p:set>
                                      <p:cBhvr rctx="PPT">
                                        <p:cTn id="22" dur="indefinite"/>
                                        <p:tgtEl>
                                          <p:spTgt spid="4">
                                            <p:graphicEl>
                                              <a:dgm id="{5D5D7032-A005-460C-89AC-08B50AFB3CF1}"/>
                                            </p:graphicEl>
                                          </p:spTgt>
                                        </p:tgtEl>
                                        <p:attrNameLst>
                                          <p:attrName>style.opacity</p:attrName>
                                        </p:attrNameLst>
                                      </p:cBhvr>
                                      <p:to>
                                        <p:strVal val="0.5"/>
                                      </p:to>
                                    </p:set>
                                    <p:animEffect filter="image" prLst="opacity: 0.5">
                                      <p:cBhvr rctx="IE">
                                        <p:cTn id="23" dur="indefinite"/>
                                        <p:tgtEl>
                                          <p:spTgt spid="4">
                                            <p:graphicEl>
                                              <a:dgm id="{5D5D7032-A005-460C-89AC-08B50AFB3CF1}"/>
                                            </p:graphicEl>
                                          </p:spTgt>
                                        </p:tgtEl>
                                      </p:cBhvr>
                                    </p:animEffect>
                                  </p:childTnLst>
                                </p:cTn>
                              </p:par>
                              <p:par>
                                <p:cTn id="24" presetID="9" presetClass="emph" presetSubtype="0" grpId="0" nodeType="withEffect">
                                  <p:stCondLst>
                                    <p:cond delay="0"/>
                                  </p:stCondLst>
                                  <p:childTnLst>
                                    <p:set>
                                      <p:cBhvr rctx="PPT">
                                        <p:cTn id="25" dur="indefinite"/>
                                        <p:tgtEl>
                                          <p:spTgt spid="4">
                                            <p:graphicEl>
                                              <a:dgm id="{A8C8550C-61E5-4301-A2C2-1F2BAB07FAF2}"/>
                                            </p:graphicEl>
                                          </p:spTgt>
                                        </p:tgtEl>
                                        <p:attrNameLst>
                                          <p:attrName>style.opacity</p:attrName>
                                        </p:attrNameLst>
                                      </p:cBhvr>
                                      <p:to>
                                        <p:strVal val="0.5"/>
                                      </p:to>
                                    </p:set>
                                    <p:animEffect filter="image" prLst="opacity: 0.5">
                                      <p:cBhvr rctx="IE">
                                        <p:cTn id="26" dur="indefinite"/>
                                        <p:tgtEl>
                                          <p:spTgt spid="4">
                                            <p:graphicEl>
                                              <a:dgm id="{A8C8550C-61E5-4301-A2C2-1F2BAB07FAF2}"/>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mph" presetSubtype="0" grpId="0" nodeType="clickEffect">
                                  <p:stCondLst>
                                    <p:cond delay="0"/>
                                  </p:stCondLst>
                                  <p:childTnLst>
                                    <p:set>
                                      <p:cBhvr rctx="PPT">
                                        <p:cTn id="30" dur="indefinite"/>
                                        <p:tgtEl>
                                          <p:spTgt spid="4">
                                            <p:graphicEl>
                                              <a:dgm id="{0C002646-2FC6-4A52-8E3F-5775BAB3106F}"/>
                                            </p:graphicEl>
                                          </p:spTgt>
                                        </p:tgtEl>
                                        <p:attrNameLst>
                                          <p:attrName>style.opacity</p:attrName>
                                        </p:attrNameLst>
                                      </p:cBhvr>
                                      <p:to>
                                        <p:strVal val="0.5"/>
                                      </p:to>
                                    </p:set>
                                    <p:animEffect filter="image" prLst="opacity: 0.5">
                                      <p:cBhvr rctx="IE">
                                        <p:cTn id="31" dur="indefinite"/>
                                        <p:tgtEl>
                                          <p:spTgt spid="4">
                                            <p:graphicEl>
                                              <a:dgm id="{0C002646-2FC6-4A52-8E3F-5775BAB3106F}"/>
                                            </p:graphicEl>
                                          </p:spTgt>
                                        </p:tgtEl>
                                      </p:cBhvr>
                                    </p:animEffect>
                                  </p:childTnLst>
                                </p:cTn>
                              </p:par>
                              <p:par>
                                <p:cTn id="32" presetID="9" presetClass="emph" presetSubtype="0" grpId="0" nodeType="withEffect">
                                  <p:stCondLst>
                                    <p:cond delay="0"/>
                                  </p:stCondLst>
                                  <p:childTnLst>
                                    <p:set>
                                      <p:cBhvr rctx="PPT">
                                        <p:cTn id="33" dur="indefinite"/>
                                        <p:tgtEl>
                                          <p:spTgt spid="4">
                                            <p:graphicEl>
                                              <a:dgm id="{C6383E47-3389-4154-AE8B-42FFBD644D2D}"/>
                                            </p:graphicEl>
                                          </p:spTgt>
                                        </p:tgtEl>
                                        <p:attrNameLst>
                                          <p:attrName>style.opacity</p:attrName>
                                        </p:attrNameLst>
                                      </p:cBhvr>
                                      <p:to>
                                        <p:strVal val="0.5"/>
                                      </p:to>
                                    </p:set>
                                    <p:animEffect filter="image" prLst="opacity: 0.5">
                                      <p:cBhvr rctx="IE">
                                        <p:cTn id="34" dur="indefinite"/>
                                        <p:tgtEl>
                                          <p:spTgt spid="4">
                                            <p:graphicEl>
                                              <a:dgm id="{C6383E47-3389-4154-AE8B-42FFBD644D2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936</Words>
  <Application>Microsoft Office PowerPoint</Application>
  <PresentationFormat>Широкоэкранный</PresentationFormat>
  <Paragraphs>143</Paragraphs>
  <Slides>23</Slides>
  <Notes>1</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23</vt:i4>
      </vt:variant>
    </vt:vector>
  </HeadingPairs>
  <TitlesOfParts>
    <vt:vector size="31" baseType="lpstr">
      <vt:lpstr>Arial</vt:lpstr>
      <vt:lpstr>Arial Black</vt:lpstr>
      <vt:lpstr>Calibri</vt:lpstr>
      <vt:lpstr>Calibri Light</vt:lpstr>
      <vt:lpstr>Times New Roman</vt:lpstr>
      <vt:lpstr>Wingdings</vt:lpstr>
      <vt:lpstr>Wingdings 2</vt:lpstr>
      <vt:lpstr>Тема Office</vt:lpstr>
      <vt:lpstr>Тема 5. Личность в управленческом взаимодействии </vt:lpstr>
      <vt:lpstr>ПОДХОДЫ К ПОНИМАНИЮ ЛИЧНОСТИ</vt:lpstr>
      <vt:lpstr>Презентация PowerPoint</vt:lpstr>
      <vt:lpstr> ПСИХОГЕНЕТИЧЕСКИЙ ПОДХОД </vt:lpstr>
      <vt:lpstr>Теории социогенетического подхода</vt:lpstr>
      <vt:lpstr>Презентация PowerPoint</vt:lpstr>
      <vt:lpstr>Презентация PowerPoint</vt:lpstr>
      <vt:lpstr>Презентация PowerPoint</vt:lpstr>
      <vt:lpstr>Подходы психологов к пониманию сущности и структуры личности: </vt:lpstr>
      <vt:lpstr>Презентация PowerPoint</vt:lpstr>
      <vt:lpstr>СТРУКТУРА ЛИЧНОСТИ</vt:lpstr>
      <vt:lpstr>Презентация PowerPoint</vt:lpstr>
      <vt:lpstr>Основные институты социализации </vt:lpstr>
      <vt:lpstr>Стадии социализации личности</vt:lpstr>
      <vt:lpstr>Ведущие феномены социализации</vt:lpstr>
      <vt:lpstr>Презентация PowerPoint</vt:lpstr>
      <vt:lpstr>Презентация PowerPoint</vt:lpstr>
      <vt:lpstr>Презентация PowerPoint</vt:lpstr>
      <vt:lpstr>адаптация</vt:lpstr>
      <vt:lpstr>ОСНОВНЫЕ МЕХАНИЗМЫ ДЕЗАДАПТАЦИИ</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5. Личность в управленческом взаимодействии </dc:title>
  <dc:creator>Пользователь Windows</dc:creator>
  <cp:lastModifiedBy>Пользователь Windows</cp:lastModifiedBy>
  <cp:revision>2</cp:revision>
  <dcterms:created xsi:type="dcterms:W3CDTF">2021-09-29T13:39:25Z</dcterms:created>
  <dcterms:modified xsi:type="dcterms:W3CDTF">2021-09-29T13:57:29Z</dcterms:modified>
</cp:coreProperties>
</file>