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7" r:id="rId13"/>
    <p:sldId id="268" r:id="rId14"/>
    <p:sldId id="269" r:id="rId15"/>
    <p:sldId id="270" r:id="rId16"/>
    <p:sldId id="271" r:id="rId17"/>
    <p:sldId id="272" r:id="rId18"/>
    <p:sldId id="266" r:id="rId19"/>
    <p:sldId id="276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789F6-03D6-4B9A-955F-6BC97A8B1AE9}" type="doc">
      <dgm:prSet loTypeId="urn:microsoft.com/office/officeart/2005/8/layout/bProcess4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D088710F-6121-45F5-94DF-49CF9E4B2BAC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Целеполагание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C87FE3-7210-4C81-AFC7-AD951226F25B}" type="parTrans" cxnId="{A0EDACC1-6DCD-4358-87EC-39E273A82DB8}">
      <dgm:prSet/>
      <dgm:spPr/>
      <dgm:t>
        <a:bodyPr/>
        <a:lstStyle/>
        <a:p>
          <a:endParaRPr lang="ru-RU"/>
        </a:p>
      </dgm:t>
    </dgm:pt>
    <dgm:pt modelId="{FB179770-8DBA-4483-B308-DB2462ACBF91}" type="sibTrans" cxnId="{A0EDACC1-6DCD-4358-87EC-39E273A82DB8}">
      <dgm:prSet/>
      <dgm:spPr/>
      <dgm:t>
        <a:bodyPr/>
        <a:lstStyle/>
        <a:p>
          <a:endParaRPr lang="ru-RU"/>
        </a:p>
      </dgm:t>
    </dgm:pt>
    <dgm:pt modelId="{272A05B3-1F6E-4CA8-800D-B32B2ADB594B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Прогнозирование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2BEF18-D16F-4D26-8905-CCFB65A64C24}" type="parTrans" cxnId="{C757A228-9A95-4FA3-9454-F8D12FB9D076}">
      <dgm:prSet/>
      <dgm:spPr/>
      <dgm:t>
        <a:bodyPr/>
        <a:lstStyle/>
        <a:p>
          <a:endParaRPr lang="ru-RU"/>
        </a:p>
      </dgm:t>
    </dgm:pt>
    <dgm:pt modelId="{4EC6F998-5201-41B4-841B-688D34FF277D}" type="sibTrans" cxnId="{C757A228-9A95-4FA3-9454-F8D12FB9D076}">
      <dgm:prSet/>
      <dgm:spPr/>
      <dgm:t>
        <a:bodyPr/>
        <a:lstStyle/>
        <a:p>
          <a:endParaRPr lang="ru-RU"/>
        </a:p>
      </dgm:t>
    </dgm:pt>
    <dgm:pt modelId="{699734F2-B177-42BC-A610-E6CFDAC7BF61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Планирование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2B4387-7E63-499D-B97E-733B88DBB9B4}" type="parTrans" cxnId="{7B8F39CD-3AA1-41A0-B571-715229E6EF2B}">
      <dgm:prSet/>
      <dgm:spPr/>
      <dgm:t>
        <a:bodyPr/>
        <a:lstStyle/>
        <a:p>
          <a:endParaRPr lang="ru-RU"/>
        </a:p>
      </dgm:t>
    </dgm:pt>
    <dgm:pt modelId="{94A5005C-6303-4305-A29D-5CFC4D65B2A5}" type="sibTrans" cxnId="{7B8F39CD-3AA1-41A0-B571-715229E6EF2B}">
      <dgm:prSet/>
      <dgm:spPr/>
      <dgm:t>
        <a:bodyPr/>
        <a:lstStyle/>
        <a:p>
          <a:endParaRPr lang="ru-RU"/>
        </a:p>
      </dgm:t>
    </dgm:pt>
    <dgm:pt modelId="{368BC655-5438-44A9-B5CC-ABC8405EE1AA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Функция организации 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F07174-8B67-4F54-8775-5A994C1004C9}" type="parTrans" cxnId="{A301DEBF-28AA-4E5B-9F28-4A52DD4F2004}">
      <dgm:prSet/>
      <dgm:spPr/>
      <dgm:t>
        <a:bodyPr/>
        <a:lstStyle/>
        <a:p>
          <a:endParaRPr lang="ru-RU"/>
        </a:p>
      </dgm:t>
    </dgm:pt>
    <dgm:pt modelId="{A38A2270-04BA-4D5D-8ED5-FB32AE22B2B6}" type="sibTrans" cxnId="{A301DEBF-28AA-4E5B-9F28-4A52DD4F2004}">
      <dgm:prSet/>
      <dgm:spPr/>
      <dgm:t>
        <a:bodyPr/>
        <a:lstStyle/>
        <a:p>
          <a:endParaRPr lang="ru-RU"/>
        </a:p>
      </dgm:t>
    </dgm:pt>
    <dgm:pt modelId="{65A80CAD-7F5D-4CA3-997E-22D3878F3796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Функция принятия решения 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3CDA86-5EE7-4C2C-8E77-CE90CD0267C5}" type="parTrans" cxnId="{786A9314-2EF9-4543-9211-4D78724E3CA4}">
      <dgm:prSet/>
      <dgm:spPr/>
      <dgm:t>
        <a:bodyPr/>
        <a:lstStyle/>
        <a:p>
          <a:endParaRPr lang="ru-RU"/>
        </a:p>
      </dgm:t>
    </dgm:pt>
    <dgm:pt modelId="{42D05D50-1331-448C-B7BE-8BD8B1EFC782}" type="sibTrans" cxnId="{786A9314-2EF9-4543-9211-4D78724E3CA4}">
      <dgm:prSet/>
      <dgm:spPr/>
      <dgm:t>
        <a:bodyPr/>
        <a:lstStyle/>
        <a:p>
          <a:endParaRPr lang="ru-RU"/>
        </a:p>
      </dgm:t>
    </dgm:pt>
    <dgm:pt modelId="{7B21895C-66F7-46EA-88CA-9EEE59EFD852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Функция мотивирования 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BEC48F-23AB-44A8-9E97-5A9562D108DE}" type="parTrans" cxnId="{25275C09-9B40-4892-9EC6-5529377559C0}">
      <dgm:prSet/>
      <dgm:spPr/>
      <dgm:t>
        <a:bodyPr/>
        <a:lstStyle/>
        <a:p>
          <a:endParaRPr lang="ru-RU"/>
        </a:p>
      </dgm:t>
    </dgm:pt>
    <dgm:pt modelId="{09EFF63A-7E15-48F8-B9D9-4B94767828A3}" type="sibTrans" cxnId="{25275C09-9B40-4892-9EC6-5529377559C0}">
      <dgm:prSet/>
      <dgm:spPr/>
      <dgm:t>
        <a:bodyPr/>
        <a:lstStyle/>
        <a:p>
          <a:endParaRPr lang="ru-RU"/>
        </a:p>
      </dgm:t>
    </dgm:pt>
    <dgm:pt modelId="{BE6C68EF-4F8D-42BE-BDBE-AEA8D8BB1913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Коммуникативная функция 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7F290F-920A-4724-A385-9D68E13BC820}" type="parTrans" cxnId="{A34F1717-FED5-4189-B208-311412FBA035}">
      <dgm:prSet/>
      <dgm:spPr/>
      <dgm:t>
        <a:bodyPr/>
        <a:lstStyle/>
        <a:p>
          <a:endParaRPr lang="ru-RU"/>
        </a:p>
      </dgm:t>
    </dgm:pt>
    <dgm:pt modelId="{0985CF4A-6898-4560-BE24-4D2F69F43BCA}" type="sibTrans" cxnId="{A34F1717-FED5-4189-B208-311412FBA035}">
      <dgm:prSet/>
      <dgm:spPr/>
      <dgm:t>
        <a:bodyPr/>
        <a:lstStyle/>
        <a:p>
          <a:endParaRPr lang="ru-RU"/>
        </a:p>
      </dgm:t>
    </dgm:pt>
    <dgm:pt modelId="{9E3C9CA5-93BD-4BC4-90A1-4A56A16FE7E4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Функция контроля и коррекции 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DD6BD9-041F-4C00-A7E8-869A5DB0D3FA}" type="parTrans" cxnId="{3C317426-ADD8-47B8-94F8-883FA1B198E2}">
      <dgm:prSet/>
      <dgm:spPr/>
      <dgm:t>
        <a:bodyPr/>
        <a:lstStyle/>
        <a:p>
          <a:endParaRPr lang="ru-RU"/>
        </a:p>
      </dgm:t>
    </dgm:pt>
    <dgm:pt modelId="{3AA9C450-FCDF-452C-A345-CD0260E0FEC2}" type="sibTrans" cxnId="{3C317426-ADD8-47B8-94F8-883FA1B198E2}">
      <dgm:prSet/>
      <dgm:spPr/>
      <dgm:t>
        <a:bodyPr/>
        <a:lstStyle/>
        <a:p>
          <a:endParaRPr lang="ru-RU"/>
        </a:p>
      </dgm:t>
    </dgm:pt>
    <dgm:pt modelId="{A403E866-3A48-4A24-BDB0-A4DD93B3F9B2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Кадровые функции 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ADDB6D-929D-4AC1-A681-FA413C86DD7F}" type="parTrans" cxnId="{8BA0C159-9F46-4243-80DD-CDA1B6481524}">
      <dgm:prSet/>
      <dgm:spPr/>
      <dgm:t>
        <a:bodyPr/>
        <a:lstStyle/>
        <a:p>
          <a:endParaRPr lang="ru-RU"/>
        </a:p>
      </dgm:t>
    </dgm:pt>
    <dgm:pt modelId="{7A6AA351-D61F-4591-A50E-B26B2EEE9850}" type="sibTrans" cxnId="{8BA0C159-9F46-4243-80DD-CDA1B6481524}">
      <dgm:prSet/>
      <dgm:spPr/>
      <dgm:t>
        <a:bodyPr/>
        <a:lstStyle/>
        <a:p>
          <a:endParaRPr lang="ru-RU"/>
        </a:p>
      </dgm:t>
    </dgm:pt>
    <dgm:pt modelId="{79794556-EDBC-4A99-9B8A-031D02A1F439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Производственно-технологические функции 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989FED-C552-4A23-B63B-1C71B837B1DE}" type="parTrans" cxnId="{5984D6CF-68B0-4165-AD36-93116DB5F100}">
      <dgm:prSet/>
      <dgm:spPr/>
      <dgm:t>
        <a:bodyPr/>
        <a:lstStyle/>
        <a:p>
          <a:endParaRPr lang="ru-RU"/>
        </a:p>
      </dgm:t>
    </dgm:pt>
    <dgm:pt modelId="{15E27CC9-FE6D-44DA-A4E7-0306328E97E3}" type="sibTrans" cxnId="{5984D6CF-68B0-4165-AD36-93116DB5F100}">
      <dgm:prSet/>
      <dgm:spPr/>
      <dgm:t>
        <a:bodyPr/>
        <a:lstStyle/>
        <a:p>
          <a:endParaRPr lang="ru-RU"/>
        </a:p>
      </dgm:t>
    </dgm:pt>
    <dgm:pt modelId="{53F92EFB-FC98-49DF-98C5-69312B2E4D22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Производные (комплексные) функции управления: интеграционная, стратегическая, стабилизационная, представительская.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8524B6-B0C3-4292-9060-7FB19734C57D}" type="parTrans" cxnId="{C7D812FB-4F91-4411-A9FD-14267FCD39C1}">
      <dgm:prSet/>
      <dgm:spPr/>
      <dgm:t>
        <a:bodyPr/>
        <a:lstStyle/>
        <a:p>
          <a:endParaRPr lang="ru-RU"/>
        </a:p>
      </dgm:t>
    </dgm:pt>
    <dgm:pt modelId="{F71183B4-E58B-41CA-91A5-151B2E27CE77}" type="sibTrans" cxnId="{C7D812FB-4F91-4411-A9FD-14267FCD39C1}">
      <dgm:prSet/>
      <dgm:spPr/>
      <dgm:t>
        <a:bodyPr/>
        <a:lstStyle/>
        <a:p>
          <a:endParaRPr lang="ru-RU"/>
        </a:p>
      </dgm:t>
    </dgm:pt>
    <dgm:pt modelId="{635329C0-E497-43AE-8EE2-0B13E224C529}" type="pres">
      <dgm:prSet presAssocID="{D56789F6-03D6-4B9A-955F-6BC97A8B1AE9}" presName="Name0" presStyleCnt="0">
        <dgm:presLayoutVars>
          <dgm:dir/>
          <dgm:resizeHandles/>
        </dgm:presLayoutVars>
      </dgm:prSet>
      <dgm:spPr/>
    </dgm:pt>
    <dgm:pt modelId="{17D3B136-69AB-41E2-AC46-CB7C61EF94D0}" type="pres">
      <dgm:prSet presAssocID="{D088710F-6121-45F5-94DF-49CF9E4B2BAC}" presName="compNode" presStyleCnt="0"/>
      <dgm:spPr/>
    </dgm:pt>
    <dgm:pt modelId="{4753BC83-60A4-45B0-B0BC-8514AEEA35F2}" type="pres">
      <dgm:prSet presAssocID="{D088710F-6121-45F5-94DF-49CF9E4B2BAC}" presName="dummyConnPt" presStyleCnt="0"/>
      <dgm:spPr/>
    </dgm:pt>
    <dgm:pt modelId="{6049CE7E-A5BA-49B0-A533-305F8777AF68}" type="pres">
      <dgm:prSet presAssocID="{D088710F-6121-45F5-94DF-49CF9E4B2BAC}" presName="node" presStyleLbl="node1" presStyleIdx="0" presStyleCnt="11" custScaleX="1300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E5EDE4-7C66-4B3A-ADDC-5FACC85A0A73}" type="pres">
      <dgm:prSet presAssocID="{FB179770-8DBA-4483-B308-DB2462ACBF91}" presName="sibTrans" presStyleLbl="bgSibTrans2D1" presStyleIdx="0" presStyleCnt="10"/>
      <dgm:spPr/>
    </dgm:pt>
    <dgm:pt modelId="{54416E42-1249-4D2F-9A08-FC1880BA7605}" type="pres">
      <dgm:prSet presAssocID="{272A05B3-1F6E-4CA8-800D-B32B2ADB594B}" presName="compNode" presStyleCnt="0"/>
      <dgm:spPr/>
    </dgm:pt>
    <dgm:pt modelId="{30B6466F-B826-4531-89B2-A4D40CD4E5C8}" type="pres">
      <dgm:prSet presAssocID="{272A05B3-1F6E-4CA8-800D-B32B2ADB594B}" presName="dummyConnPt" presStyleCnt="0"/>
      <dgm:spPr/>
    </dgm:pt>
    <dgm:pt modelId="{9C9F120D-6D02-4709-9C47-4B88834F32FB}" type="pres">
      <dgm:prSet presAssocID="{272A05B3-1F6E-4CA8-800D-B32B2ADB594B}" presName="node" presStyleLbl="node1" presStyleIdx="1" presStyleCnt="11" custScaleX="1334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C1D78D-727B-4ED2-B4A8-7C990ECE19CC}" type="pres">
      <dgm:prSet presAssocID="{4EC6F998-5201-41B4-841B-688D34FF277D}" presName="sibTrans" presStyleLbl="bgSibTrans2D1" presStyleIdx="1" presStyleCnt="10"/>
      <dgm:spPr/>
    </dgm:pt>
    <dgm:pt modelId="{B9CF3B39-43F0-448B-8B29-5D5ADFAECCD3}" type="pres">
      <dgm:prSet presAssocID="{699734F2-B177-42BC-A610-E6CFDAC7BF61}" presName="compNode" presStyleCnt="0"/>
      <dgm:spPr/>
    </dgm:pt>
    <dgm:pt modelId="{35CC8D59-FEA4-4793-B738-0CC91822E98B}" type="pres">
      <dgm:prSet presAssocID="{699734F2-B177-42BC-A610-E6CFDAC7BF61}" presName="dummyConnPt" presStyleCnt="0"/>
      <dgm:spPr/>
    </dgm:pt>
    <dgm:pt modelId="{F107DDAB-8E2D-44A7-ACFC-DA833270BEF2}" type="pres">
      <dgm:prSet presAssocID="{699734F2-B177-42BC-A610-E6CFDAC7BF61}" presName="node" presStyleLbl="node1" presStyleIdx="2" presStyleCnt="11" custScaleX="1300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541F76-FE86-4646-BA39-6E5E3FBEFF8B}" type="pres">
      <dgm:prSet presAssocID="{94A5005C-6303-4305-A29D-5CFC4D65B2A5}" presName="sibTrans" presStyleLbl="bgSibTrans2D1" presStyleIdx="2" presStyleCnt="10"/>
      <dgm:spPr/>
    </dgm:pt>
    <dgm:pt modelId="{2BED9D42-7A11-4D07-8535-B2FE0DA65E87}" type="pres">
      <dgm:prSet presAssocID="{368BC655-5438-44A9-B5CC-ABC8405EE1AA}" presName="compNode" presStyleCnt="0"/>
      <dgm:spPr/>
    </dgm:pt>
    <dgm:pt modelId="{C3AED5C5-2464-44A8-8BA1-51E29CE6C887}" type="pres">
      <dgm:prSet presAssocID="{368BC655-5438-44A9-B5CC-ABC8405EE1AA}" presName="dummyConnPt" presStyleCnt="0"/>
      <dgm:spPr/>
    </dgm:pt>
    <dgm:pt modelId="{27B64C0B-3B9A-4F75-AE36-66785A454AE9}" type="pres">
      <dgm:prSet presAssocID="{368BC655-5438-44A9-B5CC-ABC8405EE1AA}" presName="node" presStyleLbl="node1" presStyleIdx="3" presStyleCnt="11" custScaleX="1334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435D55-ECB3-4C5E-A3FB-F4D96BA76BBF}" type="pres">
      <dgm:prSet presAssocID="{A38A2270-04BA-4D5D-8ED5-FB32AE22B2B6}" presName="sibTrans" presStyleLbl="bgSibTrans2D1" presStyleIdx="3" presStyleCnt="10"/>
      <dgm:spPr/>
    </dgm:pt>
    <dgm:pt modelId="{B2B25538-06AC-497A-8962-67E00A9BE963}" type="pres">
      <dgm:prSet presAssocID="{65A80CAD-7F5D-4CA3-997E-22D3878F3796}" presName="compNode" presStyleCnt="0"/>
      <dgm:spPr/>
    </dgm:pt>
    <dgm:pt modelId="{ED84176A-8F14-4C67-8417-8E2F22964459}" type="pres">
      <dgm:prSet presAssocID="{65A80CAD-7F5D-4CA3-997E-22D3878F3796}" presName="dummyConnPt" presStyleCnt="0"/>
      <dgm:spPr/>
    </dgm:pt>
    <dgm:pt modelId="{549EB772-4488-4851-B87D-E0F7FCEEF53A}" type="pres">
      <dgm:prSet presAssocID="{65A80CAD-7F5D-4CA3-997E-22D3878F3796}" presName="node" presStyleLbl="node1" presStyleIdx="4" presStyleCnt="11" custScaleX="1414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EE685B-FA98-4647-A540-D8792AAFEB42}" type="pres">
      <dgm:prSet presAssocID="{42D05D50-1331-448C-B7BE-8BD8B1EFC782}" presName="sibTrans" presStyleLbl="bgSibTrans2D1" presStyleIdx="4" presStyleCnt="10"/>
      <dgm:spPr/>
    </dgm:pt>
    <dgm:pt modelId="{E3657FFC-3D00-4F5A-AC71-E8820DAB1DF8}" type="pres">
      <dgm:prSet presAssocID="{7B21895C-66F7-46EA-88CA-9EEE59EFD852}" presName="compNode" presStyleCnt="0"/>
      <dgm:spPr/>
    </dgm:pt>
    <dgm:pt modelId="{1F54472D-1DBF-4DE5-8DA9-433AB34BAE1E}" type="pres">
      <dgm:prSet presAssocID="{7B21895C-66F7-46EA-88CA-9EEE59EFD852}" presName="dummyConnPt" presStyleCnt="0"/>
      <dgm:spPr/>
    </dgm:pt>
    <dgm:pt modelId="{63990573-BD68-44E9-869B-F7EF668654AA}" type="pres">
      <dgm:prSet presAssocID="{7B21895C-66F7-46EA-88CA-9EEE59EFD852}" presName="node" presStyleLbl="node1" presStyleIdx="5" presStyleCnt="11" custScaleX="14705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B581D9-F589-4DC9-8955-85C1AFC21552}" type="pres">
      <dgm:prSet presAssocID="{09EFF63A-7E15-48F8-B9D9-4B94767828A3}" presName="sibTrans" presStyleLbl="bgSibTrans2D1" presStyleIdx="5" presStyleCnt="10"/>
      <dgm:spPr/>
    </dgm:pt>
    <dgm:pt modelId="{69474694-33E6-41DB-BE1C-A246FF99BD52}" type="pres">
      <dgm:prSet presAssocID="{BE6C68EF-4F8D-42BE-BDBE-AEA8D8BB1913}" presName="compNode" presStyleCnt="0"/>
      <dgm:spPr/>
    </dgm:pt>
    <dgm:pt modelId="{9165A38F-DB84-40BD-AFD7-9151C61A95BE}" type="pres">
      <dgm:prSet presAssocID="{BE6C68EF-4F8D-42BE-BDBE-AEA8D8BB1913}" presName="dummyConnPt" presStyleCnt="0"/>
      <dgm:spPr/>
    </dgm:pt>
    <dgm:pt modelId="{A9C3A18D-CB68-43B4-A417-C1F5313AE7A6}" type="pres">
      <dgm:prSet presAssocID="{BE6C68EF-4F8D-42BE-BDBE-AEA8D8BB1913}" presName="node" presStyleLbl="node1" presStyleIdx="6" presStyleCnt="11" custScaleX="1380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436172-9917-41F1-BBBD-C5C242B9325B}" type="pres">
      <dgm:prSet presAssocID="{0985CF4A-6898-4560-BE24-4D2F69F43BCA}" presName="sibTrans" presStyleLbl="bgSibTrans2D1" presStyleIdx="6" presStyleCnt="10"/>
      <dgm:spPr/>
    </dgm:pt>
    <dgm:pt modelId="{E2DEDE01-F3E2-4755-940B-29AC6B272CCB}" type="pres">
      <dgm:prSet presAssocID="{9E3C9CA5-93BD-4BC4-90A1-4A56A16FE7E4}" presName="compNode" presStyleCnt="0"/>
      <dgm:spPr/>
    </dgm:pt>
    <dgm:pt modelId="{242BFB2F-709A-443E-81AC-ADCEA00A684E}" type="pres">
      <dgm:prSet presAssocID="{9E3C9CA5-93BD-4BC4-90A1-4A56A16FE7E4}" presName="dummyConnPt" presStyleCnt="0"/>
      <dgm:spPr/>
    </dgm:pt>
    <dgm:pt modelId="{A03A57E8-B1DE-48DD-A4A8-E20B99688339}" type="pres">
      <dgm:prSet presAssocID="{9E3C9CA5-93BD-4BC4-90A1-4A56A16FE7E4}" presName="node" presStyleLbl="node1" presStyleIdx="7" presStyleCnt="11" custScaleX="1323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B25AA5-3701-4C3C-AC4C-6CB853394EB7}" type="pres">
      <dgm:prSet presAssocID="{3AA9C450-FCDF-452C-A345-CD0260E0FEC2}" presName="sibTrans" presStyleLbl="bgSibTrans2D1" presStyleIdx="7" presStyleCnt="10"/>
      <dgm:spPr/>
    </dgm:pt>
    <dgm:pt modelId="{DF880D1A-65BE-4770-AFCE-2581CEE8B36F}" type="pres">
      <dgm:prSet presAssocID="{A403E866-3A48-4A24-BDB0-A4DD93B3F9B2}" presName="compNode" presStyleCnt="0"/>
      <dgm:spPr/>
    </dgm:pt>
    <dgm:pt modelId="{B6277CCF-5C9D-469D-B948-90C9B05FF28A}" type="pres">
      <dgm:prSet presAssocID="{A403E866-3A48-4A24-BDB0-A4DD93B3F9B2}" presName="dummyConnPt" presStyleCnt="0"/>
      <dgm:spPr/>
    </dgm:pt>
    <dgm:pt modelId="{D4753DE7-6077-4162-84AE-7CB493B921CF}" type="pres">
      <dgm:prSet presAssocID="{A403E866-3A48-4A24-BDB0-A4DD93B3F9B2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48D94E-E115-4F90-A582-07FE1C5E3707}" type="pres">
      <dgm:prSet presAssocID="{7A6AA351-D61F-4591-A50E-B26B2EEE9850}" presName="sibTrans" presStyleLbl="bgSibTrans2D1" presStyleIdx="8" presStyleCnt="10"/>
      <dgm:spPr/>
    </dgm:pt>
    <dgm:pt modelId="{9ADE53C8-A37B-4360-AC2F-DFFC5B23692F}" type="pres">
      <dgm:prSet presAssocID="{79794556-EDBC-4A99-9B8A-031D02A1F439}" presName="compNode" presStyleCnt="0"/>
      <dgm:spPr/>
    </dgm:pt>
    <dgm:pt modelId="{34000776-40F0-48CE-A573-50D81FA1A449}" type="pres">
      <dgm:prSet presAssocID="{79794556-EDBC-4A99-9B8A-031D02A1F439}" presName="dummyConnPt" presStyleCnt="0"/>
      <dgm:spPr/>
    </dgm:pt>
    <dgm:pt modelId="{585573CA-971D-4CE1-A0CB-2EE0046184D9}" type="pres">
      <dgm:prSet presAssocID="{79794556-EDBC-4A99-9B8A-031D02A1F439}" presName="node" presStyleLbl="node1" presStyleIdx="9" presStyleCnt="11" custScaleX="1342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4F8A10-9763-4B16-903A-D2A667E0F2B0}" type="pres">
      <dgm:prSet presAssocID="{15E27CC9-FE6D-44DA-A4E7-0306328E97E3}" presName="sibTrans" presStyleLbl="bgSibTrans2D1" presStyleIdx="9" presStyleCnt="10"/>
      <dgm:spPr/>
    </dgm:pt>
    <dgm:pt modelId="{A4A12391-8602-4A29-942D-5AB9FFCE917C}" type="pres">
      <dgm:prSet presAssocID="{53F92EFB-FC98-49DF-98C5-69312B2E4D22}" presName="compNode" presStyleCnt="0"/>
      <dgm:spPr/>
    </dgm:pt>
    <dgm:pt modelId="{74339DA6-DE8D-4290-B23A-FE5A6DE4CF32}" type="pres">
      <dgm:prSet presAssocID="{53F92EFB-FC98-49DF-98C5-69312B2E4D22}" presName="dummyConnPt" presStyleCnt="0"/>
      <dgm:spPr/>
    </dgm:pt>
    <dgm:pt modelId="{B79B7792-83DD-4856-9FCF-E33D756CFB03}" type="pres">
      <dgm:prSet presAssocID="{53F92EFB-FC98-49DF-98C5-69312B2E4D22}" presName="node" presStyleLbl="node1" presStyleIdx="10" presStyleCnt="11" custScaleX="140983" custScaleY="2686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B1B753A-0A09-4BDB-9E4D-E6CC3A7CF701}" type="presOf" srcId="{65A80CAD-7F5D-4CA3-997E-22D3878F3796}" destId="{549EB772-4488-4851-B87D-E0F7FCEEF53A}" srcOrd="0" destOrd="0" presId="urn:microsoft.com/office/officeart/2005/8/layout/bProcess4"/>
    <dgm:cxn modelId="{786A9314-2EF9-4543-9211-4D78724E3CA4}" srcId="{D56789F6-03D6-4B9A-955F-6BC97A8B1AE9}" destId="{65A80CAD-7F5D-4CA3-997E-22D3878F3796}" srcOrd="4" destOrd="0" parTransId="{E33CDA86-5EE7-4C2C-8E77-CE90CD0267C5}" sibTransId="{42D05D50-1331-448C-B7BE-8BD8B1EFC782}"/>
    <dgm:cxn modelId="{C7D812FB-4F91-4411-A9FD-14267FCD39C1}" srcId="{D56789F6-03D6-4B9A-955F-6BC97A8B1AE9}" destId="{53F92EFB-FC98-49DF-98C5-69312B2E4D22}" srcOrd="10" destOrd="0" parTransId="{708524B6-B0C3-4292-9060-7FB19734C57D}" sibTransId="{F71183B4-E58B-41CA-91A5-151B2E27CE77}"/>
    <dgm:cxn modelId="{A0EDACC1-6DCD-4358-87EC-39E273A82DB8}" srcId="{D56789F6-03D6-4B9A-955F-6BC97A8B1AE9}" destId="{D088710F-6121-45F5-94DF-49CF9E4B2BAC}" srcOrd="0" destOrd="0" parTransId="{59C87FE3-7210-4C81-AFC7-AD951226F25B}" sibTransId="{FB179770-8DBA-4483-B308-DB2462ACBF91}"/>
    <dgm:cxn modelId="{EBBD97FE-1766-4226-9CF9-6805B026BEAA}" type="presOf" srcId="{9E3C9CA5-93BD-4BC4-90A1-4A56A16FE7E4}" destId="{A03A57E8-B1DE-48DD-A4A8-E20B99688339}" srcOrd="0" destOrd="0" presId="urn:microsoft.com/office/officeart/2005/8/layout/bProcess4"/>
    <dgm:cxn modelId="{253967E9-0C32-4275-A3FD-387937462E40}" type="presOf" srcId="{53F92EFB-FC98-49DF-98C5-69312B2E4D22}" destId="{B79B7792-83DD-4856-9FCF-E33D756CFB03}" srcOrd="0" destOrd="0" presId="urn:microsoft.com/office/officeart/2005/8/layout/bProcess4"/>
    <dgm:cxn modelId="{D243B534-2B4E-479C-A86B-2F1A596DA04D}" type="presOf" srcId="{94A5005C-6303-4305-A29D-5CFC4D65B2A5}" destId="{C1541F76-FE86-4646-BA39-6E5E3FBEFF8B}" srcOrd="0" destOrd="0" presId="urn:microsoft.com/office/officeart/2005/8/layout/bProcess4"/>
    <dgm:cxn modelId="{AD0C2769-7F73-4002-8F84-772AE72BDC31}" type="presOf" srcId="{7A6AA351-D61F-4591-A50E-B26B2EEE9850}" destId="{8C48D94E-E115-4F90-A582-07FE1C5E3707}" srcOrd="0" destOrd="0" presId="urn:microsoft.com/office/officeart/2005/8/layout/bProcess4"/>
    <dgm:cxn modelId="{53025BFB-CBF1-4A71-A186-43C44B498E95}" type="presOf" srcId="{A403E866-3A48-4A24-BDB0-A4DD93B3F9B2}" destId="{D4753DE7-6077-4162-84AE-7CB493B921CF}" srcOrd="0" destOrd="0" presId="urn:microsoft.com/office/officeart/2005/8/layout/bProcess4"/>
    <dgm:cxn modelId="{EEC41594-52C9-4180-889F-0CA5A09F8F8C}" type="presOf" srcId="{0985CF4A-6898-4560-BE24-4D2F69F43BCA}" destId="{1F436172-9917-41F1-BBBD-C5C242B9325B}" srcOrd="0" destOrd="0" presId="urn:microsoft.com/office/officeart/2005/8/layout/bProcess4"/>
    <dgm:cxn modelId="{9930C909-ECAC-439D-84D3-0D3BF6A66FC2}" type="presOf" srcId="{D56789F6-03D6-4B9A-955F-6BC97A8B1AE9}" destId="{635329C0-E497-43AE-8EE2-0B13E224C529}" srcOrd="0" destOrd="0" presId="urn:microsoft.com/office/officeart/2005/8/layout/bProcess4"/>
    <dgm:cxn modelId="{7B8F39CD-3AA1-41A0-B571-715229E6EF2B}" srcId="{D56789F6-03D6-4B9A-955F-6BC97A8B1AE9}" destId="{699734F2-B177-42BC-A610-E6CFDAC7BF61}" srcOrd="2" destOrd="0" parTransId="{D32B4387-7E63-499D-B97E-733B88DBB9B4}" sibTransId="{94A5005C-6303-4305-A29D-5CFC4D65B2A5}"/>
    <dgm:cxn modelId="{BDD41F96-AD6B-4957-91C1-E0ED337EF6D9}" type="presOf" srcId="{BE6C68EF-4F8D-42BE-BDBE-AEA8D8BB1913}" destId="{A9C3A18D-CB68-43B4-A417-C1F5313AE7A6}" srcOrd="0" destOrd="0" presId="urn:microsoft.com/office/officeart/2005/8/layout/bProcess4"/>
    <dgm:cxn modelId="{A34F1717-FED5-4189-B208-311412FBA035}" srcId="{D56789F6-03D6-4B9A-955F-6BC97A8B1AE9}" destId="{BE6C68EF-4F8D-42BE-BDBE-AEA8D8BB1913}" srcOrd="6" destOrd="0" parTransId="{B27F290F-920A-4724-A385-9D68E13BC820}" sibTransId="{0985CF4A-6898-4560-BE24-4D2F69F43BCA}"/>
    <dgm:cxn modelId="{5984D6CF-68B0-4165-AD36-93116DB5F100}" srcId="{D56789F6-03D6-4B9A-955F-6BC97A8B1AE9}" destId="{79794556-EDBC-4A99-9B8A-031D02A1F439}" srcOrd="9" destOrd="0" parTransId="{C0989FED-C552-4A23-B63B-1C71B837B1DE}" sibTransId="{15E27CC9-FE6D-44DA-A4E7-0306328E97E3}"/>
    <dgm:cxn modelId="{A301DEBF-28AA-4E5B-9F28-4A52DD4F2004}" srcId="{D56789F6-03D6-4B9A-955F-6BC97A8B1AE9}" destId="{368BC655-5438-44A9-B5CC-ABC8405EE1AA}" srcOrd="3" destOrd="0" parTransId="{2AF07174-8B67-4F54-8775-5A994C1004C9}" sibTransId="{A38A2270-04BA-4D5D-8ED5-FB32AE22B2B6}"/>
    <dgm:cxn modelId="{B291E64F-3211-4D27-ABF8-F050C23DE59F}" type="presOf" srcId="{FB179770-8DBA-4483-B308-DB2462ACBF91}" destId="{03E5EDE4-7C66-4B3A-ADDC-5FACC85A0A73}" srcOrd="0" destOrd="0" presId="urn:microsoft.com/office/officeart/2005/8/layout/bProcess4"/>
    <dgm:cxn modelId="{840A5C56-289D-4710-BFC1-470615DCE8E0}" type="presOf" srcId="{4EC6F998-5201-41B4-841B-688D34FF277D}" destId="{C1C1D78D-727B-4ED2-B4A8-7C990ECE19CC}" srcOrd="0" destOrd="0" presId="urn:microsoft.com/office/officeart/2005/8/layout/bProcess4"/>
    <dgm:cxn modelId="{C58AE730-C2AA-4B21-AD0E-0D0BA32BEE46}" type="presOf" srcId="{A38A2270-04BA-4D5D-8ED5-FB32AE22B2B6}" destId="{B9435D55-ECB3-4C5E-A3FB-F4D96BA76BBF}" srcOrd="0" destOrd="0" presId="urn:microsoft.com/office/officeart/2005/8/layout/bProcess4"/>
    <dgm:cxn modelId="{3C317426-ADD8-47B8-94F8-883FA1B198E2}" srcId="{D56789F6-03D6-4B9A-955F-6BC97A8B1AE9}" destId="{9E3C9CA5-93BD-4BC4-90A1-4A56A16FE7E4}" srcOrd="7" destOrd="0" parTransId="{05DD6BD9-041F-4C00-A7E8-869A5DB0D3FA}" sibTransId="{3AA9C450-FCDF-452C-A345-CD0260E0FEC2}"/>
    <dgm:cxn modelId="{8BA0C159-9F46-4243-80DD-CDA1B6481524}" srcId="{D56789F6-03D6-4B9A-955F-6BC97A8B1AE9}" destId="{A403E866-3A48-4A24-BDB0-A4DD93B3F9B2}" srcOrd="8" destOrd="0" parTransId="{92ADDB6D-929D-4AC1-A681-FA413C86DD7F}" sibTransId="{7A6AA351-D61F-4591-A50E-B26B2EEE9850}"/>
    <dgm:cxn modelId="{424F0F4E-89E4-4CD0-8C80-40E6D8309D5A}" type="presOf" srcId="{D088710F-6121-45F5-94DF-49CF9E4B2BAC}" destId="{6049CE7E-A5BA-49B0-A533-305F8777AF68}" srcOrd="0" destOrd="0" presId="urn:microsoft.com/office/officeart/2005/8/layout/bProcess4"/>
    <dgm:cxn modelId="{7B3BBB61-6DFB-4594-83FF-D1DB13D9E798}" type="presOf" srcId="{3AA9C450-FCDF-452C-A345-CD0260E0FEC2}" destId="{4DB25AA5-3701-4C3C-AC4C-6CB853394EB7}" srcOrd="0" destOrd="0" presId="urn:microsoft.com/office/officeart/2005/8/layout/bProcess4"/>
    <dgm:cxn modelId="{C73313D5-AAB0-416A-B716-24BBB0F60F46}" type="presOf" srcId="{15E27CC9-FE6D-44DA-A4E7-0306328E97E3}" destId="{1E4F8A10-9763-4B16-903A-D2A667E0F2B0}" srcOrd="0" destOrd="0" presId="urn:microsoft.com/office/officeart/2005/8/layout/bProcess4"/>
    <dgm:cxn modelId="{46A60949-1021-46DD-899B-19F221E00D7A}" type="presOf" srcId="{7B21895C-66F7-46EA-88CA-9EEE59EFD852}" destId="{63990573-BD68-44E9-869B-F7EF668654AA}" srcOrd="0" destOrd="0" presId="urn:microsoft.com/office/officeart/2005/8/layout/bProcess4"/>
    <dgm:cxn modelId="{6106D292-C7D0-491F-90C6-EDC0A2477996}" type="presOf" srcId="{272A05B3-1F6E-4CA8-800D-B32B2ADB594B}" destId="{9C9F120D-6D02-4709-9C47-4B88834F32FB}" srcOrd="0" destOrd="0" presId="urn:microsoft.com/office/officeart/2005/8/layout/bProcess4"/>
    <dgm:cxn modelId="{25275C09-9B40-4892-9EC6-5529377559C0}" srcId="{D56789F6-03D6-4B9A-955F-6BC97A8B1AE9}" destId="{7B21895C-66F7-46EA-88CA-9EEE59EFD852}" srcOrd="5" destOrd="0" parTransId="{1BBEC48F-23AB-44A8-9E97-5A9562D108DE}" sibTransId="{09EFF63A-7E15-48F8-B9D9-4B94767828A3}"/>
    <dgm:cxn modelId="{20EC23DB-D480-49B8-A681-67E8A61921B6}" type="presOf" srcId="{79794556-EDBC-4A99-9B8A-031D02A1F439}" destId="{585573CA-971D-4CE1-A0CB-2EE0046184D9}" srcOrd="0" destOrd="0" presId="urn:microsoft.com/office/officeart/2005/8/layout/bProcess4"/>
    <dgm:cxn modelId="{B38F0787-A046-4691-B23D-D5CF579100A3}" type="presOf" srcId="{699734F2-B177-42BC-A610-E6CFDAC7BF61}" destId="{F107DDAB-8E2D-44A7-ACFC-DA833270BEF2}" srcOrd="0" destOrd="0" presId="urn:microsoft.com/office/officeart/2005/8/layout/bProcess4"/>
    <dgm:cxn modelId="{BA1444EC-A53F-4984-B31B-E4169AAE2F53}" type="presOf" srcId="{42D05D50-1331-448C-B7BE-8BD8B1EFC782}" destId="{FEEE685B-FA98-4647-A540-D8792AAFEB42}" srcOrd="0" destOrd="0" presId="urn:microsoft.com/office/officeart/2005/8/layout/bProcess4"/>
    <dgm:cxn modelId="{E593E934-22B8-446D-A1B7-989C4F9F62F8}" type="presOf" srcId="{368BC655-5438-44A9-B5CC-ABC8405EE1AA}" destId="{27B64C0B-3B9A-4F75-AE36-66785A454AE9}" srcOrd="0" destOrd="0" presId="urn:microsoft.com/office/officeart/2005/8/layout/bProcess4"/>
    <dgm:cxn modelId="{C757A228-9A95-4FA3-9454-F8D12FB9D076}" srcId="{D56789F6-03D6-4B9A-955F-6BC97A8B1AE9}" destId="{272A05B3-1F6E-4CA8-800D-B32B2ADB594B}" srcOrd="1" destOrd="0" parTransId="{062BEF18-D16F-4D26-8905-CCFB65A64C24}" sibTransId="{4EC6F998-5201-41B4-841B-688D34FF277D}"/>
    <dgm:cxn modelId="{AD56346B-31CF-4643-938A-294D7A314839}" type="presOf" srcId="{09EFF63A-7E15-48F8-B9D9-4B94767828A3}" destId="{54B581D9-F589-4DC9-8955-85C1AFC21552}" srcOrd="0" destOrd="0" presId="urn:microsoft.com/office/officeart/2005/8/layout/bProcess4"/>
    <dgm:cxn modelId="{5EA1D3A0-89CC-4931-8F90-016B054EA6F6}" type="presParOf" srcId="{635329C0-E497-43AE-8EE2-0B13E224C529}" destId="{17D3B136-69AB-41E2-AC46-CB7C61EF94D0}" srcOrd="0" destOrd="0" presId="urn:microsoft.com/office/officeart/2005/8/layout/bProcess4"/>
    <dgm:cxn modelId="{30B6B978-9479-4012-BC87-899A7B2149C9}" type="presParOf" srcId="{17D3B136-69AB-41E2-AC46-CB7C61EF94D0}" destId="{4753BC83-60A4-45B0-B0BC-8514AEEA35F2}" srcOrd="0" destOrd="0" presId="urn:microsoft.com/office/officeart/2005/8/layout/bProcess4"/>
    <dgm:cxn modelId="{AFD243FA-1433-41F3-BD9B-456B095C8A06}" type="presParOf" srcId="{17D3B136-69AB-41E2-AC46-CB7C61EF94D0}" destId="{6049CE7E-A5BA-49B0-A533-305F8777AF68}" srcOrd="1" destOrd="0" presId="urn:microsoft.com/office/officeart/2005/8/layout/bProcess4"/>
    <dgm:cxn modelId="{2D8905F0-584E-4441-BA44-935C6DED373F}" type="presParOf" srcId="{635329C0-E497-43AE-8EE2-0B13E224C529}" destId="{03E5EDE4-7C66-4B3A-ADDC-5FACC85A0A73}" srcOrd="1" destOrd="0" presId="urn:microsoft.com/office/officeart/2005/8/layout/bProcess4"/>
    <dgm:cxn modelId="{ECFD1230-069D-4566-AB4F-DF0432E03C3B}" type="presParOf" srcId="{635329C0-E497-43AE-8EE2-0B13E224C529}" destId="{54416E42-1249-4D2F-9A08-FC1880BA7605}" srcOrd="2" destOrd="0" presId="urn:microsoft.com/office/officeart/2005/8/layout/bProcess4"/>
    <dgm:cxn modelId="{364EE22F-36FD-48B2-B2F4-C38D16AFCD6F}" type="presParOf" srcId="{54416E42-1249-4D2F-9A08-FC1880BA7605}" destId="{30B6466F-B826-4531-89B2-A4D40CD4E5C8}" srcOrd="0" destOrd="0" presId="urn:microsoft.com/office/officeart/2005/8/layout/bProcess4"/>
    <dgm:cxn modelId="{68AB8ED9-E527-4203-B852-1A8391121238}" type="presParOf" srcId="{54416E42-1249-4D2F-9A08-FC1880BA7605}" destId="{9C9F120D-6D02-4709-9C47-4B88834F32FB}" srcOrd="1" destOrd="0" presId="urn:microsoft.com/office/officeart/2005/8/layout/bProcess4"/>
    <dgm:cxn modelId="{F28586C1-F858-4F72-9532-10223F8187A5}" type="presParOf" srcId="{635329C0-E497-43AE-8EE2-0B13E224C529}" destId="{C1C1D78D-727B-4ED2-B4A8-7C990ECE19CC}" srcOrd="3" destOrd="0" presId="urn:microsoft.com/office/officeart/2005/8/layout/bProcess4"/>
    <dgm:cxn modelId="{DBF299D4-710C-4855-B671-9DA4A3086D4A}" type="presParOf" srcId="{635329C0-E497-43AE-8EE2-0B13E224C529}" destId="{B9CF3B39-43F0-448B-8B29-5D5ADFAECCD3}" srcOrd="4" destOrd="0" presId="urn:microsoft.com/office/officeart/2005/8/layout/bProcess4"/>
    <dgm:cxn modelId="{80563130-01B5-4DA0-814B-36129EE2D493}" type="presParOf" srcId="{B9CF3B39-43F0-448B-8B29-5D5ADFAECCD3}" destId="{35CC8D59-FEA4-4793-B738-0CC91822E98B}" srcOrd="0" destOrd="0" presId="urn:microsoft.com/office/officeart/2005/8/layout/bProcess4"/>
    <dgm:cxn modelId="{D434A865-4202-4E51-8295-CC9B31555C25}" type="presParOf" srcId="{B9CF3B39-43F0-448B-8B29-5D5ADFAECCD3}" destId="{F107DDAB-8E2D-44A7-ACFC-DA833270BEF2}" srcOrd="1" destOrd="0" presId="urn:microsoft.com/office/officeart/2005/8/layout/bProcess4"/>
    <dgm:cxn modelId="{B4448BD0-C196-452B-8761-1D32267DE49C}" type="presParOf" srcId="{635329C0-E497-43AE-8EE2-0B13E224C529}" destId="{C1541F76-FE86-4646-BA39-6E5E3FBEFF8B}" srcOrd="5" destOrd="0" presId="urn:microsoft.com/office/officeart/2005/8/layout/bProcess4"/>
    <dgm:cxn modelId="{C9569988-05D1-48FE-A235-E26CDFE9048D}" type="presParOf" srcId="{635329C0-E497-43AE-8EE2-0B13E224C529}" destId="{2BED9D42-7A11-4D07-8535-B2FE0DA65E87}" srcOrd="6" destOrd="0" presId="urn:microsoft.com/office/officeart/2005/8/layout/bProcess4"/>
    <dgm:cxn modelId="{2F92619C-5197-4002-8C58-2D0F8AAD1D26}" type="presParOf" srcId="{2BED9D42-7A11-4D07-8535-B2FE0DA65E87}" destId="{C3AED5C5-2464-44A8-8BA1-51E29CE6C887}" srcOrd="0" destOrd="0" presId="urn:microsoft.com/office/officeart/2005/8/layout/bProcess4"/>
    <dgm:cxn modelId="{E2EBB210-C4BC-4DD7-86F6-61BB650EF42E}" type="presParOf" srcId="{2BED9D42-7A11-4D07-8535-B2FE0DA65E87}" destId="{27B64C0B-3B9A-4F75-AE36-66785A454AE9}" srcOrd="1" destOrd="0" presId="urn:microsoft.com/office/officeart/2005/8/layout/bProcess4"/>
    <dgm:cxn modelId="{5B1A3F5C-23F7-40CC-8F9F-AC76B4CE2C7F}" type="presParOf" srcId="{635329C0-E497-43AE-8EE2-0B13E224C529}" destId="{B9435D55-ECB3-4C5E-A3FB-F4D96BA76BBF}" srcOrd="7" destOrd="0" presId="urn:microsoft.com/office/officeart/2005/8/layout/bProcess4"/>
    <dgm:cxn modelId="{6FAE7324-CA9A-48EC-85A4-307D5BBAD878}" type="presParOf" srcId="{635329C0-E497-43AE-8EE2-0B13E224C529}" destId="{B2B25538-06AC-497A-8962-67E00A9BE963}" srcOrd="8" destOrd="0" presId="urn:microsoft.com/office/officeart/2005/8/layout/bProcess4"/>
    <dgm:cxn modelId="{C14C667F-834C-4926-B30F-5037BFDCF77A}" type="presParOf" srcId="{B2B25538-06AC-497A-8962-67E00A9BE963}" destId="{ED84176A-8F14-4C67-8417-8E2F22964459}" srcOrd="0" destOrd="0" presId="urn:microsoft.com/office/officeart/2005/8/layout/bProcess4"/>
    <dgm:cxn modelId="{52B04544-1A4F-478C-B24C-A82663C37514}" type="presParOf" srcId="{B2B25538-06AC-497A-8962-67E00A9BE963}" destId="{549EB772-4488-4851-B87D-E0F7FCEEF53A}" srcOrd="1" destOrd="0" presId="urn:microsoft.com/office/officeart/2005/8/layout/bProcess4"/>
    <dgm:cxn modelId="{94B33AD2-9CA5-4D3D-8F53-2D3347762452}" type="presParOf" srcId="{635329C0-E497-43AE-8EE2-0B13E224C529}" destId="{FEEE685B-FA98-4647-A540-D8792AAFEB42}" srcOrd="9" destOrd="0" presId="urn:microsoft.com/office/officeart/2005/8/layout/bProcess4"/>
    <dgm:cxn modelId="{21858BAC-6FB7-4C38-8FF9-7E78AE399DB8}" type="presParOf" srcId="{635329C0-E497-43AE-8EE2-0B13E224C529}" destId="{E3657FFC-3D00-4F5A-AC71-E8820DAB1DF8}" srcOrd="10" destOrd="0" presId="urn:microsoft.com/office/officeart/2005/8/layout/bProcess4"/>
    <dgm:cxn modelId="{703DAE0D-99D4-4F43-A959-E3E8C54AB7FE}" type="presParOf" srcId="{E3657FFC-3D00-4F5A-AC71-E8820DAB1DF8}" destId="{1F54472D-1DBF-4DE5-8DA9-433AB34BAE1E}" srcOrd="0" destOrd="0" presId="urn:microsoft.com/office/officeart/2005/8/layout/bProcess4"/>
    <dgm:cxn modelId="{C960422F-D063-4D5D-BE19-B9B61EE49B6B}" type="presParOf" srcId="{E3657FFC-3D00-4F5A-AC71-E8820DAB1DF8}" destId="{63990573-BD68-44E9-869B-F7EF668654AA}" srcOrd="1" destOrd="0" presId="urn:microsoft.com/office/officeart/2005/8/layout/bProcess4"/>
    <dgm:cxn modelId="{D6ECD495-FD0B-454C-A7A5-5CC0813CB5E1}" type="presParOf" srcId="{635329C0-E497-43AE-8EE2-0B13E224C529}" destId="{54B581D9-F589-4DC9-8955-85C1AFC21552}" srcOrd="11" destOrd="0" presId="urn:microsoft.com/office/officeart/2005/8/layout/bProcess4"/>
    <dgm:cxn modelId="{1BC500F3-6F2A-44B9-BD00-6ABBDEC301D6}" type="presParOf" srcId="{635329C0-E497-43AE-8EE2-0B13E224C529}" destId="{69474694-33E6-41DB-BE1C-A246FF99BD52}" srcOrd="12" destOrd="0" presId="urn:microsoft.com/office/officeart/2005/8/layout/bProcess4"/>
    <dgm:cxn modelId="{8967357E-04DC-49FA-8574-9008B1E24F92}" type="presParOf" srcId="{69474694-33E6-41DB-BE1C-A246FF99BD52}" destId="{9165A38F-DB84-40BD-AFD7-9151C61A95BE}" srcOrd="0" destOrd="0" presId="urn:microsoft.com/office/officeart/2005/8/layout/bProcess4"/>
    <dgm:cxn modelId="{86437523-D97C-46D0-BD1C-EE127CAC253D}" type="presParOf" srcId="{69474694-33E6-41DB-BE1C-A246FF99BD52}" destId="{A9C3A18D-CB68-43B4-A417-C1F5313AE7A6}" srcOrd="1" destOrd="0" presId="urn:microsoft.com/office/officeart/2005/8/layout/bProcess4"/>
    <dgm:cxn modelId="{CEA6449B-356E-41B7-AB17-108C9D724D1A}" type="presParOf" srcId="{635329C0-E497-43AE-8EE2-0B13E224C529}" destId="{1F436172-9917-41F1-BBBD-C5C242B9325B}" srcOrd="13" destOrd="0" presId="urn:microsoft.com/office/officeart/2005/8/layout/bProcess4"/>
    <dgm:cxn modelId="{D148BBC7-5FE7-47CD-B776-9A4E290A937B}" type="presParOf" srcId="{635329C0-E497-43AE-8EE2-0B13E224C529}" destId="{E2DEDE01-F3E2-4755-940B-29AC6B272CCB}" srcOrd="14" destOrd="0" presId="urn:microsoft.com/office/officeart/2005/8/layout/bProcess4"/>
    <dgm:cxn modelId="{E6E67488-203C-41BA-93D4-D9E04DF7F556}" type="presParOf" srcId="{E2DEDE01-F3E2-4755-940B-29AC6B272CCB}" destId="{242BFB2F-709A-443E-81AC-ADCEA00A684E}" srcOrd="0" destOrd="0" presId="urn:microsoft.com/office/officeart/2005/8/layout/bProcess4"/>
    <dgm:cxn modelId="{C537B288-285C-45E9-BEDA-FDFDDB1009BF}" type="presParOf" srcId="{E2DEDE01-F3E2-4755-940B-29AC6B272CCB}" destId="{A03A57E8-B1DE-48DD-A4A8-E20B99688339}" srcOrd="1" destOrd="0" presId="urn:microsoft.com/office/officeart/2005/8/layout/bProcess4"/>
    <dgm:cxn modelId="{52C59DC0-58AE-4FD2-A254-520B29AE08AC}" type="presParOf" srcId="{635329C0-E497-43AE-8EE2-0B13E224C529}" destId="{4DB25AA5-3701-4C3C-AC4C-6CB853394EB7}" srcOrd="15" destOrd="0" presId="urn:microsoft.com/office/officeart/2005/8/layout/bProcess4"/>
    <dgm:cxn modelId="{1E74D5E4-4966-48C2-AEB3-8A1AFE3E1D44}" type="presParOf" srcId="{635329C0-E497-43AE-8EE2-0B13E224C529}" destId="{DF880D1A-65BE-4770-AFCE-2581CEE8B36F}" srcOrd="16" destOrd="0" presId="urn:microsoft.com/office/officeart/2005/8/layout/bProcess4"/>
    <dgm:cxn modelId="{1336EE70-D86E-4E79-A87E-DC0B91B06262}" type="presParOf" srcId="{DF880D1A-65BE-4770-AFCE-2581CEE8B36F}" destId="{B6277CCF-5C9D-469D-B948-90C9B05FF28A}" srcOrd="0" destOrd="0" presId="urn:microsoft.com/office/officeart/2005/8/layout/bProcess4"/>
    <dgm:cxn modelId="{DFD6D826-DC10-4EF0-B123-79884FCD0F8E}" type="presParOf" srcId="{DF880D1A-65BE-4770-AFCE-2581CEE8B36F}" destId="{D4753DE7-6077-4162-84AE-7CB493B921CF}" srcOrd="1" destOrd="0" presId="urn:microsoft.com/office/officeart/2005/8/layout/bProcess4"/>
    <dgm:cxn modelId="{282E741F-F209-4D56-9F5E-A98ADBC40B9C}" type="presParOf" srcId="{635329C0-E497-43AE-8EE2-0B13E224C529}" destId="{8C48D94E-E115-4F90-A582-07FE1C5E3707}" srcOrd="17" destOrd="0" presId="urn:microsoft.com/office/officeart/2005/8/layout/bProcess4"/>
    <dgm:cxn modelId="{83DDB382-FDFE-4969-BC71-62F682C89E4B}" type="presParOf" srcId="{635329C0-E497-43AE-8EE2-0B13E224C529}" destId="{9ADE53C8-A37B-4360-AC2F-DFFC5B23692F}" srcOrd="18" destOrd="0" presId="urn:microsoft.com/office/officeart/2005/8/layout/bProcess4"/>
    <dgm:cxn modelId="{AA14E258-9D2B-409A-B844-46172A9785B3}" type="presParOf" srcId="{9ADE53C8-A37B-4360-AC2F-DFFC5B23692F}" destId="{34000776-40F0-48CE-A573-50D81FA1A449}" srcOrd="0" destOrd="0" presId="urn:microsoft.com/office/officeart/2005/8/layout/bProcess4"/>
    <dgm:cxn modelId="{554E906E-AA9B-4D68-BFD4-165F7732EBDD}" type="presParOf" srcId="{9ADE53C8-A37B-4360-AC2F-DFFC5B23692F}" destId="{585573CA-971D-4CE1-A0CB-2EE0046184D9}" srcOrd="1" destOrd="0" presId="urn:microsoft.com/office/officeart/2005/8/layout/bProcess4"/>
    <dgm:cxn modelId="{8419F901-E1E6-4CAD-B2F5-3FB1857F3736}" type="presParOf" srcId="{635329C0-E497-43AE-8EE2-0B13E224C529}" destId="{1E4F8A10-9763-4B16-903A-D2A667E0F2B0}" srcOrd="19" destOrd="0" presId="urn:microsoft.com/office/officeart/2005/8/layout/bProcess4"/>
    <dgm:cxn modelId="{06F69BB4-5448-4681-92A6-FD5F51DCF475}" type="presParOf" srcId="{635329C0-E497-43AE-8EE2-0B13E224C529}" destId="{A4A12391-8602-4A29-942D-5AB9FFCE917C}" srcOrd="20" destOrd="0" presId="urn:microsoft.com/office/officeart/2005/8/layout/bProcess4"/>
    <dgm:cxn modelId="{D6EAB62E-E21C-467A-9142-77F262B5EC16}" type="presParOf" srcId="{A4A12391-8602-4A29-942D-5AB9FFCE917C}" destId="{74339DA6-DE8D-4290-B23A-FE5A6DE4CF32}" srcOrd="0" destOrd="0" presId="urn:microsoft.com/office/officeart/2005/8/layout/bProcess4"/>
    <dgm:cxn modelId="{FCCCBDAE-B6A1-43E9-91B7-BB33DD719BB9}" type="presParOf" srcId="{A4A12391-8602-4A29-942D-5AB9FFCE917C}" destId="{B79B7792-83DD-4856-9FCF-E33D756CFB0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5021F1-895B-470C-8226-14E3C8167A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74E74A53-19AD-462C-A370-CA8D5A97B8D1}">
      <dgm:prSet/>
      <dgm:spPr>
        <a:solidFill>
          <a:srgbClr val="FFC0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charset="0"/>
            </a:rPr>
            <a:t>СТРУКТУРА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charset="0"/>
            </a:rPr>
            <a:t>МАЛОЙ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charset="0"/>
            </a:rPr>
            <a:t>ГРУППЫ</a:t>
          </a:r>
        </a:p>
      </dgm:t>
    </dgm:pt>
    <dgm:pt modelId="{9AA116F1-C14F-4DAA-92F6-1E64E88F1C86}" type="parTrans" cxnId="{855CD924-66F9-4525-B6AF-EF9552A82954}">
      <dgm:prSet/>
      <dgm:spPr/>
      <dgm:t>
        <a:bodyPr/>
        <a:lstStyle/>
        <a:p>
          <a:endParaRPr lang="ru-RU"/>
        </a:p>
      </dgm:t>
    </dgm:pt>
    <dgm:pt modelId="{F817BF73-A157-4FA4-A775-564BC7529E2C}" type="sibTrans" cxnId="{855CD924-66F9-4525-B6AF-EF9552A82954}">
      <dgm:prSet/>
      <dgm:spPr/>
      <dgm:t>
        <a:bodyPr/>
        <a:lstStyle/>
        <a:p>
          <a:endParaRPr lang="ru-RU"/>
        </a:p>
      </dgm:t>
    </dgm:pt>
    <dgm:pt modelId="{2150E7FC-E4DD-41EA-B395-45C7F469846F}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статусно</a:t>
          </a:r>
          <a:r>
            <a: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ролевые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 отношения </a:t>
          </a:r>
        </a:p>
      </dgm:t>
    </dgm:pt>
    <dgm:pt modelId="{D066BEF9-9CB3-4ACC-B702-F690F5507DAB}" type="parTrans" cxnId="{8A026311-350F-4416-8C3B-FE69AE720EC3}">
      <dgm:prSet/>
      <dgm:spPr/>
      <dgm:t>
        <a:bodyPr/>
        <a:lstStyle/>
        <a:p>
          <a:endParaRPr lang="ru-RU"/>
        </a:p>
      </dgm:t>
    </dgm:pt>
    <dgm:pt modelId="{2994ED09-62C1-411B-9900-7EEE45933CDD}" type="sibTrans" cxnId="{8A026311-350F-4416-8C3B-FE69AE720EC3}">
      <dgm:prSet/>
      <dgm:spPr/>
      <dgm:t>
        <a:bodyPr/>
        <a:lstStyle/>
        <a:p>
          <a:endParaRPr lang="ru-RU"/>
        </a:p>
      </dgm:t>
    </dgm:pt>
    <dgm:pt modelId="{6DE34AE4-2A4C-4205-BEC0-D4532E766FAD}">
      <dgm:prSet/>
      <dgm:spPr>
        <a:solidFill>
          <a:srgbClr val="92D05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профессионально-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квалифицированные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  характеристики </a:t>
          </a:r>
        </a:p>
      </dgm:t>
    </dgm:pt>
    <dgm:pt modelId="{7BC968EA-6F11-47BC-BD84-EE1397AFB736}" type="parTrans" cxnId="{5080AC54-6BBD-4DB3-99D6-DDED39D3E538}">
      <dgm:prSet/>
      <dgm:spPr/>
      <dgm:t>
        <a:bodyPr/>
        <a:lstStyle/>
        <a:p>
          <a:endParaRPr lang="ru-RU"/>
        </a:p>
      </dgm:t>
    </dgm:pt>
    <dgm:pt modelId="{17ABD319-820D-4A99-9197-3091614B68A1}" type="sibTrans" cxnId="{5080AC54-6BBD-4DB3-99D6-DDED39D3E538}">
      <dgm:prSet/>
      <dgm:spPr/>
      <dgm:t>
        <a:bodyPr/>
        <a:lstStyle/>
        <a:p>
          <a:endParaRPr lang="ru-RU"/>
        </a:p>
      </dgm:t>
    </dgm:pt>
    <dgm:pt modelId="{31B7B6D0-9526-43B6-AE37-9076EB707FA0}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поло-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возрастной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состав </a:t>
          </a:r>
        </a:p>
      </dgm:t>
    </dgm:pt>
    <dgm:pt modelId="{013F2C7B-F2D4-405A-92ED-B9C79B010DB5}" type="parTrans" cxnId="{10BBC02C-D295-4C26-B2C9-0BB96357B959}">
      <dgm:prSet/>
      <dgm:spPr/>
      <dgm:t>
        <a:bodyPr/>
        <a:lstStyle/>
        <a:p>
          <a:endParaRPr lang="ru-RU"/>
        </a:p>
      </dgm:t>
    </dgm:pt>
    <dgm:pt modelId="{F2DA841E-84A3-4FAB-A1A0-A4AF3E88B7FB}" type="sibTrans" cxnId="{10BBC02C-D295-4C26-B2C9-0BB96357B959}">
      <dgm:prSet/>
      <dgm:spPr/>
      <dgm:t>
        <a:bodyPr/>
        <a:lstStyle/>
        <a:p>
          <a:endParaRPr lang="ru-RU"/>
        </a:p>
      </dgm:t>
    </dgm:pt>
    <dgm:pt modelId="{F86AD816-6D04-4D02-87EC-7F03C7C410C4}" type="pres">
      <dgm:prSet presAssocID="{895021F1-895B-470C-8226-14E3C8167A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7B8E3B-405E-4638-9501-4F19718ED551}" type="pres">
      <dgm:prSet presAssocID="{74E74A53-19AD-462C-A370-CA8D5A97B8D1}" presName="hierRoot1" presStyleCnt="0">
        <dgm:presLayoutVars>
          <dgm:hierBranch/>
        </dgm:presLayoutVars>
      </dgm:prSet>
      <dgm:spPr/>
    </dgm:pt>
    <dgm:pt modelId="{72400058-9468-4C27-876E-6AF2DD77ABAA}" type="pres">
      <dgm:prSet presAssocID="{74E74A53-19AD-462C-A370-CA8D5A97B8D1}" presName="rootComposite1" presStyleCnt="0"/>
      <dgm:spPr/>
    </dgm:pt>
    <dgm:pt modelId="{460AFB31-01D0-4B85-A648-2ABB12ECAD90}" type="pres">
      <dgm:prSet presAssocID="{74E74A53-19AD-462C-A370-CA8D5A97B8D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67DE14A-1490-4827-AE6E-5A74E07EB18D}" type="pres">
      <dgm:prSet presAssocID="{74E74A53-19AD-462C-A370-CA8D5A97B8D1}" presName="rootConnector1" presStyleLbl="node1" presStyleIdx="0" presStyleCnt="0"/>
      <dgm:spPr/>
      <dgm:t>
        <a:bodyPr/>
        <a:lstStyle/>
        <a:p>
          <a:endParaRPr lang="ru-RU"/>
        </a:p>
      </dgm:t>
    </dgm:pt>
    <dgm:pt modelId="{01A332F9-D00F-47DC-BB88-83CFF608A3BA}" type="pres">
      <dgm:prSet presAssocID="{74E74A53-19AD-462C-A370-CA8D5A97B8D1}" presName="hierChild2" presStyleCnt="0"/>
      <dgm:spPr/>
    </dgm:pt>
    <dgm:pt modelId="{C71D66B6-A22B-40A4-BB91-34F94163F0D7}" type="pres">
      <dgm:prSet presAssocID="{D066BEF9-9CB3-4ACC-B702-F690F5507DAB}" presName="Name35" presStyleLbl="parChTrans1D2" presStyleIdx="0" presStyleCnt="3"/>
      <dgm:spPr/>
      <dgm:t>
        <a:bodyPr/>
        <a:lstStyle/>
        <a:p>
          <a:endParaRPr lang="ru-RU"/>
        </a:p>
      </dgm:t>
    </dgm:pt>
    <dgm:pt modelId="{81BE9936-19A8-4063-B810-94AEB4F3473C}" type="pres">
      <dgm:prSet presAssocID="{2150E7FC-E4DD-41EA-B395-45C7F469846F}" presName="hierRoot2" presStyleCnt="0">
        <dgm:presLayoutVars>
          <dgm:hierBranch/>
        </dgm:presLayoutVars>
      </dgm:prSet>
      <dgm:spPr/>
    </dgm:pt>
    <dgm:pt modelId="{F55F95C0-07C9-42BD-9473-9319AD5B8726}" type="pres">
      <dgm:prSet presAssocID="{2150E7FC-E4DD-41EA-B395-45C7F469846F}" presName="rootComposite" presStyleCnt="0"/>
      <dgm:spPr/>
    </dgm:pt>
    <dgm:pt modelId="{0CFF3EFB-B831-4BF9-9007-BFC85CB55BDF}" type="pres">
      <dgm:prSet presAssocID="{2150E7FC-E4DD-41EA-B395-45C7F469846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DEF0598-8A3C-46BF-A163-82DF9C9A48C1}" type="pres">
      <dgm:prSet presAssocID="{2150E7FC-E4DD-41EA-B395-45C7F469846F}" presName="rootConnector" presStyleLbl="node2" presStyleIdx="0" presStyleCnt="3"/>
      <dgm:spPr/>
      <dgm:t>
        <a:bodyPr/>
        <a:lstStyle/>
        <a:p>
          <a:endParaRPr lang="ru-RU"/>
        </a:p>
      </dgm:t>
    </dgm:pt>
    <dgm:pt modelId="{4C087E20-EF70-4C95-BC0D-31F58208E02C}" type="pres">
      <dgm:prSet presAssocID="{2150E7FC-E4DD-41EA-B395-45C7F469846F}" presName="hierChild4" presStyleCnt="0"/>
      <dgm:spPr/>
    </dgm:pt>
    <dgm:pt modelId="{D0EFEAD5-EF51-47C4-AD66-7A630910FFE8}" type="pres">
      <dgm:prSet presAssocID="{2150E7FC-E4DD-41EA-B395-45C7F469846F}" presName="hierChild5" presStyleCnt="0"/>
      <dgm:spPr/>
    </dgm:pt>
    <dgm:pt modelId="{1D15A57C-4811-4029-8D09-DEC471BFFBD7}" type="pres">
      <dgm:prSet presAssocID="{7BC968EA-6F11-47BC-BD84-EE1397AFB736}" presName="Name35" presStyleLbl="parChTrans1D2" presStyleIdx="1" presStyleCnt="3"/>
      <dgm:spPr/>
      <dgm:t>
        <a:bodyPr/>
        <a:lstStyle/>
        <a:p>
          <a:endParaRPr lang="ru-RU"/>
        </a:p>
      </dgm:t>
    </dgm:pt>
    <dgm:pt modelId="{993739C0-139C-447E-9F71-E70DBEB29759}" type="pres">
      <dgm:prSet presAssocID="{6DE34AE4-2A4C-4205-BEC0-D4532E766FAD}" presName="hierRoot2" presStyleCnt="0">
        <dgm:presLayoutVars>
          <dgm:hierBranch/>
        </dgm:presLayoutVars>
      </dgm:prSet>
      <dgm:spPr/>
    </dgm:pt>
    <dgm:pt modelId="{E5EF1F08-FC62-4A90-8C23-6CC1DC2479D9}" type="pres">
      <dgm:prSet presAssocID="{6DE34AE4-2A4C-4205-BEC0-D4532E766FAD}" presName="rootComposite" presStyleCnt="0"/>
      <dgm:spPr/>
    </dgm:pt>
    <dgm:pt modelId="{2B6DB661-B78B-4781-91E8-D9F5842B0299}" type="pres">
      <dgm:prSet presAssocID="{6DE34AE4-2A4C-4205-BEC0-D4532E766FA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6B27C0-F6CB-41F1-BD54-E25C17388EE9}" type="pres">
      <dgm:prSet presAssocID="{6DE34AE4-2A4C-4205-BEC0-D4532E766FAD}" presName="rootConnector" presStyleLbl="node2" presStyleIdx="1" presStyleCnt="3"/>
      <dgm:spPr/>
      <dgm:t>
        <a:bodyPr/>
        <a:lstStyle/>
        <a:p>
          <a:endParaRPr lang="ru-RU"/>
        </a:p>
      </dgm:t>
    </dgm:pt>
    <dgm:pt modelId="{18481C8E-C4F8-4470-AC64-A5577937A823}" type="pres">
      <dgm:prSet presAssocID="{6DE34AE4-2A4C-4205-BEC0-D4532E766FAD}" presName="hierChild4" presStyleCnt="0"/>
      <dgm:spPr/>
    </dgm:pt>
    <dgm:pt modelId="{6E686B89-2A88-4D14-877F-580F2E3B1ED1}" type="pres">
      <dgm:prSet presAssocID="{6DE34AE4-2A4C-4205-BEC0-D4532E766FAD}" presName="hierChild5" presStyleCnt="0"/>
      <dgm:spPr/>
    </dgm:pt>
    <dgm:pt modelId="{7F774254-0348-45A7-AB8F-B1E56CB01585}" type="pres">
      <dgm:prSet presAssocID="{013F2C7B-F2D4-405A-92ED-B9C79B010DB5}" presName="Name35" presStyleLbl="parChTrans1D2" presStyleIdx="2" presStyleCnt="3"/>
      <dgm:spPr/>
      <dgm:t>
        <a:bodyPr/>
        <a:lstStyle/>
        <a:p>
          <a:endParaRPr lang="ru-RU"/>
        </a:p>
      </dgm:t>
    </dgm:pt>
    <dgm:pt modelId="{0FB8DD8F-FBCA-4117-AB01-8D31FDC02366}" type="pres">
      <dgm:prSet presAssocID="{31B7B6D0-9526-43B6-AE37-9076EB707FA0}" presName="hierRoot2" presStyleCnt="0">
        <dgm:presLayoutVars>
          <dgm:hierBranch/>
        </dgm:presLayoutVars>
      </dgm:prSet>
      <dgm:spPr/>
    </dgm:pt>
    <dgm:pt modelId="{69AB597C-51C1-4431-81F3-E7D0038917D0}" type="pres">
      <dgm:prSet presAssocID="{31B7B6D0-9526-43B6-AE37-9076EB707FA0}" presName="rootComposite" presStyleCnt="0"/>
      <dgm:spPr/>
    </dgm:pt>
    <dgm:pt modelId="{C8F9C25F-A9CA-4276-B251-2C119B6DA9C8}" type="pres">
      <dgm:prSet presAssocID="{31B7B6D0-9526-43B6-AE37-9076EB707FA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E87912-5B0B-426E-A62D-8779A4162AD0}" type="pres">
      <dgm:prSet presAssocID="{31B7B6D0-9526-43B6-AE37-9076EB707FA0}" presName="rootConnector" presStyleLbl="node2" presStyleIdx="2" presStyleCnt="3"/>
      <dgm:spPr/>
      <dgm:t>
        <a:bodyPr/>
        <a:lstStyle/>
        <a:p>
          <a:endParaRPr lang="ru-RU"/>
        </a:p>
      </dgm:t>
    </dgm:pt>
    <dgm:pt modelId="{39B269D7-A223-4A2B-9B01-04C942A59796}" type="pres">
      <dgm:prSet presAssocID="{31B7B6D0-9526-43B6-AE37-9076EB707FA0}" presName="hierChild4" presStyleCnt="0"/>
      <dgm:spPr/>
    </dgm:pt>
    <dgm:pt modelId="{215D3AF2-7BAC-4E1A-9A99-6958EFD22718}" type="pres">
      <dgm:prSet presAssocID="{31B7B6D0-9526-43B6-AE37-9076EB707FA0}" presName="hierChild5" presStyleCnt="0"/>
      <dgm:spPr/>
    </dgm:pt>
    <dgm:pt modelId="{A8EF1CAD-43A9-4BAE-BA3A-2D28601AA5BE}" type="pres">
      <dgm:prSet presAssocID="{74E74A53-19AD-462C-A370-CA8D5A97B8D1}" presName="hierChild3" presStyleCnt="0"/>
      <dgm:spPr/>
    </dgm:pt>
  </dgm:ptLst>
  <dgm:cxnLst>
    <dgm:cxn modelId="{8A026311-350F-4416-8C3B-FE69AE720EC3}" srcId="{74E74A53-19AD-462C-A370-CA8D5A97B8D1}" destId="{2150E7FC-E4DD-41EA-B395-45C7F469846F}" srcOrd="0" destOrd="0" parTransId="{D066BEF9-9CB3-4ACC-B702-F690F5507DAB}" sibTransId="{2994ED09-62C1-411B-9900-7EEE45933CDD}"/>
    <dgm:cxn modelId="{4BC8FF89-2751-4914-843E-8BDF727A1E07}" type="presOf" srcId="{74E74A53-19AD-462C-A370-CA8D5A97B8D1}" destId="{A67DE14A-1490-4827-AE6E-5A74E07EB18D}" srcOrd="1" destOrd="0" presId="urn:microsoft.com/office/officeart/2005/8/layout/orgChart1"/>
    <dgm:cxn modelId="{5080AC54-6BBD-4DB3-99D6-DDED39D3E538}" srcId="{74E74A53-19AD-462C-A370-CA8D5A97B8D1}" destId="{6DE34AE4-2A4C-4205-BEC0-D4532E766FAD}" srcOrd="1" destOrd="0" parTransId="{7BC968EA-6F11-47BC-BD84-EE1397AFB736}" sibTransId="{17ABD319-820D-4A99-9197-3091614B68A1}"/>
    <dgm:cxn modelId="{D9B54951-C6C3-4DF0-AA2D-9634C447FE6B}" type="presOf" srcId="{013F2C7B-F2D4-405A-92ED-B9C79B010DB5}" destId="{7F774254-0348-45A7-AB8F-B1E56CB01585}" srcOrd="0" destOrd="0" presId="urn:microsoft.com/office/officeart/2005/8/layout/orgChart1"/>
    <dgm:cxn modelId="{31C7C451-DD27-451E-88FE-00F94FF5FC40}" type="presOf" srcId="{2150E7FC-E4DD-41EA-B395-45C7F469846F}" destId="{0CFF3EFB-B831-4BF9-9007-BFC85CB55BDF}" srcOrd="0" destOrd="0" presId="urn:microsoft.com/office/officeart/2005/8/layout/orgChart1"/>
    <dgm:cxn modelId="{3E62CC46-E78E-495D-B45D-E95D42EB6B68}" type="presOf" srcId="{2150E7FC-E4DD-41EA-B395-45C7F469846F}" destId="{ADEF0598-8A3C-46BF-A163-82DF9C9A48C1}" srcOrd="1" destOrd="0" presId="urn:microsoft.com/office/officeart/2005/8/layout/orgChart1"/>
    <dgm:cxn modelId="{6E27A232-447A-4294-92B0-21B4F5D6E287}" type="presOf" srcId="{895021F1-895B-470C-8226-14E3C8167AD0}" destId="{F86AD816-6D04-4D02-87EC-7F03C7C410C4}" srcOrd="0" destOrd="0" presId="urn:microsoft.com/office/officeart/2005/8/layout/orgChart1"/>
    <dgm:cxn modelId="{855CD924-66F9-4525-B6AF-EF9552A82954}" srcId="{895021F1-895B-470C-8226-14E3C8167AD0}" destId="{74E74A53-19AD-462C-A370-CA8D5A97B8D1}" srcOrd="0" destOrd="0" parTransId="{9AA116F1-C14F-4DAA-92F6-1E64E88F1C86}" sibTransId="{F817BF73-A157-4FA4-A775-564BC7529E2C}"/>
    <dgm:cxn modelId="{59CD8152-08F5-402F-8A5C-3C206D0291F3}" type="presOf" srcId="{31B7B6D0-9526-43B6-AE37-9076EB707FA0}" destId="{26E87912-5B0B-426E-A62D-8779A4162AD0}" srcOrd="1" destOrd="0" presId="urn:microsoft.com/office/officeart/2005/8/layout/orgChart1"/>
    <dgm:cxn modelId="{6C4DC4F6-522E-4223-9590-C288926DE628}" type="presOf" srcId="{31B7B6D0-9526-43B6-AE37-9076EB707FA0}" destId="{C8F9C25F-A9CA-4276-B251-2C119B6DA9C8}" srcOrd="0" destOrd="0" presId="urn:microsoft.com/office/officeart/2005/8/layout/orgChart1"/>
    <dgm:cxn modelId="{0FB986B1-D318-4D51-B959-CFB7C889E712}" type="presOf" srcId="{6DE34AE4-2A4C-4205-BEC0-D4532E766FAD}" destId="{2E6B27C0-F6CB-41F1-BD54-E25C17388EE9}" srcOrd="1" destOrd="0" presId="urn:microsoft.com/office/officeart/2005/8/layout/orgChart1"/>
    <dgm:cxn modelId="{F9A240C3-D3D3-4E5A-9C34-5BC8AB55FB64}" type="presOf" srcId="{7BC968EA-6F11-47BC-BD84-EE1397AFB736}" destId="{1D15A57C-4811-4029-8D09-DEC471BFFBD7}" srcOrd="0" destOrd="0" presId="urn:microsoft.com/office/officeart/2005/8/layout/orgChart1"/>
    <dgm:cxn modelId="{9D445BB6-7FE6-43A4-B649-3F0103097A05}" type="presOf" srcId="{6DE34AE4-2A4C-4205-BEC0-D4532E766FAD}" destId="{2B6DB661-B78B-4781-91E8-D9F5842B0299}" srcOrd="0" destOrd="0" presId="urn:microsoft.com/office/officeart/2005/8/layout/orgChart1"/>
    <dgm:cxn modelId="{10BBC02C-D295-4C26-B2C9-0BB96357B959}" srcId="{74E74A53-19AD-462C-A370-CA8D5A97B8D1}" destId="{31B7B6D0-9526-43B6-AE37-9076EB707FA0}" srcOrd="2" destOrd="0" parTransId="{013F2C7B-F2D4-405A-92ED-B9C79B010DB5}" sibTransId="{F2DA841E-84A3-4FAB-A1A0-A4AF3E88B7FB}"/>
    <dgm:cxn modelId="{9EBFD19B-936D-4AB8-82C1-5A4A733E82D8}" type="presOf" srcId="{74E74A53-19AD-462C-A370-CA8D5A97B8D1}" destId="{460AFB31-01D0-4B85-A648-2ABB12ECAD90}" srcOrd="0" destOrd="0" presId="urn:microsoft.com/office/officeart/2005/8/layout/orgChart1"/>
    <dgm:cxn modelId="{B218F126-2DB6-401A-AA05-0711643795EF}" type="presOf" srcId="{D066BEF9-9CB3-4ACC-B702-F690F5507DAB}" destId="{C71D66B6-A22B-40A4-BB91-34F94163F0D7}" srcOrd="0" destOrd="0" presId="urn:microsoft.com/office/officeart/2005/8/layout/orgChart1"/>
    <dgm:cxn modelId="{04A31A1F-90E3-453E-B6FD-8365B7CC45A1}" type="presParOf" srcId="{F86AD816-6D04-4D02-87EC-7F03C7C410C4}" destId="{AE7B8E3B-405E-4638-9501-4F19718ED551}" srcOrd="0" destOrd="0" presId="urn:microsoft.com/office/officeart/2005/8/layout/orgChart1"/>
    <dgm:cxn modelId="{B5BA0A23-3F63-4388-A397-C87003DD6308}" type="presParOf" srcId="{AE7B8E3B-405E-4638-9501-4F19718ED551}" destId="{72400058-9468-4C27-876E-6AF2DD77ABAA}" srcOrd="0" destOrd="0" presId="urn:microsoft.com/office/officeart/2005/8/layout/orgChart1"/>
    <dgm:cxn modelId="{049ADDB8-2792-47F3-98FE-A93CEA20A4D2}" type="presParOf" srcId="{72400058-9468-4C27-876E-6AF2DD77ABAA}" destId="{460AFB31-01D0-4B85-A648-2ABB12ECAD90}" srcOrd="0" destOrd="0" presId="urn:microsoft.com/office/officeart/2005/8/layout/orgChart1"/>
    <dgm:cxn modelId="{7CF0117C-A9EA-4A89-93C9-31861BA7AF97}" type="presParOf" srcId="{72400058-9468-4C27-876E-6AF2DD77ABAA}" destId="{A67DE14A-1490-4827-AE6E-5A74E07EB18D}" srcOrd="1" destOrd="0" presId="urn:microsoft.com/office/officeart/2005/8/layout/orgChart1"/>
    <dgm:cxn modelId="{C79BB951-EF4E-4230-B937-B0128599E73A}" type="presParOf" srcId="{AE7B8E3B-405E-4638-9501-4F19718ED551}" destId="{01A332F9-D00F-47DC-BB88-83CFF608A3BA}" srcOrd="1" destOrd="0" presId="urn:microsoft.com/office/officeart/2005/8/layout/orgChart1"/>
    <dgm:cxn modelId="{0FB96CB4-DBA4-499D-8B62-E7850F9E470D}" type="presParOf" srcId="{01A332F9-D00F-47DC-BB88-83CFF608A3BA}" destId="{C71D66B6-A22B-40A4-BB91-34F94163F0D7}" srcOrd="0" destOrd="0" presId="urn:microsoft.com/office/officeart/2005/8/layout/orgChart1"/>
    <dgm:cxn modelId="{AD1CF088-17FD-4E77-B1F5-D55BC64968F0}" type="presParOf" srcId="{01A332F9-D00F-47DC-BB88-83CFF608A3BA}" destId="{81BE9936-19A8-4063-B810-94AEB4F3473C}" srcOrd="1" destOrd="0" presId="urn:microsoft.com/office/officeart/2005/8/layout/orgChart1"/>
    <dgm:cxn modelId="{D33D9AA3-93A5-4AB1-9E92-EB982FF239DD}" type="presParOf" srcId="{81BE9936-19A8-4063-B810-94AEB4F3473C}" destId="{F55F95C0-07C9-42BD-9473-9319AD5B8726}" srcOrd="0" destOrd="0" presId="urn:microsoft.com/office/officeart/2005/8/layout/orgChart1"/>
    <dgm:cxn modelId="{FAEC6324-DAB3-4E4E-92D4-F9217FED6D17}" type="presParOf" srcId="{F55F95C0-07C9-42BD-9473-9319AD5B8726}" destId="{0CFF3EFB-B831-4BF9-9007-BFC85CB55BDF}" srcOrd="0" destOrd="0" presId="urn:microsoft.com/office/officeart/2005/8/layout/orgChart1"/>
    <dgm:cxn modelId="{CA25D57A-AFD1-4C64-9553-0AD8BCE4BCCE}" type="presParOf" srcId="{F55F95C0-07C9-42BD-9473-9319AD5B8726}" destId="{ADEF0598-8A3C-46BF-A163-82DF9C9A48C1}" srcOrd="1" destOrd="0" presId="urn:microsoft.com/office/officeart/2005/8/layout/orgChart1"/>
    <dgm:cxn modelId="{F9FEF7AC-9D2F-4CCA-A674-3F6189EB97D4}" type="presParOf" srcId="{81BE9936-19A8-4063-B810-94AEB4F3473C}" destId="{4C087E20-EF70-4C95-BC0D-31F58208E02C}" srcOrd="1" destOrd="0" presId="urn:microsoft.com/office/officeart/2005/8/layout/orgChart1"/>
    <dgm:cxn modelId="{87065386-232F-4BC5-B39E-B3C19757D84E}" type="presParOf" srcId="{81BE9936-19A8-4063-B810-94AEB4F3473C}" destId="{D0EFEAD5-EF51-47C4-AD66-7A630910FFE8}" srcOrd="2" destOrd="0" presId="urn:microsoft.com/office/officeart/2005/8/layout/orgChart1"/>
    <dgm:cxn modelId="{906B5873-4505-465C-869F-CE693673D8DF}" type="presParOf" srcId="{01A332F9-D00F-47DC-BB88-83CFF608A3BA}" destId="{1D15A57C-4811-4029-8D09-DEC471BFFBD7}" srcOrd="2" destOrd="0" presId="urn:microsoft.com/office/officeart/2005/8/layout/orgChart1"/>
    <dgm:cxn modelId="{85B41F46-1255-4A82-B614-BCFB3780C097}" type="presParOf" srcId="{01A332F9-D00F-47DC-BB88-83CFF608A3BA}" destId="{993739C0-139C-447E-9F71-E70DBEB29759}" srcOrd="3" destOrd="0" presId="urn:microsoft.com/office/officeart/2005/8/layout/orgChart1"/>
    <dgm:cxn modelId="{3DE5CEDB-F96C-45CD-890F-CE7E3F194CB5}" type="presParOf" srcId="{993739C0-139C-447E-9F71-E70DBEB29759}" destId="{E5EF1F08-FC62-4A90-8C23-6CC1DC2479D9}" srcOrd="0" destOrd="0" presId="urn:microsoft.com/office/officeart/2005/8/layout/orgChart1"/>
    <dgm:cxn modelId="{E7E12BC1-F0EC-4558-944F-210B237380FA}" type="presParOf" srcId="{E5EF1F08-FC62-4A90-8C23-6CC1DC2479D9}" destId="{2B6DB661-B78B-4781-91E8-D9F5842B0299}" srcOrd="0" destOrd="0" presId="urn:microsoft.com/office/officeart/2005/8/layout/orgChart1"/>
    <dgm:cxn modelId="{E32B9EB2-5289-465E-A65F-485E9D8D561F}" type="presParOf" srcId="{E5EF1F08-FC62-4A90-8C23-6CC1DC2479D9}" destId="{2E6B27C0-F6CB-41F1-BD54-E25C17388EE9}" srcOrd="1" destOrd="0" presId="urn:microsoft.com/office/officeart/2005/8/layout/orgChart1"/>
    <dgm:cxn modelId="{AA8A69F9-D90A-497A-8566-5E005C43015C}" type="presParOf" srcId="{993739C0-139C-447E-9F71-E70DBEB29759}" destId="{18481C8E-C4F8-4470-AC64-A5577937A823}" srcOrd="1" destOrd="0" presId="urn:microsoft.com/office/officeart/2005/8/layout/orgChart1"/>
    <dgm:cxn modelId="{8BFC13F4-4167-4237-BE07-4D3C26668A20}" type="presParOf" srcId="{993739C0-139C-447E-9F71-E70DBEB29759}" destId="{6E686B89-2A88-4D14-877F-580F2E3B1ED1}" srcOrd="2" destOrd="0" presId="urn:microsoft.com/office/officeart/2005/8/layout/orgChart1"/>
    <dgm:cxn modelId="{652A4DA9-7F67-496C-8FC1-8A993B1AE7D2}" type="presParOf" srcId="{01A332F9-D00F-47DC-BB88-83CFF608A3BA}" destId="{7F774254-0348-45A7-AB8F-B1E56CB01585}" srcOrd="4" destOrd="0" presId="urn:microsoft.com/office/officeart/2005/8/layout/orgChart1"/>
    <dgm:cxn modelId="{5A96E3D7-FFF2-476C-AA86-1A19C3299DB5}" type="presParOf" srcId="{01A332F9-D00F-47DC-BB88-83CFF608A3BA}" destId="{0FB8DD8F-FBCA-4117-AB01-8D31FDC02366}" srcOrd="5" destOrd="0" presId="urn:microsoft.com/office/officeart/2005/8/layout/orgChart1"/>
    <dgm:cxn modelId="{D8E0BCB0-8010-4994-954E-328DF9611219}" type="presParOf" srcId="{0FB8DD8F-FBCA-4117-AB01-8D31FDC02366}" destId="{69AB597C-51C1-4431-81F3-E7D0038917D0}" srcOrd="0" destOrd="0" presId="urn:microsoft.com/office/officeart/2005/8/layout/orgChart1"/>
    <dgm:cxn modelId="{5CE5B664-DB24-40CE-A65B-3FBFE380715C}" type="presParOf" srcId="{69AB597C-51C1-4431-81F3-E7D0038917D0}" destId="{C8F9C25F-A9CA-4276-B251-2C119B6DA9C8}" srcOrd="0" destOrd="0" presId="urn:microsoft.com/office/officeart/2005/8/layout/orgChart1"/>
    <dgm:cxn modelId="{CD2BF67A-7049-41EA-A0CB-BDDB8FED1FC3}" type="presParOf" srcId="{69AB597C-51C1-4431-81F3-E7D0038917D0}" destId="{26E87912-5B0B-426E-A62D-8779A4162AD0}" srcOrd="1" destOrd="0" presId="urn:microsoft.com/office/officeart/2005/8/layout/orgChart1"/>
    <dgm:cxn modelId="{C7570261-893E-4EB6-BD3D-52B496F9F324}" type="presParOf" srcId="{0FB8DD8F-FBCA-4117-AB01-8D31FDC02366}" destId="{39B269D7-A223-4A2B-9B01-04C942A59796}" srcOrd="1" destOrd="0" presId="urn:microsoft.com/office/officeart/2005/8/layout/orgChart1"/>
    <dgm:cxn modelId="{D0DFB31D-6668-43C5-B511-099AB1924897}" type="presParOf" srcId="{0FB8DD8F-FBCA-4117-AB01-8D31FDC02366}" destId="{215D3AF2-7BAC-4E1A-9A99-6958EFD22718}" srcOrd="2" destOrd="0" presId="urn:microsoft.com/office/officeart/2005/8/layout/orgChart1"/>
    <dgm:cxn modelId="{14DE8EAD-464E-4281-AFC1-EBE7BA5824E5}" type="presParOf" srcId="{AE7B8E3B-405E-4638-9501-4F19718ED551}" destId="{A8EF1CAD-43A9-4BAE-BA3A-2D28601AA5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6D696F-918E-4C73-B7E4-C9EB60FCAE31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70856801-F359-4837-9198-1B9FFC02EBA5}">
      <dgm:prSet phldrT="[Текст]"/>
      <dgm:spPr/>
      <dgm:t>
        <a:bodyPr/>
        <a:lstStyle/>
        <a:p>
          <a:r>
            <a:rPr lang="ru-RU" dirty="0" smtClean="0"/>
            <a:t>Убеждение</a:t>
          </a:r>
          <a:endParaRPr lang="ru-RU" dirty="0"/>
        </a:p>
      </dgm:t>
    </dgm:pt>
    <dgm:pt modelId="{3B49891C-6CFA-4781-A176-AF694541E5AE}" type="parTrans" cxnId="{70A6C4DA-EA8F-4328-905A-FB730C096ED8}">
      <dgm:prSet/>
      <dgm:spPr/>
      <dgm:t>
        <a:bodyPr/>
        <a:lstStyle/>
        <a:p>
          <a:endParaRPr lang="ru-RU"/>
        </a:p>
      </dgm:t>
    </dgm:pt>
    <dgm:pt modelId="{EB90783B-9567-47B2-8802-A3FB660F8E82}" type="sibTrans" cxnId="{70A6C4DA-EA8F-4328-905A-FB730C096ED8}">
      <dgm:prSet/>
      <dgm:spPr/>
      <dgm:t>
        <a:bodyPr/>
        <a:lstStyle/>
        <a:p>
          <a:endParaRPr lang="ru-RU"/>
        </a:p>
      </dgm:t>
    </dgm:pt>
    <dgm:pt modelId="{E83F9069-17ED-4C67-8AE8-E85F00306F01}">
      <dgm:prSet phldrT="[Текст]"/>
      <dgm:spPr/>
      <dgm:t>
        <a:bodyPr/>
        <a:lstStyle/>
        <a:p>
          <a:endParaRPr lang="ru-RU" dirty="0"/>
        </a:p>
      </dgm:t>
    </dgm:pt>
    <dgm:pt modelId="{C57588CA-4311-4DA2-8231-E6B2C94643D6}" type="parTrans" cxnId="{511F71EB-8F20-4D9F-878F-E741E7CC9C46}">
      <dgm:prSet/>
      <dgm:spPr/>
      <dgm:t>
        <a:bodyPr/>
        <a:lstStyle/>
        <a:p>
          <a:endParaRPr lang="ru-RU"/>
        </a:p>
      </dgm:t>
    </dgm:pt>
    <dgm:pt modelId="{A57D65AC-5AC8-4E6D-AFFC-95041D29473E}" type="sibTrans" cxnId="{511F71EB-8F20-4D9F-878F-E741E7CC9C46}">
      <dgm:prSet/>
      <dgm:spPr/>
      <dgm:t>
        <a:bodyPr/>
        <a:lstStyle/>
        <a:p>
          <a:endParaRPr lang="ru-RU"/>
        </a:p>
      </dgm:t>
    </dgm:pt>
    <dgm:pt modelId="{6BDEBE82-8935-479F-88F2-AC213F8C0994}">
      <dgm:prSet phldrT="[Текст]"/>
      <dgm:spPr/>
      <dgm:t>
        <a:bodyPr/>
        <a:lstStyle/>
        <a:p>
          <a:r>
            <a:rPr lang="ru-RU" dirty="0" smtClean="0"/>
            <a:t>Внушение</a:t>
          </a:r>
          <a:endParaRPr lang="ru-RU" dirty="0"/>
        </a:p>
      </dgm:t>
    </dgm:pt>
    <dgm:pt modelId="{24D961B2-23A6-407F-B542-A75FC19E381E}" type="parTrans" cxnId="{9233475D-0FDB-4AFC-BC0C-CD3F98205E8C}">
      <dgm:prSet/>
      <dgm:spPr/>
      <dgm:t>
        <a:bodyPr/>
        <a:lstStyle/>
        <a:p>
          <a:endParaRPr lang="ru-RU"/>
        </a:p>
      </dgm:t>
    </dgm:pt>
    <dgm:pt modelId="{A1411E63-8CBC-44FE-BC9B-A05ABB2861F0}" type="sibTrans" cxnId="{9233475D-0FDB-4AFC-BC0C-CD3F98205E8C}">
      <dgm:prSet/>
      <dgm:spPr/>
      <dgm:t>
        <a:bodyPr/>
        <a:lstStyle/>
        <a:p>
          <a:endParaRPr lang="ru-RU"/>
        </a:p>
      </dgm:t>
    </dgm:pt>
    <dgm:pt modelId="{6970409F-D5D7-4FE6-B01B-47207CB8824F}">
      <dgm:prSet phldrT="[Текст]"/>
      <dgm:spPr/>
      <dgm:t>
        <a:bodyPr/>
        <a:lstStyle/>
        <a:p>
          <a:endParaRPr lang="ru-RU" dirty="0"/>
        </a:p>
      </dgm:t>
    </dgm:pt>
    <dgm:pt modelId="{BD34E3A4-CE94-4960-8BA0-BFE695F26D9A}" type="parTrans" cxnId="{EB2748E7-0363-4492-9B51-8CF0C05CD0B6}">
      <dgm:prSet/>
      <dgm:spPr/>
      <dgm:t>
        <a:bodyPr/>
        <a:lstStyle/>
        <a:p>
          <a:endParaRPr lang="ru-RU"/>
        </a:p>
      </dgm:t>
    </dgm:pt>
    <dgm:pt modelId="{B1397136-276E-4016-B6B8-28692AA96F38}" type="sibTrans" cxnId="{EB2748E7-0363-4492-9B51-8CF0C05CD0B6}">
      <dgm:prSet/>
      <dgm:spPr/>
      <dgm:t>
        <a:bodyPr/>
        <a:lstStyle/>
        <a:p>
          <a:endParaRPr lang="ru-RU"/>
        </a:p>
      </dgm:t>
    </dgm:pt>
    <dgm:pt modelId="{A5645160-7C10-4FCA-9550-BC5F23D0B8D3}">
      <dgm:prSet phldrT="[Текст]"/>
      <dgm:spPr/>
      <dgm:t>
        <a:bodyPr/>
        <a:lstStyle/>
        <a:p>
          <a:r>
            <a:rPr lang="ru-RU" dirty="0" smtClean="0"/>
            <a:t>Заражение</a:t>
          </a:r>
          <a:endParaRPr lang="ru-RU" dirty="0"/>
        </a:p>
      </dgm:t>
    </dgm:pt>
    <dgm:pt modelId="{56099C3E-16CD-41B9-BBB6-B74E4F1B4497}" type="parTrans" cxnId="{8F164E68-13A8-44A6-8107-96DD4F28FBDA}">
      <dgm:prSet/>
      <dgm:spPr/>
      <dgm:t>
        <a:bodyPr/>
        <a:lstStyle/>
        <a:p>
          <a:endParaRPr lang="ru-RU"/>
        </a:p>
      </dgm:t>
    </dgm:pt>
    <dgm:pt modelId="{4D409E4F-6BA5-444B-9CA8-5D385B80613E}" type="sibTrans" cxnId="{8F164E68-13A8-44A6-8107-96DD4F28FBDA}">
      <dgm:prSet/>
      <dgm:spPr/>
      <dgm:t>
        <a:bodyPr/>
        <a:lstStyle/>
        <a:p>
          <a:endParaRPr lang="ru-RU"/>
        </a:p>
      </dgm:t>
    </dgm:pt>
    <dgm:pt modelId="{07113C65-933B-45AF-B980-C24EAAB9701A}">
      <dgm:prSet phldrT="[Текст]"/>
      <dgm:spPr/>
      <dgm:t>
        <a:bodyPr/>
        <a:lstStyle/>
        <a:p>
          <a:r>
            <a:rPr lang="ru-RU" dirty="0" smtClean="0"/>
            <a:t>Подражание</a:t>
          </a:r>
          <a:endParaRPr lang="ru-RU" dirty="0"/>
        </a:p>
      </dgm:t>
    </dgm:pt>
    <dgm:pt modelId="{90232BE2-98D4-4DDF-A5CA-A139B895CD21}" type="parTrans" cxnId="{EE748996-19FF-420F-803A-DAFE1DCA6B24}">
      <dgm:prSet/>
      <dgm:spPr/>
      <dgm:t>
        <a:bodyPr/>
        <a:lstStyle/>
        <a:p>
          <a:endParaRPr lang="ru-RU"/>
        </a:p>
      </dgm:t>
    </dgm:pt>
    <dgm:pt modelId="{B80B91C6-D8B5-4AD4-93A1-D9E67BB4CC4E}" type="sibTrans" cxnId="{EE748996-19FF-420F-803A-DAFE1DCA6B24}">
      <dgm:prSet/>
      <dgm:spPr/>
      <dgm:t>
        <a:bodyPr/>
        <a:lstStyle/>
        <a:p>
          <a:endParaRPr lang="ru-RU"/>
        </a:p>
      </dgm:t>
    </dgm:pt>
    <dgm:pt modelId="{55ED1C14-030F-4703-AE36-E3EB6DDF8E89}">
      <dgm:prSet phldrT="[Текст]"/>
      <dgm:spPr/>
      <dgm:t>
        <a:bodyPr/>
        <a:lstStyle/>
        <a:p>
          <a:endParaRPr lang="ru-RU" dirty="0"/>
        </a:p>
      </dgm:t>
    </dgm:pt>
    <dgm:pt modelId="{B61BEBAF-C6F4-4D4F-A3A6-ACDAAC2F7810}" type="parTrans" cxnId="{6CEA606D-2C37-4B8A-AD03-952AC35D5B97}">
      <dgm:prSet/>
      <dgm:spPr/>
    </dgm:pt>
    <dgm:pt modelId="{24784DAC-C22A-43FE-BBB9-7F7DAE32A0FC}" type="sibTrans" cxnId="{6CEA606D-2C37-4B8A-AD03-952AC35D5B97}">
      <dgm:prSet/>
      <dgm:spPr/>
    </dgm:pt>
    <dgm:pt modelId="{B2B3367F-92A1-4BC7-9952-89CD6485DAE2}" type="pres">
      <dgm:prSet presAssocID="{416D696F-918E-4C73-B7E4-C9EB60FCAE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E251F86-8AF2-421D-BD47-14293043F862}" type="pres">
      <dgm:prSet presAssocID="{70856801-F359-4837-9198-1B9FFC02EBA5}" presName="parentLin" presStyleCnt="0"/>
      <dgm:spPr/>
    </dgm:pt>
    <dgm:pt modelId="{886433FD-F25A-4431-B434-34B365B20538}" type="pres">
      <dgm:prSet presAssocID="{70856801-F359-4837-9198-1B9FFC02EBA5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AC7B0FBD-5F11-47F7-940A-3120E47ED279}" type="pres">
      <dgm:prSet presAssocID="{70856801-F359-4837-9198-1B9FFC02EB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5ED876-B6D9-4E5A-B677-F07435A2E0C8}" type="pres">
      <dgm:prSet presAssocID="{70856801-F359-4837-9198-1B9FFC02EBA5}" presName="negativeSpace" presStyleCnt="0"/>
      <dgm:spPr/>
    </dgm:pt>
    <dgm:pt modelId="{CDD64BBB-4296-4540-A960-DDBD666BFEE6}" type="pres">
      <dgm:prSet presAssocID="{70856801-F359-4837-9198-1B9FFC02EBA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EC99B7-2FAE-404C-A0BD-CD25369F68FC}" type="pres">
      <dgm:prSet presAssocID="{EB90783B-9567-47B2-8802-A3FB660F8E82}" presName="spaceBetweenRectangles" presStyleCnt="0"/>
      <dgm:spPr/>
    </dgm:pt>
    <dgm:pt modelId="{00D2EDAF-D225-4D6A-9674-6F6B1ABDE2AD}" type="pres">
      <dgm:prSet presAssocID="{6BDEBE82-8935-479F-88F2-AC213F8C0994}" presName="parentLin" presStyleCnt="0"/>
      <dgm:spPr/>
    </dgm:pt>
    <dgm:pt modelId="{E993374F-05D4-47BD-AEA2-244AE2233B84}" type="pres">
      <dgm:prSet presAssocID="{6BDEBE82-8935-479F-88F2-AC213F8C0994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533EC7E6-545B-45B0-BA20-F19B3A992FED}" type="pres">
      <dgm:prSet presAssocID="{6BDEBE82-8935-479F-88F2-AC213F8C09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59512C-4E50-4FB2-AADD-3D82F2472C68}" type="pres">
      <dgm:prSet presAssocID="{6BDEBE82-8935-479F-88F2-AC213F8C0994}" presName="negativeSpace" presStyleCnt="0"/>
      <dgm:spPr/>
    </dgm:pt>
    <dgm:pt modelId="{70D4B4D7-A4CB-4CD5-AED5-D0B6603CEB34}" type="pres">
      <dgm:prSet presAssocID="{6BDEBE82-8935-479F-88F2-AC213F8C099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003D16-66CF-484E-BD5D-CDAEA99DD0BD}" type="pres">
      <dgm:prSet presAssocID="{A1411E63-8CBC-44FE-BC9B-A05ABB2861F0}" presName="spaceBetweenRectangles" presStyleCnt="0"/>
      <dgm:spPr/>
    </dgm:pt>
    <dgm:pt modelId="{F00CC374-510A-4AD9-AD15-06F6AE179456}" type="pres">
      <dgm:prSet presAssocID="{07113C65-933B-45AF-B980-C24EAAB9701A}" presName="parentLin" presStyleCnt="0"/>
      <dgm:spPr/>
    </dgm:pt>
    <dgm:pt modelId="{A9032522-35BE-4E96-AF0D-389173834BE1}" type="pres">
      <dgm:prSet presAssocID="{07113C65-933B-45AF-B980-C24EAAB9701A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05D41B23-EF17-410B-8963-FBA8F48A7CC9}" type="pres">
      <dgm:prSet presAssocID="{07113C65-933B-45AF-B980-C24EAAB9701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BEA55B-A2A9-4ACE-A363-E8E402CDE142}" type="pres">
      <dgm:prSet presAssocID="{07113C65-933B-45AF-B980-C24EAAB9701A}" presName="negativeSpace" presStyleCnt="0"/>
      <dgm:spPr/>
    </dgm:pt>
    <dgm:pt modelId="{BC85062A-11A5-4FBB-B7A0-D475148593F9}" type="pres">
      <dgm:prSet presAssocID="{07113C65-933B-45AF-B980-C24EAAB9701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63A184-1390-40BD-850C-10C4E046A06B}" type="pres">
      <dgm:prSet presAssocID="{B80B91C6-D8B5-4AD4-93A1-D9E67BB4CC4E}" presName="spaceBetweenRectangles" presStyleCnt="0"/>
      <dgm:spPr/>
    </dgm:pt>
    <dgm:pt modelId="{C8574B01-5E3A-4FD6-A85F-5EDD8D10784A}" type="pres">
      <dgm:prSet presAssocID="{A5645160-7C10-4FCA-9550-BC5F23D0B8D3}" presName="parentLin" presStyleCnt="0"/>
      <dgm:spPr/>
    </dgm:pt>
    <dgm:pt modelId="{4235E878-780C-4290-8079-90009837CFC2}" type="pres">
      <dgm:prSet presAssocID="{A5645160-7C10-4FCA-9550-BC5F23D0B8D3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9556C7FF-2E83-424D-A179-FC27CD3DC798}" type="pres">
      <dgm:prSet presAssocID="{A5645160-7C10-4FCA-9550-BC5F23D0B8D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CE970E-1726-4110-8140-7CC23567F413}" type="pres">
      <dgm:prSet presAssocID="{A5645160-7C10-4FCA-9550-BC5F23D0B8D3}" presName="negativeSpace" presStyleCnt="0"/>
      <dgm:spPr/>
    </dgm:pt>
    <dgm:pt modelId="{1A8CBEAC-8795-4AB4-9515-B4EF267C581F}" type="pres">
      <dgm:prSet presAssocID="{A5645160-7C10-4FCA-9550-BC5F23D0B8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11F71EB-8F20-4D9F-878F-E741E7CC9C46}" srcId="{70856801-F359-4837-9198-1B9FFC02EBA5}" destId="{E83F9069-17ED-4C67-8AE8-E85F00306F01}" srcOrd="0" destOrd="0" parTransId="{C57588CA-4311-4DA2-8231-E6B2C94643D6}" sibTransId="{A57D65AC-5AC8-4E6D-AFFC-95041D29473E}"/>
    <dgm:cxn modelId="{9DD3D395-75CD-4111-BAB7-CF3B49ACE4DD}" type="presOf" srcId="{07113C65-933B-45AF-B980-C24EAAB9701A}" destId="{A9032522-35BE-4E96-AF0D-389173834BE1}" srcOrd="0" destOrd="0" presId="urn:microsoft.com/office/officeart/2005/8/layout/list1"/>
    <dgm:cxn modelId="{5151F6DE-F615-436B-BF8F-836F418FE09E}" type="presOf" srcId="{A5645160-7C10-4FCA-9550-BC5F23D0B8D3}" destId="{4235E878-780C-4290-8079-90009837CFC2}" srcOrd="0" destOrd="0" presId="urn:microsoft.com/office/officeart/2005/8/layout/list1"/>
    <dgm:cxn modelId="{01842DB6-BC3B-4809-B6BD-63D9CDC0F0EB}" type="presOf" srcId="{07113C65-933B-45AF-B980-C24EAAB9701A}" destId="{05D41B23-EF17-410B-8963-FBA8F48A7CC9}" srcOrd="1" destOrd="0" presId="urn:microsoft.com/office/officeart/2005/8/layout/list1"/>
    <dgm:cxn modelId="{8F164E68-13A8-44A6-8107-96DD4F28FBDA}" srcId="{416D696F-918E-4C73-B7E4-C9EB60FCAE31}" destId="{A5645160-7C10-4FCA-9550-BC5F23D0B8D3}" srcOrd="3" destOrd="0" parTransId="{56099C3E-16CD-41B9-BBB6-B74E4F1B4497}" sibTransId="{4D409E4F-6BA5-444B-9CA8-5D385B80613E}"/>
    <dgm:cxn modelId="{81C1CE53-2B86-4707-A208-F99CBA4944E5}" type="presOf" srcId="{55ED1C14-030F-4703-AE36-E3EB6DDF8E89}" destId="{BC85062A-11A5-4FBB-B7A0-D475148593F9}" srcOrd="0" destOrd="0" presId="urn:microsoft.com/office/officeart/2005/8/layout/list1"/>
    <dgm:cxn modelId="{7C6D3EE1-23F2-4203-99F9-53782D0E3529}" type="presOf" srcId="{6970409F-D5D7-4FE6-B01B-47207CB8824F}" destId="{70D4B4D7-A4CB-4CD5-AED5-D0B6603CEB34}" srcOrd="0" destOrd="0" presId="urn:microsoft.com/office/officeart/2005/8/layout/list1"/>
    <dgm:cxn modelId="{9233475D-0FDB-4AFC-BC0C-CD3F98205E8C}" srcId="{416D696F-918E-4C73-B7E4-C9EB60FCAE31}" destId="{6BDEBE82-8935-479F-88F2-AC213F8C0994}" srcOrd="1" destOrd="0" parTransId="{24D961B2-23A6-407F-B542-A75FC19E381E}" sibTransId="{A1411E63-8CBC-44FE-BC9B-A05ABB2861F0}"/>
    <dgm:cxn modelId="{9D2DBB5E-8002-4CB1-B05B-17C85FD55F03}" type="presOf" srcId="{70856801-F359-4837-9198-1B9FFC02EBA5}" destId="{886433FD-F25A-4431-B434-34B365B20538}" srcOrd="0" destOrd="0" presId="urn:microsoft.com/office/officeart/2005/8/layout/list1"/>
    <dgm:cxn modelId="{70A6C4DA-EA8F-4328-905A-FB730C096ED8}" srcId="{416D696F-918E-4C73-B7E4-C9EB60FCAE31}" destId="{70856801-F359-4837-9198-1B9FFC02EBA5}" srcOrd="0" destOrd="0" parTransId="{3B49891C-6CFA-4781-A176-AF694541E5AE}" sibTransId="{EB90783B-9567-47B2-8802-A3FB660F8E82}"/>
    <dgm:cxn modelId="{B5E6FF9F-5B35-4DEB-A62C-74AD146A819B}" type="presOf" srcId="{70856801-F359-4837-9198-1B9FFC02EBA5}" destId="{AC7B0FBD-5F11-47F7-940A-3120E47ED279}" srcOrd="1" destOrd="0" presId="urn:microsoft.com/office/officeart/2005/8/layout/list1"/>
    <dgm:cxn modelId="{C7D66669-E326-460D-BCED-3DF9F6F371FB}" type="presOf" srcId="{A5645160-7C10-4FCA-9550-BC5F23D0B8D3}" destId="{9556C7FF-2E83-424D-A179-FC27CD3DC798}" srcOrd="1" destOrd="0" presId="urn:microsoft.com/office/officeart/2005/8/layout/list1"/>
    <dgm:cxn modelId="{EB41018F-26CA-49A7-8201-67B7B9633B08}" type="presOf" srcId="{6BDEBE82-8935-479F-88F2-AC213F8C0994}" destId="{E993374F-05D4-47BD-AEA2-244AE2233B84}" srcOrd="0" destOrd="0" presId="urn:microsoft.com/office/officeart/2005/8/layout/list1"/>
    <dgm:cxn modelId="{EE748996-19FF-420F-803A-DAFE1DCA6B24}" srcId="{416D696F-918E-4C73-B7E4-C9EB60FCAE31}" destId="{07113C65-933B-45AF-B980-C24EAAB9701A}" srcOrd="2" destOrd="0" parTransId="{90232BE2-98D4-4DDF-A5CA-A139B895CD21}" sibTransId="{B80B91C6-D8B5-4AD4-93A1-D9E67BB4CC4E}"/>
    <dgm:cxn modelId="{6CEA606D-2C37-4B8A-AD03-952AC35D5B97}" srcId="{07113C65-933B-45AF-B980-C24EAAB9701A}" destId="{55ED1C14-030F-4703-AE36-E3EB6DDF8E89}" srcOrd="0" destOrd="0" parTransId="{B61BEBAF-C6F4-4D4F-A3A6-ACDAAC2F7810}" sibTransId="{24784DAC-C22A-43FE-BBB9-7F7DAE32A0FC}"/>
    <dgm:cxn modelId="{7DD86114-8D52-4C71-9F70-6858C6E83EED}" type="presOf" srcId="{E83F9069-17ED-4C67-8AE8-E85F00306F01}" destId="{CDD64BBB-4296-4540-A960-DDBD666BFEE6}" srcOrd="0" destOrd="0" presId="urn:microsoft.com/office/officeart/2005/8/layout/list1"/>
    <dgm:cxn modelId="{8A6729A3-AD32-4408-B230-8C0FC221D2F1}" type="presOf" srcId="{6BDEBE82-8935-479F-88F2-AC213F8C0994}" destId="{533EC7E6-545B-45B0-BA20-F19B3A992FED}" srcOrd="1" destOrd="0" presId="urn:microsoft.com/office/officeart/2005/8/layout/list1"/>
    <dgm:cxn modelId="{EB2748E7-0363-4492-9B51-8CF0C05CD0B6}" srcId="{6BDEBE82-8935-479F-88F2-AC213F8C0994}" destId="{6970409F-D5D7-4FE6-B01B-47207CB8824F}" srcOrd="0" destOrd="0" parTransId="{BD34E3A4-CE94-4960-8BA0-BFE695F26D9A}" sibTransId="{B1397136-276E-4016-B6B8-28692AA96F38}"/>
    <dgm:cxn modelId="{7B1DD0FA-FBBE-4291-89A7-40DC05558C72}" type="presOf" srcId="{416D696F-918E-4C73-B7E4-C9EB60FCAE31}" destId="{B2B3367F-92A1-4BC7-9952-89CD6485DAE2}" srcOrd="0" destOrd="0" presId="urn:microsoft.com/office/officeart/2005/8/layout/list1"/>
    <dgm:cxn modelId="{28232EC7-F001-4E7C-A961-9BE972599E86}" type="presParOf" srcId="{B2B3367F-92A1-4BC7-9952-89CD6485DAE2}" destId="{8E251F86-8AF2-421D-BD47-14293043F862}" srcOrd="0" destOrd="0" presId="urn:microsoft.com/office/officeart/2005/8/layout/list1"/>
    <dgm:cxn modelId="{C62E9495-7C73-4D81-8A89-474421F3C7B7}" type="presParOf" srcId="{8E251F86-8AF2-421D-BD47-14293043F862}" destId="{886433FD-F25A-4431-B434-34B365B20538}" srcOrd="0" destOrd="0" presId="urn:microsoft.com/office/officeart/2005/8/layout/list1"/>
    <dgm:cxn modelId="{E7EEB504-236A-478F-A5EF-ED5832A37105}" type="presParOf" srcId="{8E251F86-8AF2-421D-BD47-14293043F862}" destId="{AC7B0FBD-5F11-47F7-940A-3120E47ED279}" srcOrd="1" destOrd="0" presId="urn:microsoft.com/office/officeart/2005/8/layout/list1"/>
    <dgm:cxn modelId="{E8DFC61A-B8E4-4129-9C73-70D5F65B8FF8}" type="presParOf" srcId="{B2B3367F-92A1-4BC7-9952-89CD6485DAE2}" destId="{295ED876-B6D9-4E5A-B677-F07435A2E0C8}" srcOrd="1" destOrd="0" presId="urn:microsoft.com/office/officeart/2005/8/layout/list1"/>
    <dgm:cxn modelId="{4AA80897-181B-465E-A778-C272051337E9}" type="presParOf" srcId="{B2B3367F-92A1-4BC7-9952-89CD6485DAE2}" destId="{CDD64BBB-4296-4540-A960-DDBD666BFEE6}" srcOrd="2" destOrd="0" presId="urn:microsoft.com/office/officeart/2005/8/layout/list1"/>
    <dgm:cxn modelId="{1C7CA95A-4E41-45D3-900C-D6DF322F309F}" type="presParOf" srcId="{B2B3367F-92A1-4BC7-9952-89CD6485DAE2}" destId="{87EC99B7-2FAE-404C-A0BD-CD25369F68FC}" srcOrd="3" destOrd="0" presId="urn:microsoft.com/office/officeart/2005/8/layout/list1"/>
    <dgm:cxn modelId="{269E9B82-30BE-45C7-881A-D3D7B71FEE46}" type="presParOf" srcId="{B2B3367F-92A1-4BC7-9952-89CD6485DAE2}" destId="{00D2EDAF-D225-4D6A-9674-6F6B1ABDE2AD}" srcOrd="4" destOrd="0" presId="urn:microsoft.com/office/officeart/2005/8/layout/list1"/>
    <dgm:cxn modelId="{99761212-FBB1-45AA-90A0-2876BA051969}" type="presParOf" srcId="{00D2EDAF-D225-4D6A-9674-6F6B1ABDE2AD}" destId="{E993374F-05D4-47BD-AEA2-244AE2233B84}" srcOrd="0" destOrd="0" presId="urn:microsoft.com/office/officeart/2005/8/layout/list1"/>
    <dgm:cxn modelId="{F2E61C5C-DBC4-45DB-AF2A-D93724276B2E}" type="presParOf" srcId="{00D2EDAF-D225-4D6A-9674-6F6B1ABDE2AD}" destId="{533EC7E6-545B-45B0-BA20-F19B3A992FED}" srcOrd="1" destOrd="0" presId="urn:microsoft.com/office/officeart/2005/8/layout/list1"/>
    <dgm:cxn modelId="{33EC9D6B-43AD-458B-8FED-00F46C852477}" type="presParOf" srcId="{B2B3367F-92A1-4BC7-9952-89CD6485DAE2}" destId="{D459512C-4E50-4FB2-AADD-3D82F2472C68}" srcOrd="5" destOrd="0" presId="urn:microsoft.com/office/officeart/2005/8/layout/list1"/>
    <dgm:cxn modelId="{43F8C2CA-1B9F-4F73-888E-268F4E48203B}" type="presParOf" srcId="{B2B3367F-92A1-4BC7-9952-89CD6485DAE2}" destId="{70D4B4D7-A4CB-4CD5-AED5-D0B6603CEB34}" srcOrd="6" destOrd="0" presId="urn:microsoft.com/office/officeart/2005/8/layout/list1"/>
    <dgm:cxn modelId="{BDCDE708-437B-4E6A-8EE1-C4A4F289A19D}" type="presParOf" srcId="{B2B3367F-92A1-4BC7-9952-89CD6485DAE2}" destId="{BE003D16-66CF-484E-BD5D-CDAEA99DD0BD}" srcOrd="7" destOrd="0" presId="urn:microsoft.com/office/officeart/2005/8/layout/list1"/>
    <dgm:cxn modelId="{80F29887-23DF-4529-810A-B75F37CD3034}" type="presParOf" srcId="{B2B3367F-92A1-4BC7-9952-89CD6485DAE2}" destId="{F00CC374-510A-4AD9-AD15-06F6AE179456}" srcOrd="8" destOrd="0" presId="urn:microsoft.com/office/officeart/2005/8/layout/list1"/>
    <dgm:cxn modelId="{63DB67CB-3DBA-4FA2-9A82-86AFC033B3DE}" type="presParOf" srcId="{F00CC374-510A-4AD9-AD15-06F6AE179456}" destId="{A9032522-35BE-4E96-AF0D-389173834BE1}" srcOrd="0" destOrd="0" presId="urn:microsoft.com/office/officeart/2005/8/layout/list1"/>
    <dgm:cxn modelId="{0A42B305-F50D-4EF8-B654-CE9C57984681}" type="presParOf" srcId="{F00CC374-510A-4AD9-AD15-06F6AE179456}" destId="{05D41B23-EF17-410B-8963-FBA8F48A7CC9}" srcOrd="1" destOrd="0" presId="urn:microsoft.com/office/officeart/2005/8/layout/list1"/>
    <dgm:cxn modelId="{3A77AAEC-2C19-4F5C-B8DA-3EBAF765D8E5}" type="presParOf" srcId="{B2B3367F-92A1-4BC7-9952-89CD6485DAE2}" destId="{01BEA55B-A2A9-4ACE-A363-E8E402CDE142}" srcOrd="9" destOrd="0" presId="urn:microsoft.com/office/officeart/2005/8/layout/list1"/>
    <dgm:cxn modelId="{1C6A9E2E-AD30-4045-BDA8-F07943F520EC}" type="presParOf" srcId="{B2B3367F-92A1-4BC7-9952-89CD6485DAE2}" destId="{BC85062A-11A5-4FBB-B7A0-D475148593F9}" srcOrd="10" destOrd="0" presId="urn:microsoft.com/office/officeart/2005/8/layout/list1"/>
    <dgm:cxn modelId="{772B639E-2AF0-42FF-B702-E7EEE146E253}" type="presParOf" srcId="{B2B3367F-92A1-4BC7-9952-89CD6485DAE2}" destId="{4F63A184-1390-40BD-850C-10C4E046A06B}" srcOrd="11" destOrd="0" presId="urn:microsoft.com/office/officeart/2005/8/layout/list1"/>
    <dgm:cxn modelId="{ABC2A4FC-3CF1-404A-B208-C5F9AFD13DE5}" type="presParOf" srcId="{B2B3367F-92A1-4BC7-9952-89CD6485DAE2}" destId="{C8574B01-5E3A-4FD6-A85F-5EDD8D10784A}" srcOrd="12" destOrd="0" presId="urn:microsoft.com/office/officeart/2005/8/layout/list1"/>
    <dgm:cxn modelId="{9F490EC7-E84E-48A3-BE99-F1538C39A6EC}" type="presParOf" srcId="{C8574B01-5E3A-4FD6-A85F-5EDD8D10784A}" destId="{4235E878-780C-4290-8079-90009837CFC2}" srcOrd="0" destOrd="0" presId="urn:microsoft.com/office/officeart/2005/8/layout/list1"/>
    <dgm:cxn modelId="{08EF03BC-9DE8-4B66-AC17-E9A72C38763A}" type="presParOf" srcId="{C8574B01-5E3A-4FD6-A85F-5EDD8D10784A}" destId="{9556C7FF-2E83-424D-A179-FC27CD3DC798}" srcOrd="1" destOrd="0" presId="urn:microsoft.com/office/officeart/2005/8/layout/list1"/>
    <dgm:cxn modelId="{B8F0A3DB-64BA-4C9B-9126-64776C8D34D9}" type="presParOf" srcId="{B2B3367F-92A1-4BC7-9952-89CD6485DAE2}" destId="{F3CE970E-1726-4110-8140-7CC23567F413}" srcOrd="13" destOrd="0" presId="urn:microsoft.com/office/officeart/2005/8/layout/list1"/>
    <dgm:cxn modelId="{ACE11F49-37D8-45C3-9101-BC31C8F09FA3}" type="presParOf" srcId="{B2B3367F-92A1-4BC7-9952-89CD6485DAE2}" destId="{1A8CBEAC-8795-4AB4-9515-B4EF267C581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6D696F-918E-4C73-B7E4-C9EB60FCAE31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70856801-F359-4837-9198-1B9FFC02EBA5}">
      <dgm:prSet phldrT="[Текст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Убеждение</a:t>
          </a:r>
          <a:endParaRPr lang="ru-RU" dirty="0"/>
        </a:p>
      </dgm:t>
    </dgm:pt>
    <dgm:pt modelId="{3B49891C-6CFA-4781-A176-AF694541E5AE}" type="parTrans" cxnId="{70A6C4DA-EA8F-4328-905A-FB730C096ED8}">
      <dgm:prSet/>
      <dgm:spPr/>
      <dgm:t>
        <a:bodyPr/>
        <a:lstStyle/>
        <a:p>
          <a:endParaRPr lang="ru-RU"/>
        </a:p>
      </dgm:t>
    </dgm:pt>
    <dgm:pt modelId="{EB90783B-9567-47B2-8802-A3FB660F8E82}" type="sibTrans" cxnId="{70A6C4DA-EA8F-4328-905A-FB730C096ED8}">
      <dgm:prSet/>
      <dgm:spPr/>
      <dgm:t>
        <a:bodyPr/>
        <a:lstStyle/>
        <a:p>
          <a:endParaRPr lang="ru-RU"/>
        </a:p>
      </dgm:t>
    </dgm:pt>
    <dgm:pt modelId="{E83F9069-17ED-4C67-8AE8-E85F00306F01}">
      <dgm:prSet phldrT="[Текст]"/>
      <dgm:spPr/>
      <dgm:t>
        <a:bodyPr/>
        <a:lstStyle/>
        <a:p>
          <a:r>
            <a:rPr lang="ru-RU" dirty="0" smtClean="0"/>
            <a:t>Включает в себя систему доводов, которые обосновывают выдвигаемые пожелания, предложения и т.п.</a:t>
          </a:r>
          <a:endParaRPr lang="ru-RU" dirty="0"/>
        </a:p>
      </dgm:t>
    </dgm:pt>
    <dgm:pt modelId="{C57588CA-4311-4DA2-8231-E6B2C94643D6}" type="parTrans" cxnId="{511F71EB-8F20-4D9F-878F-E741E7CC9C46}">
      <dgm:prSet/>
      <dgm:spPr/>
      <dgm:t>
        <a:bodyPr/>
        <a:lstStyle/>
        <a:p>
          <a:endParaRPr lang="ru-RU"/>
        </a:p>
      </dgm:t>
    </dgm:pt>
    <dgm:pt modelId="{A57D65AC-5AC8-4E6D-AFFC-95041D29473E}" type="sibTrans" cxnId="{511F71EB-8F20-4D9F-878F-E741E7CC9C46}">
      <dgm:prSet/>
      <dgm:spPr/>
      <dgm:t>
        <a:bodyPr/>
        <a:lstStyle/>
        <a:p>
          <a:endParaRPr lang="ru-RU"/>
        </a:p>
      </dgm:t>
    </dgm:pt>
    <dgm:pt modelId="{6BDEBE82-8935-479F-88F2-AC213F8C0994}">
      <dgm:prSet phldrT="[Текст]"/>
      <dgm:spPr/>
      <dgm:t>
        <a:bodyPr/>
        <a:lstStyle/>
        <a:p>
          <a:r>
            <a:rPr lang="ru-RU" dirty="0" smtClean="0"/>
            <a:t>Внушение</a:t>
          </a:r>
          <a:endParaRPr lang="ru-RU" dirty="0"/>
        </a:p>
      </dgm:t>
    </dgm:pt>
    <dgm:pt modelId="{24D961B2-23A6-407F-B542-A75FC19E381E}" type="parTrans" cxnId="{9233475D-0FDB-4AFC-BC0C-CD3F98205E8C}">
      <dgm:prSet/>
      <dgm:spPr/>
      <dgm:t>
        <a:bodyPr/>
        <a:lstStyle/>
        <a:p>
          <a:endParaRPr lang="ru-RU"/>
        </a:p>
      </dgm:t>
    </dgm:pt>
    <dgm:pt modelId="{A1411E63-8CBC-44FE-BC9B-A05ABB2861F0}" type="sibTrans" cxnId="{9233475D-0FDB-4AFC-BC0C-CD3F98205E8C}">
      <dgm:prSet/>
      <dgm:spPr/>
      <dgm:t>
        <a:bodyPr/>
        <a:lstStyle/>
        <a:p>
          <a:endParaRPr lang="ru-RU"/>
        </a:p>
      </dgm:t>
    </dgm:pt>
    <dgm:pt modelId="{6970409F-D5D7-4FE6-B01B-47207CB8824F}">
      <dgm:prSet phldrT="[Текст]"/>
      <dgm:spPr/>
      <dgm:t>
        <a:bodyPr/>
        <a:lstStyle/>
        <a:p>
          <a:endParaRPr lang="ru-RU" dirty="0"/>
        </a:p>
      </dgm:t>
    </dgm:pt>
    <dgm:pt modelId="{BD34E3A4-CE94-4960-8BA0-BFE695F26D9A}" type="parTrans" cxnId="{EB2748E7-0363-4492-9B51-8CF0C05CD0B6}">
      <dgm:prSet/>
      <dgm:spPr/>
      <dgm:t>
        <a:bodyPr/>
        <a:lstStyle/>
        <a:p>
          <a:endParaRPr lang="ru-RU"/>
        </a:p>
      </dgm:t>
    </dgm:pt>
    <dgm:pt modelId="{B1397136-276E-4016-B6B8-28692AA96F38}" type="sibTrans" cxnId="{EB2748E7-0363-4492-9B51-8CF0C05CD0B6}">
      <dgm:prSet/>
      <dgm:spPr/>
      <dgm:t>
        <a:bodyPr/>
        <a:lstStyle/>
        <a:p>
          <a:endParaRPr lang="ru-RU"/>
        </a:p>
      </dgm:t>
    </dgm:pt>
    <dgm:pt modelId="{A5645160-7C10-4FCA-9550-BC5F23D0B8D3}">
      <dgm:prSet phldrT="[Текст]"/>
      <dgm:spPr/>
      <dgm:t>
        <a:bodyPr/>
        <a:lstStyle/>
        <a:p>
          <a:r>
            <a:rPr lang="ru-RU" dirty="0" smtClean="0"/>
            <a:t>Заражение</a:t>
          </a:r>
          <a:endParaRPr lang="ru-RU" dirty="0"/>
        </a:p>
      </dgm:t>
    </dgm:pt>
    <dgm:pt modelId="{56099C3E-16CD-41B9-BBB6-B74E4F1B4497}" type="parTrans" cxnId="{8F164E68-13A8-44A6-8107-96DD4F28FBDA}">
      <dgm:prSet/>
      <dgm:spPr/>
      <dgm:t>
        <a:bodyPr/>
        <a:lstStyle/>
        <a:p>
          <a:endParaRPr lang="ru-RU"/>
        </a:p>
      </dgm:t>
    </dgm:pt>
    <dgm:pt modelId="{4D409E4F-6BA5-444B-9CA8-5D385B80613E}" type="sibTrans" cxnId="{8F164E68-13A8-44A6-8107-96DD4F28FBDA}">
      <dgm:prSet/>
      <dgm:spPr/>
      <dgm:t>
        <a:bodyPr/>
        <a:lstStyle/>
        <a:p>
          <a:endParaRPr lang="ru-RU"/>
        </a:p>
      </dgm:t>
    </dgm:pt>
    <dgm:pt modelId="{07113C65-933B-45AF-B980-C24EAAB9701A}">
      <dgm:prSet phldrT="[Текст]"/>
      <dgm:spPr/>
      <dgm:t>
        <a:bodyPr/>
        <a:lstStyle/>
        <a:p>
          <a:r>
            <a:rPr lang="ru-RU" dirty="0" smtClean="0"/>
            <a:t>Подражание</a:t>
          </a:r>
          <a:endParaRPr lang="ru-RU" dirty="0"/>
        </a:p>
      </dgm:t>
    </dgm:pt>
    <dgm:pt modelId="{90232BE2-98D4-4DDF-A5CA-A139B895CD21}" type="parTrans" cxnId="{EE748996-19FF-420F-803A-DAFE1DCA6B24}">
      <dgm:prSet/>
      <dgm:spPr/>
      <dgm:t>
        <a:bodyPr/>
        <a:lstStyle/>
        <a:p>
          <a:endParaRPr lang="ru-RU"/>
        </a:p>
      </dgm:t>
    </dgm:pt>
    <dgm:pt modelId="{B80B91C6-D8B5-4AD4-93A1-D9E67BB4CC4E}" type="sibTrans" cxnId="{EE748996-19FF-420F-803A-DAFE1DCA6B24}">
      <dgm:prSet/>
      <dgm:spPr/>
      <dgm:t>
        <a:bodyPr/>
        <a:lstStyle/>
        <a:p>
          <a:endParaRPr lang="ru-RU"/>
        </a:p>
      </dgm:t>
    </dgm:pt>
    <dgm:pt modelId="{55ED1C14-030F-4703-AE36-E3EB6DDF8E89}">
      <dgm:prSet phldrT="[Текст]"/>
      <dgm:spPr/>
      <dgm:t>
        <a:bodyPr/>
        <a:lstStyle/>
        <a:p>
          <a:endParaRPr lang="ru-RU" dirty="0"/>
        </a:p>
      </dgm:t>
    </dgm:pt>
    <dgm:pt modelId="{B61BEBAF-C6F4-4D4F-A3A6-ACDAAC2F7810}" type="parTrans" cxnId="{6CEA606D-2C37-4B8A-AD03-952AC35D5B97}">
      <dgm:prSet/>
      <dgm:spPr/>
      <dgm:t>
        <a:bodyPr/>
        <a:lstStyle/>
        <a:p>
          <a:endParaRPr lang="ru-RU"/>
        </a:p>
      </dgm:t>
    </dgm:pt>
    <dgm:pt modelId="{24784DAC-C22A-43FE-BBB9-7F7DAE32A0FC}" type="sibTrans" cxnId="{6CEA606D-2C37-4B8A-AD03-952AC35D5B97}">
      <dgm:prSet/>
      <dgm:spPr/>
      <dgm:t>
        <a:bodyPr/>
        <a:lstStyle/>
        <a:p>
          <a:endParaRPr lang="ru-RU"/>
        </a:p>
      </dgm:t>
    </dgm:pt>
    <dgm:pt modelId="{B2B3367F-92A1-4BC7-9952-89CD6485DAE2}" type="pres">
      <dgm:prSet presAssocID="{416D696F-918E-4C73-B7E4-C9EB60FCAE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E251F86-8AF2-421D-BD47-14293043F862}" type="pres">
      <dgm:prSet presAssocID="{70856801-F359-4837-9198-1B9FFC02EBA5}" presName="parentLin" presStyleCnt="0"/>
      <dgm:spPr/>
    </dgm:pt>
    <dgm:pt modelId="{886433FD-F25A-4431-B434-34B365B20538}" type="pres">
      <dgm:prSet presAssocID="{70856801-F359-4837-9198-1B9FFC02EBA5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AC7B0FBD-5F11-47F7-940A-3120E47ED279}" type="pres">
      <dgm:prSet presAssocID="{70856801-F359-4837-9198-1B9FFC02EB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5ED876-B6D9-4E5A-B677-F07435A2E0C8}" type="pres">
      <dgm:prSet presAssocID="{70856801-F359-4837-9198-1B9FFC02EBA5}" presName="negativeSpace" presStyleCnt="0"/>
      <dgm:spPr/>
    </dgm:pt>
    <dgm:pt modelId="{CDD64BBB-4296-4540-A960-DDBD666BFEE6}" type="pres">
      <dgm:prSet presAssocID="{70856801-F359-4837-9198-1B9FFC02EBA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EC99B7-2FAE-404C-A0BD-CD25369F68FC}" type="pres">
      <dgm:prSet presAssocID="{EB90783B-9567-47B2-8802-A3FB660F8E82}" presName="spaceBetweenRectangles" presStyleCnt="0"/>
      <dgm:spPr/>
    </dgm:pt>
    <dgm:pt modelId="{00D2EDAF-D225-4D6A-9674-6F6B1ABDE2AD}" type="pres">
      <dgm:prSet presAssocID="{6BDEBE82-8935-479F-88F2-AC213F8C0994}" presName="parentLin" presStyleCnt="0"/>
      <dgm:spPr/>
    </dgm:pt>
    <dgm:pt modelId="{E993374F-05D4-47BD-AEA2-244AE2233B84}" type="pres">
      <dgm:prSet presAssocID="{6BDEBE82-8935-479F-88F2-AC213F8C0994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533EC7E6-545B-45B0-BA20-F19B3A992FED}" type="pres">
      <dgm:prSet presAssocID="{6BDEBE82-8935-479F-88F2-AC213F8C09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59512C-4E50-4FB2-AADD-3D82F2472C68}" type="pres">
      <dgm:prSet presAssocID="{6BDEBE82-8935-479F-88F2-AC213F8C0994}" presName="negativeSpace" presStyleCnt="0"/>
      <dgm:spPr/>
    </dgm:pt>
    <dgm:pt modelId="{70D4B4D7-A4CB-4CD5-AED5-D0B6603CEB34}" type="pres">
      <dgm:prSet presAssocID="{6BDEBE82-8935-479F-88F2-AC213F8C099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003D16-66CF-484E-BD5D-CDAEA99DD0BD}" type="pres">
      <dgm:prSet presAssocID="{A1411E63-8CBC-44FE-BC9B-A05ABB2861F0}" presName="spaceBetweenRectangles" presStyleCnt="0"/>
      <dgm:spPr/>
    </dgm:pt>
    <dgm:pt modelId="{F00CC374-510A-4AD9-AD15-06F6AE179456}" type="pres">
      <dgm:prSet presAssocID="{07113C65-933B-45AF-B980-C24EAAB9701A}" presName="parentLin" presStyleCnt="0"/>
      <dgm:spPr/>
    </dgm:pt>
    <dgm:pt modelId="{A9032522-35BE-4E96-AF0D-389173834BE1}" type="pres">
      <dgm:prSet presAssocID="{07113C65-933B-45AF-B980-C24EAAB9701A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05D41B23-EF17-410B-8963-FBA8F48A7CC9}" type="pres">
      <dgm:prSet presAssocID="{07113C65-933B-45AF-B980-C24EAAB9701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BEA55B-A2A9-4ACE-A363-E8E402CDE142}" type="pres">
      <dgm:prSet presAssocID="{07113C65-933B-45AF-B980-C24EAAB9701A}" presName="negativeSpace" presStyleCnt="0"/>
      <dgm:spPr/>
    </dgm:pt>
    <dgm:pt modelId="{BC85062A-11A5-4FBB-B7A0-D475148593F9}" type="pres">
      <dgm:prSet presAssocID="{07113C65-933B-45AF-B980-C24EAAB9701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63A184-1390-40BD-850C-10C4E046A06B}" type="pres">
      <dgm:prSet presAssocID="{B80B91C6-D8B5-4AD4-93A1-D9E67BB4CC4E}" presName="spaceBetweenRectangles" presStyleCnt="0"/>
      <dgm:spPr/>
    </dgm:pt>
    <dgm:pt modelId="{C8574B01-5E3A-4FD6-A85F-5EDD8D10784A}" type="pres">
      <dgm:prSet presAssocID="{A5645160-7C10-4FCA-9550-BC5F23D0B8D3}" presName="parentLin" presStyleCnt="0"/>
      <dgm:spPr/>
    </dgm:pt>
    <dgm:pt modelId="{4235E878-780C-4290-8079-90009837CFC2}" type="pres">
      <dgm:prSet presAssocID="{A5645160-7C10-4FCA-9550-BC5F23D0B8D3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9556C7FF-2E83-424D-A179-FC27CD3DC798}" type="pres">
      <dgm:prSet presAssocID="{A5645160-7C10-4FCA-9550-BC5F23D0B8D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CE970E-1726-4110-8140-7CC23567F413}" type="pres">
      <dgm:prSet presAssocID="{A5645160-7C10-4FCA-9550-BC5F23D0B8D3}" presName="negativeSpace" presStyleCnt="0"/>
      <dgm:spPr/>
    </dgm:pt>
    <dgm:pt modelId="{1A8CBEAC-8795-4AB4-9515-B4EF267C581F}" type="pres">
      <dgm:prSet presAssocID="{A5645160-7C10-4FCA-9550-BC5F23D0B8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11F71EB-8F20-4D9F-878F-E741E7CC9C46}" srcId="{70856801-F359-4837-9198-1B9FFC02EBA5}" destId="{E83F9069-17ED-4C67-8AE8-E85F00306F01}" srcOrd="0" destOrd="0" parTransId="{C57588CA-4311-4DA2-8231-E6B2C94643D6}" sibTransId="{A57D65AC-5AC8-4E6D-AFFC-95041D29473E}"/>
    <dgm:cxn modelId="{C5C95907-B69C-45E9-A31D-0A4CD1421377}" type="presOf" srcId="{A5645160-7C10-4FCA-9550-BC5F23D0B8D3}" destId="{9556C7FF-2E83-424D-A179-FC27CD3DC798}" srcOrd="1" destOrd="0" presId="urn:microsoft.com/office/officeart/2005/8/layout/list1"/>
    <dgm:cxn modelId="{AFFC5DC4-FAE0-4C80-AFC3-0C4A5CF4A8AD}" type="presOf" srcId="{6BDEBE82-8935-479F-88F2-AC213F8C0994}" destId="{533EC7E6-545B-45B0-BA20-F19B3A992FED}" srcOrd="1" destOrd="0" presId="urn:microsoft.com/office/officeart/2005/8/layout/list1"/>
    <dgm:cxn modelId="{3D559597-9B79-4A69-86B0-43559D85FA71}" type="presOf" srcId="{70856801-F359-4837-9198-1B9FFC02EBA5}" destId="{886433FD-F25A-4431-B434-34B365B20538}" srcOrd="0" destOrd="0" presId="urn:microsoft.com/office/officeart/2005/8/layout/list1"/>
    <dgm:cxn modelId="{5D0B293A-F013-40E2-9AC2-55879089C80C}" type="presOf" srcId="{A5645160-7C10-4FCA-9550-BC5F23D0B8D3}" destId="{4235E878-780C-4290-8079-90009837CFC2}" srcOrd="0" destOrd="0" presId="urn:microsoft.com/office/officeart/2005/8/layout/list1"/>
    <dgm:cxn modelId="{838FC5E9-3DDA-408C-A868-07BCB2512CA1}" type="presOf" srcId="{70856801-F359-4837-9198-1B9FFC02EBA5}" destId="{AC7B0FBD-5F11-47F7-940A-3120E47ED279}" srcOrd="1" destOrd="0" presId="urn:microsoft.com/office/officeart/2005/8/layout/list1"/>
    <dgm:cxn modelId="{8F164E68-13A8-44A6-8107-96DD4F28FBDA}" srcId="{416D696F-918E-4C73-B7E4-C9EB60FCAE31}" destId="{A5645160-7C10-4FCA-9550-BC5F23D0B8D3}" srcOrd="3" destOrd="0" parTransId="{56099C3E-16CD-41B9-BBB6-B74E4F1B4497}" sibTransId="{4D409E4F-6BA5-444B-9CA8-5D385B80613E}"/>
    <dgm:cxn modelId="{5F4BDA34-6F7B-4407-9D8D-86272F6335AA}" type="presOf" srcId="{E83F9069-17ED-4C67-8AE8-E85F00306F01}" destId="{CDD64BBB-4296-4540-A960-DDBD666BFEE6}" srcOrd="0" destOrd="0" presId="urn:microsoft.com/office/officeart/2005/8/layout/list1"/>
    <dgm:cxn modelId="{3ED53443-C6D8-4238-9675-46EB259AA164}" type="presOf" srcId="{6970409F-D5D7-4FE6-B01B-47207CB8824F}" destId="{70D4B4D7-A4CB-4CD5-AED5-D0B6603CEB34}" srcOrd="0" destOrd="0" presId="urn:microsoft.com/office/officeart/2005/8/layout/list1"/>
    <dgm:cxn modelId="{9233475D-0FDB-4AFC-BC0C-CD3F98205E8C}" srcId="{416D696F-918E-4C73-B7E4-C9EB60FCAE31}" destId="{6BDEBE82-8935-479F-88F2-AC213F8C0994}" srcOrd="1" destOrd="0" parTransId="{24D961B2-23A6-407F-B542-A75FC19E381E}" sibTransId="{A1411E63-8CBC-44FE-BC9B-A05ABB2861F0}"/>
    <dgm:cxn modelId="{79B80F1A-9A96-4962-91D0-31FAF69AA78D}" type="presOf" srcId="{07113C65-933B-45AF-B980-C24EAAB9701A}" destId="{A9032522-35BE-4E96-AF0D-389173834BE1}" srcOrd="0" destOrd="0" presId="urn:microsoft.com/office/officeart/2005/8/layout/list1"/>
    <dgm:cxn modelId="{70A6C4DA-EA8F-4328-905A-FB730C096ED8}" srcId="{416D696F-918E-4C73-B7E4-C9EB60FCAE31}" destId="{70856801-F359-4837-9198-1B9FFC02EBA5}" srcOrd="0" destOrd="0" parTransId="{3B49891C-6CFA-4781-A176-AF694541E5AE}" sibTransId="{EB90783B-9567-47B2-8802-A3FB660F8E82}"/>
    <dgm:cxn modelId="{9DD34DCB-5BA3-4DD1-848A-85F3994D2766}" type="presOf" srcId="{07113C65-933B-45AF-B980-C24EAAB9701A}" destId="{05D41B23-EF17-410B-8963-FBA8F48A7CC9}" srcOrd="1" destOrd="0" presId="urn:microsoft.com/office/officeart/2005/8/layout/list1"/>
    <dgm:cxn modelId="{D4BF5764-6497-4845-B0C9-C63B2E28954A}" type="presOf" srcId="{55ED1C14-030F-4703-AE36-E3EB6DDF8E89}" destId="{BC85062A-11A5-4FBB-B7A0-D475148593F9}" srcOrd="0" destOrd="0" presId="urn:microsoft.com/office/officeart/2005/8/layout/list1"/>
    <dgm:cxn modelId="{EE748996-19FF-420F-803A-DAFE1DCA6B24}" srcId="{416D696F-918E-4C73-B7E4-C9EB60FCAE31}" destId="{07113C65-933B-45AF-B980-C24EAAB9701A}" srcOrd="2" destOrd="0" parTransId="{90232BE2-98D4-4DDF-A5CA-A139B895CD21}" sibTransId="{B80B91C6-D8B5-4AD4-93A1-D9E67BB4CC4E}"/>
    <dgm:cxn modelId="{6CEA606D-2C37-4B8A-AD03-952AC35D5B97}" srcId="{07113C65-933B-45AF-B980-C24EAAB9701A}" destId="{55ED1C14-030F-4703-AE36-E3EB6DDF8E89}" srcOrd="0" destOrd="0" parTransId="{B61BEBAF-C6F4-4D4F-A3A6-ACDAAC2F7810}" sibTransId="{24784DAC-C22A-43FE-BBB9-7F7DAE32A0FC}"/>
    <dgm:cxn modelId="{A3F7955E-7390-440B-BCF6-0B889C37C35A}" type="presOf" srcId="{6BDEBE82-8935-479F-88F2-AC213F8C0994}" destId="{E993374F-05D4-47BD-AEA2-244AE2233B84}" srcOrd="0" destOrd="0" presId="urn:microsoft.com/office/officeart/2005/8/layout/list1"/>
    <dgm:cxn modelId="{EB2748E7-0363-4492-9B51-8CF0C05CD0B6}" srcId="{6BDEBE82-8935-479F-88F2-AC213F8C0994}" destId="{6970409F-D5D7-4FE6-B01B-47207CB8824F}" srcOrd="0" destOrd="0" parTransId="{BD34E3A4-CE94-4960-8BA0-BFE695F26D9A}" sibTransId="{B1397136-276E-4016-B6B8-28692AA96F38}"/>
    <dgm:cxn modelId="{BF1379BA-F299-43CD-A5BF-DDF1E43428D5}" type="presOf" srcId="{416D696F-918E-4C73-B7E4-C9EB60FCAE31}" destId="{B2B3367F-92A1-4BC7-9952-89CD6485DAE2}" srcOrd="0" destOrd="0" presId="urn:microsoft.com/office/officeart/2005/8/layout/list1"/>
    <dgm:cxn modelId="{364644D3-C5D5-4951-800F-C1849044AFFF}" type="presParOf" srcId="{B2B3367F-92A1-4BC7-9952-89CD6485DAE2}" destId="{8E251F86-8AF2-421D-BD47-14293043F862}" srcOrd="0" destOrd="0" presId="urn:microsoft.com/office/officeart/2005/8/layout/list1"/>
    <dgm:cxn modelId="{1275ABFC-44EC-434F-8E96-5CCFE2E19954}" type="presParOf" srcId="{8E251F86-8AF2-421D-BD47-14293043F862}" destId="{886433FD-F25A-4431-B434-34B365B20538}" srcOrd="0" destOrd="0" presId="urn:microsoft.com/office/officeart/2005/8/layout/list1"/>
    <dgm:cxn modelId="{06E88F7C-BD35-4482-B5FD-76F1A5B1A3C6}" type="presParOf" srcId="{8E251F86-8AF2-421D-BD47-14293043F862}" destId="{AC7B0FBD-5F11-47F7-940A-3120E47ED279}" srcOrd="1" destOrd="0" presId="urn:microsoft.com/office/officeart/2005/8/layout/list1"/>
    <dgm:cxn modelId="{5CCB1A66-6455-4625-8CCF-22C7E1FC6BCE}" type="presParOf" srcId="{B2B3367F-92A1-4BC7-9952-89CD6485DAE2}" destId="{295ED876-B6D9-4E5A-B677-F07435A2E0C8}" srcOrd="1" destOrd="0" presId="urn:microsoft.com/office/officeart/2005/8/layout/list1"/>
    <dgm:cxn modelId="{914F658A-18C4-4283-9525-4C36C4B991A8}" type="presParOf" srcId="{B2B3367F-92A1-4BC7-9952-89CD6485DAE2}" destId="{CDD64BBB-4296-4540-A960-DDBD666BFEE6}" srcOrd="2" destOrd="0" presId="urn:microsoft.com/office/officeart/2005/8/layout/list1"/>
    <dgm:cxn modelId="{F6616101-0D8B-430E-BA4F-CD4FB9325FC8}" type="presParOf" srcId="{B2B3367F-92A1-4BC7-9952-89CD6485DAE2}" destId="{87EC99B7-2FAE-404C-A0BD-CD25369F68FC}" srcOrd="3" destOrd="0" presId="urn:microsoft.com/office/officeart/2005/8/layout/list1"/>
    <dgm:cxn modelId="{96F7941C-5E50-4B7D-B5E8-F12A9693670A}" type="presParOf" srcId="{B2B3367F-92A1-4BC7-9952-89CD6485DAE2}" destId="{00D2EDAF-D225-4D6A-9674-6F6B1ABDE2AD}" srcOrd="4" destOrd="0" presId="urn:microsoft.com/office/officeart/2005/8/layout/list1"/>
    <dgm:cxn modelId="{5A8E7D08-97BC-4D65-8F1A-AF2B12DE782F}" type="presParOf" srcId="{00D2EDAF-D225-4D6A-9674-6F6B1ABDE2AD}" destId="{E993374F-05D4-47BD-AEA2-244AE2233B84}" srcOrd="0" destOrd="0" presId="urn:microsoft.com/office/officeart/2005/8/layout/list1"/>
    <dgm:cxn modelId="{BBED0F5A-3E10-4DED-9012-21CEEE62B617}" type="presParOf" srcId="{00D2EDAF-D225-4D6A-9674-6F6B1ABDE2AD}" destId="{533EC7E6-545B-45B0-BA20-F19B3A992FED}" srcOrd="1" destOrd="0" presId="urn:microsoft.com/office/officeart/2005/8/layout/list1"/>
    <dgm:cxn modelId="{15917EBD-B42A-492A-AF63-7FC6BFDB7B0E}" type="presParOf" srcId="{B2B3367F-92A1-4BC7-9952-89CD6485DAE2}" destId="{D459512C-4E50-4FB2-AADD-3D82F2472C68}" srcOrd="5" destOrd="0" presId="urn:microsoft.com/office/officeart/2005/8/layout/list1"/>
    <dgm:cxn modelId="{625BE62D-1A56-4D0B-8D6F-99EC0BCD018B}" type="presParOf" srcId="{B2B3367F-92A1-4BC7-9952-89CD6485DAE2}" destId="{70D4B4D7-A4CB-4CD5-AED5-D0B6603CEB34}" srcOrd="6" destOrd="0" presId="urn:microsoft.com/office/officeart/2005/8/layout/list1"/>
    <dgm:cxn modelId="{F5E28797-C849-4F33-83A1-261E852EFF95}" type="presParOf" srcId="{B2B3367F-92A1-4BC7-9952-89CD6485DAE2}" destId="{BE003D16-66CF-484E-BD5D-CDAEA99DD0BD}" srcOrd="7" destOrd="0" presId="urn:microsoft.com/office/officeart/2005/8/layout/list1"/>
    <dgm:cxn modelId="{6C0337F2-B010-4D0F-A455-C5AFA18E3A50}" type="presParOf" srcId="{B2B3367F-92A1-4BC7-9952-89CD6485DAE2}" destId="{F00CC374-510A-4AD9-AD15-06F6AE179456}" srcOrd="8" destOrd="0" presId="urn:microsoft.com/office/officeart/2005/8/layout/list1"/>
    <dgm:cxn modelId="{2A3D7FED-00FA-4491-9B09-220159C70E67}" type="presParOf" srcId="{F00CC374-510A-4AD9-AD15-06F6AE179456}" destId="{A9032522-35BE-4E96-AF0D-389173834BE1}" srcOrd="0" destOrd="0" presId="urn:microsoft.com/office/officeart/2005/8/layout/list1"/>
    <dgm:cxn modelId="{49A3B1D5-A9B3-49CA-8FFE-32441F8E161F}" type="presParOf" srcId="{F00CC374-510A-4AD9-AD15-06F6AE179456}" destId="{05D41B23-EF17-410B-8963-FBA8F48A7CC9}" srcOrd="1" destOrd="0" presId="urn:microsoft.com/office/officeart/2005/8/layout/list1"/>
    <dgm:cxn modelId="{E3D2AB5D-BFBC-40F4-998C-26EA49AA9868}" type="presParOf" srcId="{B2B3367F-92A1-4BC7-9952-89CD6485DAE2}" destId="{01BEA55B-A2A9-4ACE-A363-E8E402CDE142}" srcOrd="9" destOrd="0" presId="urn:microsoft.com/office/officeart/2005/8/layout/list1"/>
    <dgm:cxn modelId="{7ACC61AF-FA77-480D-B3C6-286FFAB52557}" type="presParOf" srcId="{B2B3367F-92A1-4BC7-9952-89CD6485DAE2}" destId="{BC85062A-11A5-4FBB-B7A0-D475148593F9}" srcOrd="10" destOrd="0" presId="urn:microsoft.com/office/officeart/2005/8/layout/list1"/>
    <dgm:cxn modelId="{44C0502D-291D-4875-B906-F0FB2F8CCD97}" type="presParOf" srcId="{B2B3367F-92A1-4BC7-9952-89CD6485DAE2}" destId="{4F63A184-1390-40BD-850C-10C4E046A06B}" srcOrd="11" destOrd="0" presId="urn:microsoft.com/office/officeart/2005/8/layout/list1"/>
    <dgm:cxn modelId="{0481E408-CB56-495C-BE14-25E8D80B83A6}" type="presParOf" srcId="{B2B3367F-92A1-4BC7-9952-89CD6485DAE2}" destId="{C8574B01-5E3A-4FD6-A85F-5EDD8D10784A}" srcOrd="12" destOrd="0" presId="urn:microsoft.com/office/officeart/2005/8/layout/list1"/>
    <dgm:cxn modelId="{FB353A3F-388C-47F4-83BC-97A223C1148D}" type="presParOf" srcId="{C8574B01-5E3A-4FD6-A85F-5EDD8D10784A}" destId="{4235E878-780C-4290-8079-90009837CFC2}" srcOrd="0" destOrd="0" presId="urn:microsoft.com/office/officeart/2005/8/layout/list1"/>
    <dgm:cxn modelId="{0A422E9A-80B7-47B2-94AC-CE50FB9E6036}" type="presParOf" srcId="{C8574B01-5E3A-4FD6-A85F-5EDD8D10784A}" destId="{9556C7FF-2E83-424D-A179-FC27CD3DC798}" srcOrd="1" destOrd="0" presId="urn:microsoft.com/office/officeart/2005/8/layout/list1"/>
    <dgm:cxn modelId="{478CFF1F-C5E2-48CA-B08F-558B563FE952}" type="presParOf" srcId="{B2B3367F-92A1-4BC7-9952-89CD6485DAE2}" destId="{F3CE970E-1726-4110-8140-7CC23567F413}" srcOrd="13" destOrd="0" presId="urn:microsoft.com/office/officeart/2005/8/layout/list1"/>
    <dgm:cxn modelId="{B12B8FC4-5E47-403A-A59F-4F9090E14C8D}" type="presParOf" srcId="{B2B3367F-92A1-4BC7-9952-89CD6485DAE2}" destId="{1A8CBEAC-8795-4AB4-9515-B4EF267C581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16D696F-918E-4C73-B7E4-C9EB60FCAE31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70856801-F359-4837-9198-1B9FFC02EBA5}">
      <dgm:prSet phldrT="[Текст]"/>
      <dgm:spPr/>
      <dgm:t>
        <a:bodyPr/>
        <a:lstStyle/>
        <a:p>
          <a:r>
            <a:rPr lang="ru-RU" dirty="0" smtClean="0"/>
            <a:t>Убеждение</a:t>
          </a:r>
          <a:endParaRPr lang="ru-RU" dirty="0"/>
        </a:p>
      </dgm:t>
    </dgm:pt>
    <dgm:pt modelId="{3B49891C-6CFA-4781-A176-AF694541E5AE}" type="parTrans" cxnId="{70A6C4DA-EA8F-4328-905A-FB730C096ED8}">
      <dgm:prSet/>
      <dgm:spPr/>
      <dgm:t>
        <a:bodyPr/>
        <a:lstStyle/>
        <a:p>
          <a:endParaRPr lang="ru-RU"/>
        </a:p>
      </dgm:t>
    </dgm:pt>
    <dgm:pt modelId="{EB90783B-9567-47B2-8802-A3FB660F8E82}" type="sibTrans" cxnId="{70A6C4DA-EA8F-4328-905A-FB730C096ED8}">
      <dgm:prSet/>
      <dgm:spPr/>
      <dgm:t>
        <a:bodyPr/>
        <a:lstStyle/>
        <a:p>
          <a:endParaRPr lang="ru-RU"/>
        </a:p>
      </dgm:t>
    </dgm:pt>
    <dgm:pt modelId="{E83F9069-17ED-4C67-8AE8-E85F00306F01}">
      <dgm:prSet phldrT="[Текст]"/>
      <dgm:spPr/>
      <dgm:t>
        <a:bodyPr/>
        <a:lstStyle/>
        <a:p>
          <a:endParaRPr lang="ru-RU" dirty="0"/>
        </a:p>
      </dgm:t>
    </dgm:pt>
    <dgm:pt modelId="{C57588CA-4311-4DA2-8231-E6B2C94643D6}" type="parTrans" cxnId="{511F71EB-8F20-4D9F-878F-E741E7CC9C46}">
      <dgm:prSet/>
      <dgm:spPr/>
      <dgm:t>
        <a:bodyPr/>
        <a:lstStyle/>
        <a:p>
          <a:endParaRPr lang="ru-RU"/>
        </a:p>
      </dgm:t>
    </dgm:pt>
    <dgm:pt modelId="{A57D65AC-5AC8-4E6D-AFFC-95041D29473E}" type="sibTrans" cxnId="{511F71EB-8F20-4D9F-878F-E741E7CC9C46}">
      <dgm:prSet/>
      <dgm:spPr/>
      <dgm:t>
        <a:bodyPr/>
        <a:lstStyle/>
        <a:p>
          <a:endParaRPr lang="ru-RU"/>
        </a:p>
      </dgm:t>
    </dgm:pt>
    <dgm:pt modelId="{6BDEBE82-8935-479F-88F2-AC213F8C0994}">
      <dgm:prSet phldrT="[Текст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Внушение</a:t>
          </a:r>
          <a:endParaRPr lang="ru-RU" dirty="0"/>
        </a:p>
      </dgm:t>
    </dgm:pt>
    <dgm:pt modelId="{24D961B2-23A6-407F-B542-A75FC19E381E}" type="parTrans" cxnId="{9233475D-0FDB-4AFC-BC0C-CD3F98205E8C}">
      <dgm:prSet/>
      <dgm:spPr/>
      <dgm:t>
        <a:bodyPr/>
        <a:lstStyle/>
        <a:p>
          <a:endParaRPr lang="ru-RU"/>
        </a:p>
      </dgm:t>
    </dgm:pt>
    <dgm:pt modelId="{A1411E63-8CBC-44FE-BC9B-A05ABB2861F0}" type="sibTrans" cxnId="{9233475D-0FDB-4AFC-BC0C-CD3F98205E8C}">
      <dgm:prSet/>
      <dgm:spPr/>
      <dgm:t>
        <a:bodyPr/>
        <a:lstStyle/>
        <a:p>
          <a:endParaRPr lang="ru-RU"/>
        </a:p>
      </dgm:t>
    </dgm:pt>
    <dgm:pt modelId="{6970409F-D5D7-4FE6-B01B-47207CB8824F}">
      <dgm:prSet phldrT="[Текст]"/>
      <dgm:spPr/>
      <dgm:t>
        <a:bodyPr/>
        <a:lstStyle/>
        <a:p>
          <a:r>
            <a:rPr lang="ru-RU" dirty="0" smtClean="0"/>
            <a:t>Направлено на снятие своеобразных фильтров, стоящих на пути к новым сведениям и облегчающих человека от  заблуждений и ошибок</a:t>
          </a:r>
          <a:endParaRPr lang="ru-RU" dirty="0"/>
        </a:p>
      </dgm:t>
    </dgm:pt>
    <dgm:pt modelId="{BD34E3A4-CE94-4960-8BA0-BFE695F26D9A}" type="parTrans" cxnId="{EB2748E7-0363-4492-9B51-8CF0C05CD0B6}">
      <dgm:prSet/>
      <dgm:spPr/>
      <dgm:t>
        <a:bodyPr/>
        <a:lstStyle/>
        <a:p>
          <a:endParaRPr lang="ru-RU"/>
        </a:p>
      </dgm:t>
    </dgm:pt>
    <dgm:pt modelId="{B1397136-276E-4016-B6B8-28692AA96F38}" type="sibTrans" cxnId="{EB2748E7-0363-4492-9B51-8CF0C05CD0B6}">
      <dgm:prSet/>
      <dgm:spPr/>
      <dgm:t>
        <a:bodyPr/>
        <a:lstStyle/>
        <a:p>
          <a:endParaRPr lang="ru-RU"/>
        </a:p>
      </dgm:t>
    </dgm:pt>
    <dgm:pt modelId="{A5645160-7C10-4FCA-9550-BC5F23D0B8D3}">
      <dgm:prSet phldrT="[Текст]"/>
      <dgm:spPr/>
      <dgm:t>
        <a:bodyPr/>
        <a:lstStyle/>
        <a:p>
          <a:r>
            <a:rPr lang="ru-RU" dirty="0" smtClean="0"/>
            <a:t>Заражение</a:t>
          </a:r>
          <a:endParaRPr lang="ru-RU" dirty="0"/>
        </a:p>
      </dgm:t>
    </dgm:pt>
    <dgm:pt modelId="{56099C3E-16CD-41B9-BBB6-B74E4F1B4497}" type="parTrans" cxnId="{8F164E68-13A8-44A6-8107-96DD4F28FBDA}">
      <dgm:prSet/>
      <dgm:spPr/>
      <dgm:t>
        <a:bodyPr/>
        <a:lstStyle/>
        <a:p>
          <a:endParaRPr lang="ru-RU"/>
        </a:p>
      </dgm:t>
    </dgm:pt>
    <dgm:pt modelId="{4D409E4F-6BA5-444B-9CA8-5D385B80613E}" type="sibTrans" cxnId="{8F164E68-13A8-44A6-8107-96DD4F28FBDA}">
      <dgm:prSet/>
      <dgm:spPr/>
      <dgm:t>
        <a:bodyPr/>
        <a:lstStyle/>
        <a:p>
          <a:endParaRPr lang="ru-RU"/>
        </a:p>
      </dgm:t>
    </dgm:pt>
    <dgm:pt modelId="{07113C65-933B-45AF-B980-C24EAAB9701A}">
      <dgm:prSet phldrT="[Текст]"/>
      <dgm:spPr/>
      <dgm:t>
        <a:bodyPr/>
        <a:lstStyle/>
        <a:p>
          <a:r>
            <a:rPr lang="ru-RU" dirty="0" smtClean="0"/>
            <a:t>Подражание</a:t>
          </a:r>
          <a:endParaRPr lang="ru-RU" dirty="0"/>
        </a:p>
      </dgm:t>
    </dgm:pt>
    <dgm:pt modelId="{90232BE2-98D4-4DDF-A5CA-A139B895CD21}" type="parTrans" cxnId="{EE748996-19FF-420F-803A-DAFE1DCA6B24}">
      <dgm:prSet/>
      <dgm:spPr/>
      <dgm:t>
        <a:bodyPr/>
        <a:lstStyle/>
        <a:p>
          <a:endParaRPr lang="ru-RU"/>
        </a:p>
      </dgm:t>
    </dgm:pt>
    <dgm:pt modelId="{B80B91C6-D8B5-4AD4-93A1-D9E67BB4CC4E}" type="sibTrans" cxnId="{EE748996-19FF-420F-803A-DAFE1DCA6B24}">
      <dgm:prSet/>
      <dgm:spPr/>
      <dgm:t>
        <a:bodyPr/>
        <a:lstStyle/>
        <a:p>
          <a:endParaRPr lang="ru-RU"/>
        </a:p>
      </dgm:t>
    </dgm:pt>
    <dgm:pt modelId="{55ED1C14-030F-4703-AE36-E3EB6DDF8E89}">
      <dgm:prSet phldrT="[Текст]"/>
      <dgm:spPr/>
      <dgm:t>
        <a:bodyPr/>
        <a:lstStyle/>
        <a:p>
          <a:endParaRPr lang="ru-RU" dirty="0"/>
        </a:p>
      </dgm:t>
    </dgm:pt>
    <dgm:pt modelId="{B61BEBAF-C6F4-4D4F-A3A6-ACDAAC2F7810}" type="parTrans" cxnId="{6CEA606D-2C37-4B8A-AD03-952AC35D5B97}">
      <dgm:prSet/>
      <dgm:spPr/>
    </dgm:pt>
    <dgm:pt modelId="{24784DAC-C22A-43FE-BBB9-7F7DAE32A0FC}" type="sibTrans" cxnId="{6CEA606D-2C37-4B8A-AD03-952AC35D5B97}">
      <dgm:prSet/>
      <dgm:spPr/>
    </dgm:pt>
    <dgm:pt modelId="{B2B3367F-92A1-4BC7-9952-89CD6485DAE2}" type="pres">
      <dgm:prSet presAssocID="{416D696F-918E-4C73-B7E4-C9EB60FCAE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E251F86-8AF2-421D-BD47-14293043F862}" type="pres">
      <dgm:prSet presAssocID="{70856801-F359-4837-9198-1B9FFC02EBA5}" presName="parentLin" presStyleCnt="0"/>
      <dgm:spPr/>
    </dgm:pt>
    <dgm:pt modelId="{886433FD-F25A-4431-B434-34B365B20538}" type="pres">
      <dgm:prSet presAssocID="{70856801-F359-4837-9198-1B9FFC02EBA5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AC7B0FBD-5F11-47F7-940A-3120E47ED279}" type="pres">
      <dgm:prSet presAssocID="{70856801-F359-4837-9198-1B9FFC02EB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5ED876-B6D9-4E5A-B677-F07435A2E0C8}" type="pres">
      <dgm:prSet presAssocID="{70856801-F359-4837-9198-1B9FFC02EBA5}" presName="negativeSpace" presStyleCnt="0"/>
      <dgm:spPr/>
    </dgm:pt>
    <dgm:pt modelId="{CDD64BBB-4296-4540-A960-DDBD666BFEE6}" type="pres">
      <dgm:prSet presAssocID="{70856801-F359-4837-9198-1B9FFC02EBA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EC99B7-2FAE-404C-A0BD-CD25369F68FC}" type="pres">
      <dgm:prSet presAssocID="{EB90783B-9567-47B2-8802-A3FB660F8E82}" presName="spaceBetweenRectangles" presStyleCnt="0"/>
      <dgm:spPr/>
    </dgm:pt>
    <dgm:pt modelId="{00D2EDAF-D225-4D6A-9674-6F6B1ABDE2AD}" type="pres">
      <dgm:prSet presAssocID="{6BDEBE82-8935-479F-88F2-AC213F8C0994}" presName="parentLin" presStyleCnt="0"/>
      <dgm:spPr/>
    </dgm:pt>
    <dgm:pt modelId="{E993374F-05D4-47BD-AEA2-244AE2233B84}" type="pres">
      <dgm:prSet presAssocID="{6BDEBE82-8935-479F-88F2-AC213F8C0994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533EC7E6-545B-45B0-BA20-F19B3A992FED}" type="pres">
      <dgm:prSet presAssocID="{6BDEBE82-8935-479F-88F2-AC213F8C09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59512C-4E50-4FB2-AADD-3D82F2472C68}" type="pres">
      <dgm:prSet presAssocID="{6BDEBE82-8935-479F-88F2-AC213F8C0994}" presName="negativeSpace" presStyleCnt="0"/>
      <dgm:spPr/>
    </dgm:pt>
    <dgm:pt modelId="{70D4B4D7-A4CB-4CD5-AED5-D0B6603CEB34}" type="pres">
      <dgm:prSet presAssocID="{6BDEBE82-8935-479F-88F2-AC213F8C099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003D16-66CF-484E-BD5D-CDAEA99DD0BD}" type="pres">
      <dgm:prSet presAssocID="{A1411E63-8CBC-44FE-BC9B-A05ABB2861F0}" presName="spaceBetweenRectangles" presStyleCnt="0"/>
      <dgm:spPr/>
    </dgm:pt>
    <dgm:pt modelId="{F00CC374-510A-4AD9-AD15-06F6AE179456}" type="pres">
      <dgm:prSet presAssocID="{07113C65-933B-45AF-B980-C24EAAB9701A}" presName="parentLin" presStyleCnt="0"/>
      <dgm:spPr/>
    </dgm:pt>
    <dgm:pt modelId="{A9032522-35BE-4E96-AF0D-389173834BE1}" type="pres">
      <dgm:prSet presAssocID="{07113C65-933B-45AF-B980-C24EAAB9701A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05D41B23-EF17-410B-8963-FBA8F48A7CC9}" type="pres">
      <dgm:prSet presAssocID="{07113C65-933B-45AF-B980-C24EAAB9701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BEA55B-A2A9-4ACE-A363-E8E402CDE142}" type="pres">
      <dgm:prSet presAssocID="{07113C65-933B-45AF-B980-C24EAAB9701A}" presName="negativeSpace" presStyleCnt="0"/>
      <dgm:spPr/>
    </dgm:pt>
    <dgm:pt modelId="{BC85062A-11A5-4FBB-B7A0-D475148593F9}" type="pres">
      <dgm:prSet presAssocID="{07113C65-933B-45AF-B980-C24EAAB9701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63A184-1390-40BD-850C-10C4E046A06B}" type="pres">
      <dgm:prSet presAssocID="{B80B91C6-D8B5-4AD4-93A1-D9E67BB4CC4E}" presName="spaceBetweenRectangles" presStyleCnt="0"/>
      <dgm:spPr/>
    </dgm:pt>
    <dgm:pt modelId="{C8574B01-5E3A-4FD6-A85F-5EDD8D10784A}" type="pres">
      <dgm:prSet presAssocID="{A5645160-7C10-4FCA-9550-BC5F23D0B8D3}" presName="parentLin" presStyleCnt="0"/>
      <dgm:spPr/>
    </dgm:pt>
    <dgm:pt modelId="{4235E878-780C-4290-8079-90009837CFC2}" type="pres">
      <dgm:prSet presAssocID="{A5645160-7C10-4FCA-9550-BC5F23D0B8D3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9556C7FF-2E83-424D-A179-FC27CD3DC798}" type="pres">
      <dgm:prSet presAssocID="{A5645160-7C10-4FCA-9550-BC5F23D0B8D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CE970E-1726-4110-8140-7CC23567F413}" type="pres">
      <dgm:prSet presAssocID="{A5645160-7C10-4FCA-9550-BC5F23D0B8D3}" presName="negativeSpace" presStyleCnt="0"/>
      <dgm:spPr/>
    </dgm:pt>
    <dgm:pt modelId="{1A8CBEAC-8795-4AB4-9515-B4EF267C581F}" type="pres">
      <dgm:prSet presAssocID="{A5645160-7C10-4FCA-9550-BC5F23D0B8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D230C2-70AB-4FF8-98E3-E88C04E3ABF3}" type="presOf" srcId="{70856801-F359-4837-9198-1B9FFC02EBA5}" destId="{886433FD-F25A-4431-B434-34B365B20538}" srcOrd="0" destOrd="0" presId="urn:microsoft.com/office/officeart/2005/8/layout/list1"/>
    <dgm:cxn modelId="{511F71EB-8F20-4D9F-878F-E741E7CC9C46}" srcId="{70856801-F359-4837-9198-1B9FFC02EBA5}" destId="{E83F9069-17ED-4C67-8AE8-E85F00306F01}" srcOrd="0" destOrd="0" parTransId="{C57588CA-4311-4DA2-8231-E6B2C94643D6}" sibTransId="{A57D65AC-5AC8-4E6D-AFFC-95041D29473E}"/>
    <dgm:cxn modelId="{15E0E84F-E403-4856-A897-DE1C1B22ADE5}" type="presOf" srcId="{6BDEBE82-8935-479F-88F2-AC213F8C0994}" destId="{533EC7E6-545B-45B0-BA20-F19B3A992FED}" srcOrd="1" destOrd="0" presId="urn:microsoft.com/office/officeart/2005/8/layout/list1"/>
    <dgm:cxn modelId="{70A6C4DA-EA8F-4328-905A-FB730C096ED8}" srcId="{416D696F-918E-4C73-B7E4-C9EB60FCAE31}" destId="{70856801-F359-4837-9198-1B9FFC02EBA5}" srcOrd="0" destOrd="0" parTransId="{3B49891C-6CFA-4781-A176-AF694541E5AE}" sibTransId="{EB90783B-9567-47B2-8802-A3FB660F8E82}"/>
    <dgm:cxn modelId="{91A56FBD-0686-49C5-9554-708700C2BF65}" type="presOf" srcId="{A5645160-7C10-4FCA-9550-BC5F23D0B8D3}" destId="{4235E878-780C-4290-8079-90009837CFC2}" srcOrd="0" destOrd="0" presId="urn:microsoft.com/office/officeart/2005/8/layout/list1"/>
    <dgm:cxn modelId="{95A275CD-AC92-4345-B725-56C83CDB76CA}" type="presOf" srcId="{07113C65-933B-45AF-B980-C24EAAB9701A}" destId="{05D41B23-EF17-410B-8963-FBA8F48A7CC9}" srcOrd="1" destOrd="0" presId="urn:microsoft.com/office/officeart/2005/8/layout/list1"/>
    <dgm:cxn modelId="{0F161142-1554-493C-8E6A-7D3CB167FD7A}" type="presOf" srcId="{07113C65-933B-45AF-B980-C24EAAB9701A}" destId="{A9032522-35BE-4E96-AF0D-389173834BE1}" srcOrd="0" destOrd="0" presId="urn:microsoft.com/office/officeart/2005/8/layout/list1"/>
    <dgm:cxn modelId="{EE748996-19FF-420F-803A-DAFE1DCA6B24}" srcId="{416D696F-918E-4C73-B7E4-C9EB60FCAE31}" destId="{07113C65-933B-45AF-B980-C24EAAB9701A}" srcOrd="2" destOrd="0" parTransId="{90232BE2-98D4-4DDF-A5CA-A139B895CD21}" sibTransId="{B80B91C6-D8B5-4AD4-93A1-D9E67BB4CC4E}"/>
    <dgm:cxn modelId="{A9FAB3AB-F4DE-4D2D-8561-8869E4F71F3E}" type="presOf" srcId="{E83F9069-17ED-4C67-8AE8-E85F00306F01}" destId="{CDD64BBB-4296-4540-A960-DDBD666BFEE6}" srcOrd="0" destOrd="0" presId="urn:microsoft.com/office/officeart/2005/8/layout/list1"/>
    <dgm:cxn modelId="{8F164E68-13A8-44A6-8107-96DD4F28FBDA}" srcId="{416D696F-918E-4C73-B7E4-C9EB60FCAE31}" destId="{A5645160-7C10-4FCA-9550-BC5F23D0B8D3}" srcOrd="3" destOrd="0" parTransId="{56099C3E-16CD-41B9-BBB6-B74E4F1B4497}" sibTransId="{4D409E4F-6BA5-444B-9CA8-5D385B80613E}"/>
    <dgm:cxn modelId="{BC2C5D7A-C356-462F-A66B-486538291716}" type="presOf" srcId="{6BDEBE82-8935-479F-88F2-AC213F8C0994}" destId="{E993374F-05D4-47BD-AEA2-244AE2233B84}" srcOrd="0" destOrd="0" presId="urn:microsoft.com/office/officeart/2005/8/layout/list1"/>
    <dgm:cxn modelId="{EB2748E7-0363-4492-9B51-8CF0C05CD0B6}" srcId="{6BDEBE82-8935-479F-88F2-AC213F8C0994}" destId="{6970409F-D5D7-4FE6-B01B-47207CB8824F}" srcOrd="0" destOrd="0" parTransId="{BD34E3A4-CE94-4960-8BA0-BFE695F26D9A}" sibTransId="{B1397136-276E-4016-B6B8-28692AA96F38}"/>
    <dgm:cxn modelId="{53FA677C-22CD-40F0-828A-1CC0D2F9A22E}" type="presOf" srcId="{70856801-F359-4837-9198-1B9FFC02EBA5}" destId="{AC7B0FBD-5F11-47F7-940A-3120E47ED279}" srcOrd="1" destOrd="0" presId="urn:microsoft.com/office/officeart/2005/8/layout/list1"/>
    <dgm:cxn modelId="{A8C229A1-DEF0-44AF-83E6-35A1F061D0A2}" type="presOf" srcId="{6970409F-D5D7-4FE6-B01B-47207CB8824F}" destId="{70D4B4D7-A4CB-4CD5-AED5-D0B6603CEB34}" srcOrd="0" destOrd="0" presId="urn:microsoft.com/office/officeart/2005/8/layout/list1"/>
    <dgm:cxn modelId="{DB0CC53D-7BE4-4F95-80CF-46DDAA16426B}" type="presOf" srcId="{416D696F-918E-4C73-B7E4-C9EB60FCAE31}" destId="{B2B3367F-92A1-4BC7-9952-89CD6485DAE2}" srcOrd="0" destOrd="0" presId="urn:microsoft.com/office/officeart/2005/8/layout/list1"/>
    <dgm:cxn modelId="{9233475D-0FDB-4AFC-BC0C-CD3F98205E8C}" srcId="{416D696F-918E-4C73-B7E4-C9EB60FCAE31}" destId="{6BDEBE82-8935-479F-88F2-AC213F8C0994}" srcOrd="1" destOrd="0" parTransId="{24D961B2-23A6-407F-B542-A75FC19E381E}" sibTransId="{A1411E63-8CBC-44FE-BC9B-A05ABB2861F0}"/>
    <dgm:cxn modelId="{3FD0F435-D4BB-432B-A044-3ACCB547D996}" type="presOf" srcId="{A5645160-7C10-4FCA-9550-BC5F23D0B8D3}" destId="{9556C7FF-2E83-424D-A179-FC27CD3DC798}" srcOrd="1" destOrd="0" presId="urn:microsoft.com/office/officeart/2005/8/layout/list1"/>
    <dgm:cxn modelId="{6CEA606D-2C37-4B8A-AD03-952AC35D5B97}" srcId="{07113C65-933B-45AF-B980-C24EAAB9701A}" destId="{55ED1C14-030F-4703-AE36-E3EB6DDF8E89}" srcOrd="0" destOrd="0" parTransId="{B61BEBAF-C6F4-4D4F-A3A6-ACDAAC2F7810}" sibTransId="{24784DAC-C22A-43FE-BBB9-7F7DAE32A0FC}"/>
    <dgm:cxn modelId="{37406F46-D1C2-4AE6-B214-F256B0ABDFC3}" type="presOf" srcId="{55ED1C14-030F-4703-AE36-E3EB6DDF8E89}" destId="{BC85062A-11A5-4FBB-B7A0-D475148593F9}" srcOrd="0" destOrd="0" presId="urn:microsoft.com/office/officeart/2005/8/layout/list1"/>
    <dgm:cxn modelId="{CBC7B6A5-B353-48E9-9DD7-8EE6B40954E5}" type="presParOf" srcId="{B2B3367F-92A1-4BC7-9952-89CD6485DAE2}" destId="{8E251F86-8AF2-421D-BD47-14293043F862}" srcOrd="0" destOrd="0" presId="urn:microsoft.com/office/officeart/2005/8/layout/list1"/>
    <dgm:cxn modelId="{8304C95F-4E2B-4487-8AF9-E1E75E2191D7}" type="presParOf" srcId="{8E251F86-8AF2-421D-BD47-14293043F862}" destId="{886433FD-F25A-4431-B434-34B365B20538}" srcOrd="0" destOrd="0" presId="urn:microsoft.com/office/officeart/2005/8/layout/list1"/>
    <dgm:cxn modelId="{3FBB3751-C1C4-45A4-96BB-08ECABF86E20}" type="presParOf" srcId="{8E251F86-8AF2-421D-BD47-14293043F862}" destId="{AC7B0FBD-5F11-47F7-940A-3120E47ED279}" srcOrd="1" destOrd="0" presId="urn:microsoft.com/office/officeart/2005/8/layout/list1"/>
    <dgm:cxn modelId="{03230F71-11C7-4F44-B590-4FEFF3411700}" type="presParOf" srcId="{B2B3367F-92A1-4BC7-9952-89CD6485DAE2}" destId="{295ED876-B6D9-4E5A-B677-F07435A2E0C8}" srcOrd="1" destOrd="0" presId="urn:microsoft.com/office/officeart/2005/8/layout/list1"/>
    <dgm:cxn modelId="{4A23DC05-652E-459B-98D1-BD1F4EC8F727}" type="presParOf" srcId="{B2B3367F-92A1-4BC7-9952-89CD6485DAE2}" destId="{CDD64BBB-4296-4540-A960-DDBD666BFEE6}" srcOrd="2" destOrd="0" presId="urn:microsoft.com/office/officeart/2005/8/layout/list1"/>
    <dgm:cxn modelId="{0F6749EF-4F08-4593-A802-FED6FA701209}" type="presParOf" srcId="{B2B3367F-92A1-4BC7-9952-89CD6485DAE2}" destId="{87EC99B7-2FAE-404C-A0BD-CD25369F68FC}" srcOrd="3" destOrd="0" presId="urn:microsoft.com/office/officeart/2005/8/layout/list1"/>
    <dgm:cxn modelId="{7D1F942B-D0CE-4554-B489-5E8FDEE854F1}" type="presParOf" srcId="{B2B3367F-92A1-4BC7-9952-89CD6485DAE2}" destId="{00D2EDAF-D225-4D6A-9674-6F6B1ABDE2AD}" srcOrd="4" destOrd="0" presId="urn:microsoft.com/office/officeart/2005/8/layout/list1"/>
    <dgm:cxn modelId="{078CDD35-5C57-4ABF-AA85-CAA6EB467DBE}" type="presParOf" srcId="{00D2EDAF-D225-4D6A-9674-6F6B1ABDE2AD}" destId="{E993374F-05D4-47BD-AEA2-244AE2233B84}" srcOrd="0" destOrd="0" presId="urn:microsoft.com/office/officeart/2005/8/layout/list1"/>
    <dgm:cxn modelId="{3AB524A2-F6CC-48DE-BA38-9CD5CE638087}" type="presParOf" srcId="{00D2EDAF-D225-4D6A-9674-6F6B1ABDE2AD}" destId="{533EC7E6-545B-45B0-BA20-F19B3A992FED}" srcOrd="1" destOrd="0" presId="urn:microsoft.com/office/officeart/2005/8/layout/list1"/>
    <dgm:cxn modelId="{3992EF56-2384-4535-AFEB-8F37D1F7FD08}" type="presParOf" srcId="{B2B3367F-92A1-4BC7-9952-89CD6485DAE2}" destId="{D459512C-4E50-4FB2-AADD-3D82F2472C68}" srcOrd="5" destOrd="0" presId="urn:microsoft.com/office/officeart/2005/8/layout/list1"/>
    <dgm:cxn modelId="{29CCB803-8783-4D45-9BD3-CF3EAF89D6D5}" type="presParOf" srcId="{B2B3367F-92A1-4BC7-9952-89CD6485DAE2}" destId="{70D4B4D7-A4CB-4CD5-AED5-D0B6603CEB34}" srcOrd="6" destOrd="0" presId="urn:microsoft.com/office/officeart/2005/8/layout/list1"/>
    <dgm:cxn modelId="{9AAA76D2-AA0C-498B-B991-0AFDA7773167}" type="presParOf" srcId="{B2B3367F-92A1-4BC7-9952-89CD6485DAE2}" destId="{BE003D16-66CF-484E-BD5D-CDAEA99DD0BD}" srcOrd="7" destOrd="0" presId="urn:microsoft.com/office/officeart/2005/8/layout/list1"/>
    <dgm:cxn modelId="{C4B3BB47-44F7-4336-A77B-B55C9878B43B}" type="presParOf" srcId="{B2B3367F-92A1-4BC7-9952-89CD6485DAE2}" destId="{F00CC374-510A-4AD9-AD15-06F6AE179456}" srcOrd="8" destOrd="0" presId="urn:microsoft.com/office/officeart/2005/8/layout/list1"/>
    <dgm:cxn modelId="{A0AFF3DF-FE5C-48D5-8842-814214A5919D}" type="presParOf" srcId="{F00CC374-510A-4AD9-AD15-06F6AE179456}" destId="{A9032522-35BE-4E96-AF0D-389173834BE1}" srcOrd="0" destOrd="0" presId="urn:microsoft.com/office/officeart/2005/8/layout/list1"/>
    <dgm:cxn modelId="{9B1B33C2-06E9-441D-8607-8AA307098C1D}" type="presParOf" srcId="{F00CC374-510A-4AD9-AD15-06F6AE179456}" destId="{05D41B23-EF17-410B-8963-FBA8F48A7CC9}" srcOrd="1" destOrd="0" presId="urn:microsoft.com/office/officeart/2005/8/layout/list1"/>
    <dgm:cxn modelId="{43C1DD75-93CE-4096-A69A-87BF9B65A4BE}" type="presParOf" srcId="{B2B3367F-92A1-4BC7-9952-89CD6485DAE2}" destId="{01BEA55B-A2A9-4ACE-A363-E8E402CDE142}" srcOrd="9" destOrd="0" presId="urn:microsoft.com/office/officeart/2005/8/layout/list1"/>
    <dgm:cxn modelId="{175EE097-8151-47B8-B1F6-B04BB338C0CC}" type="presParOf" srcId="{B2B3367F-92A1-4BC7-9952-89CD6485DAE2}" destId="{BC85062A-11A5-4FBB-B7A0-D475148593F9}" srcOrd="10" destOrd="0" presId="urn:microsoft.com/office/officeart/2005/8/layout/list1"/>
    <dgm:cxn modelId="{4E8A6AB6-81CF-4592-B96C-4376BCBBB0E9}" type="presParOf" srcId="{B2B3367F-92A1-4BC7-9952-89CD6485DAE2}" destId="{4F63A184-1390-40BD-850C-10C4E046A06B}" srcOrd="11" destOrd="0" presId="urn:microsoft.com/office/officeart/2005/8/layout/list1"/>
    <dgm:cxn modelId="{7EB6B422-F129-47BA-9FFE-D98CCF9891E3}" type="presParOf" srcId="{B2B3367F-92A1-4BC7-9952-89CD6485DAE2}" destId="{C8574B01-5E3A-4FD6-A85F-5EDD8D10784A}" srcOrd="12" destOrd="0" presId="urn:microsoft.com/office/officeart/2005/8/layout/list1"/>
    <dgm:cxn modelId="{4A2D675E-904A-4C12-837F-D41767D05EBE}" type="presParOf" srcId="{C8574B01-5E3A-4FD6-A85F-5EDD8D10784A}" destId="{4235E878-780C-4290-8079-90009837CFC2}" srcOrd="0" destOrd="0" presId="urn:microsoft.com/office/officeart/2005/8/layout/list1"/>
    <dgm:cxn modelId="{CE52F0BD-FF97-4B96-A67F-92CDAAF8FCAE}" type="presParOf" srcId="{C8574B01-5E3A-4FD6-A85F-5EDD8D10784A}" destId="{9556C7FF-2E83-424D-A179-FC27CD3DC798}" srcOrd="1" destOrd="0" presId="urn:microsoft.com/office/officeart/2005/8/layout/list1"/>
    <dgm:cxn modelId="{C447C8AB-A36D-45E2-8FCD-B9A51BC5A9D3}" type="presParOf" srcId="{B2B3367F-92A1-4BC7-9952-89CD6485DAE2}" destId="{F3CE970E-1726-4110-8140-7CC23567F413}" srcOrd="13" destOrd="0" presId="urn:microsoft.com/office/officeart/2005/8/layout/list1"/>
    <dgm:cxn modelId="{392D4924-1AE5-43D1-808D-E0C1A4E355AF}" type="presParOf" srcId="{B2B3367F-92A1-4BC7-9952-89CD6485DAE2}" destId="{1A8CBEAC-8795-4AB4-9515-B4EF267C581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16D696F-918E-4C73-B7E4-C9EB60FCAE31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70856801-F359-4837-9198-1B9FFC02EBA5}">
      <dgm:prSet phldrT="[Текст]"/>
      <dgm:spPr/>
      <dgm:t>
        <a:bodyPr/>
        <a:lstStyle/>
        <a:p>
          <a:r>
            <a:rPr lang="ru-RU" dirty="0" smtClean="0"/>
            <a:t>Убеждение</a:t>
          </a:r>
          <a:endParaRPr lang="ru-RU" dirty="0"/>
        </a:p>
      </dgm:t>
    </dgm:pt>
    <dgm:pt modelId="{3B49891C-6CFA-4781-A176-AF694541E5AE}" type="parTrans" cxnId="{70A6C4DA-EA8F-4328-905A-FB730C096ED8}">
      <dgm:prSet/>
      <dgm:spPr/>
      <dgm:t>
        <a:bodyPr/>
        <a:lstStyle/>
        <a:p>
          <a:endParaRPr lang="ru-RU"/>
        </a:p>
      </dgm:t>
    </dgm:pt>
    <dgm:pt modelId="{EB90783B-9567-47B2-8802-A3FB660F8E82}" type="sibTrans" cxnId="{70A6C4DA-EA8F-4328-905A-FB730C096ED8}">
      <dgm:prSet/>
      <dgm:spPr/>
      <dgm:t>
        <a:bodyPr/>
        <a:lstStyle/>
        <a:p>
          <a:endParaRPr lang="ru-RU"/>
        </a:p>
      </dgm:t>
    </dgm:pt>
    <dgm:pt modelId="{E83F9069-17ED-4C67-8AE8-E85F00306F01}">
      <dgm:prSet phldrT="[Текст]"/>
      <dgm:spPr/>
      <dgm:t>
        <a:bodyPr/>
        <a:lstStyle/>
        <a:p>
          <a:endParaRPr lang="ru-RU" dirty="0"/>
        </a:p>
      </dgm:t>
    </dgm:pt>
    <dgm:pt modelId="{C57588CA-4311-4DA2-8231-E6B2C94643D6}" type="parTrans" cxnId="{511F71EB-8F20-4D9F-878F-E741E7CC9C46}">
      <dgm:prSet/>
      <dgm:spPr/>
      <dgm:t>
        <a:bodyPr/>
        <a:lstStyle/>
        <a:p>
          <a:endParaRPr lang="ru-RU"/>
        </a:p>
      </dgm:t>
    </dgm:pt>
    <dgm:pt modelId="{A57D65AC-5AC8-4E6D-AFFC-95041D29473E}" type="sibTrans" cxnId="{511F71EB-8F20-4D9F-878F-E741E7CC9C46}">
      <dgm:prSet/>
      <dgm:spPr/>
      <dgm:t>
        <a:bodyPr/>
        <a:lstStyle/>
        <a:p>
          <a:endParaRPr lang="ru-RU"/>
        </a:p>
      </dgm:t>
    </dgm:pt>
    <dgm:pt modelId="{6BDEBE82-8935-479F-88F2-AC213F8C0994}">
      <dgm:prSet phldrT="[Текст]"/>
      <dgm:spPr/>
      <dgm:t>
        <a:bodyPr/>
        <a:lstStyle/>
        <a:p>
          <a:r>
            <a:rPr lang="ru-RU" dirty="0" smtClean="0"/>
            <a:t>Внушение</a:t>
          </a:r>
          <a:endParaRPr lang="ru-RU" dirty="0"/>
        </a:p>
      </dgm:t>
    </dgm:pt>
    <dgm:pt modelId="{24D961B2-23A6-407F-B542-A75FC19E381E}" type="parTrans" cxnId="{9233475D-0FDB-4AFC-BC0C-CD3F98205E8C}">
      <dgm:prSet/>
      <dgm:spPr/>
      <dgm:t>
        <a:bodyPr/>
        <a:lstStyle/>
        <a:p>
          <a:endParaRPr lang="ru-RU"/>
        </a:p>
      </dgm:t>
    </dgm:pt>
    <dgm:pt modelId="{A1411E63-8CBC-44FE-BC9B-A05ABB2861F0}" type="sibTrans" cxnId="{9233475D-0FDB-4AFC-BC0C-CD3F98205E8C}">
      <dgm:prSet/>
      <dgm:spPr/>
      <dgm:t>
        <a:bodyPr/>
        <a:lstStyle/>
        <a:p>
          <a:endParaRPr lang="ru-RU"/>
        </a:p>
      </dgm:t>
    </dgm:pt>
    <dgm:pt modelId="{6970409F-D5D7-4FE6-B01B-47207CB8824F}">
      <dgm:prSet phldrT="[Текст]"/>
      <dgm:spPr/>
      <dgm:t>
        <a:bodyPr/>
        <a:lstStyle/>
        <a:p>
          <a:endParaRPr lang="ru-RU" dirty="0"/>
        </a:p>
      </dgm:t>
    </dgm:pt>
    <dgm:pt modelId="{BD34E3A4-CE94-4960-8BA0-BFE695F26D9A}" type="parTrans" cxnId="{EB2748E7-0363-4492-9B51-8CF0C05CD0B6}">
      <dgm:prSet/>
      <dgm:spPr/>
      <dgm:t>
        <a:bodyPr/>
        <a:lstStyle/>
        <a:p>
          <a:endParaRPr lang="ru-RU"/>
        </a:p>
      </dgm:t>
    </dgm:pt>
    <dgm:pt modelId="{B1397136-276E-4016-B6B8-28692AA96F38}" type="sibTrans" cxnId="{EB2748E7-0363-4492-9B51-8CF0C05CD0B6}">
      <dgm:prSet/>
      <dgm:spPr/>
      <dgm:t>
        <a:bodyPr/>
        <a:lstStyle/>
        <a:p>
          <a:endParaRPr lang="ru-RU"/>
        </a:p>
      </dgm:t>
    </dgm:pt>
    <dgm:pt modelId="{A5645160-7C10-4FCA-9550-BC5F23D0B8D3}">
      <dgm:prSet phldrT="[Текст]"/>
      <dgm:spPr/>
      <dgm:t>
        <a:bodyPr/>
        <a:lstStyle/>
        <a:p>
          <a:r>
            <a:rPr lang="ru-RU" dirty="0" smtClean="0"/>
            <a:t>Заражение</a:t>
          </a:r>
          <a:endParaRPr lang="ru-RU" dirty="0"/>
        </a:p>
      </dgm:t>
    </dgm:pt>
    <dgm:pt modelId="{56099C3E-16CD-41B9-BBB6-B74E4F1B4497}" type="parTrans" cxnId="{8F164E68-13A8-44A6-8107-96DD4F28FBDA}">
      <dgm:prSet/>
      <dgm:spPr/>
      <dgm:t>
        <a:bodyPr/>
        <a:lstStyle/>
        <a:p>
          <a:endParaRPr lang="ru-RU"/>
        </a:p>
      </dgm:t>
    </dgm:pt>
    <dgm:pt modelId="{4D409E4F-6BA5-444B-9CA8-5D385B80613E}" type="sibTrans" cxnId="{8F164E68-13A8-44A6-8107-96DD4F28FBDA}">
      <dgm:prSet/>
      <dgm:spPr/>
      <dgm:t>
        <a:bodyPr/>
        <a:lstStyle/>
        <a:p>
          <a:endParaRPr lang="ru-RU"/>
        </a:p>
      </dgm:t>
    </dgm:pt>
    <dgm:pt modelId="{07113C65-933B-45AF-B980-C24EAAB9701A}">
      <dgm:prSet phldrT="[Текст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Подражание</a:t>
          </a:r>
          <a:endParaRPr lang="ru-RU" dirty="0"/>
        </a:p>
      </dgm:t>
    </dgm:pt>
    <dgm:pt modelId="{90232BE2-98D4-4DDF-A5CA-A139B895CD21}" type="parTrans" cxnId="{EE748996-19FF-420F-803A-DAFE1DCA6B24}">
      <dgm:prSet/>
      <dgm:spPr/>
      <dgm:t>
        <a:bodyPr/>
        <a:lstStyle/>
        <a:p>
          <a:endParaRPr lang="ru-RU"/>
        </a:p>
      </dgm:t>
    </dgm:pt>
    <dgm:pt modelId="{B80B91C6-D8B5-4AD4-93A1-D9E67BB4CC4E}" type="sibTrans" cxnId="{EE748996-19FF-420F-803A-DAFE1DCA6B24}">
      <dgm:prSet/>
      <dgm:spPr/>
      <dgm:t>
        <a:bodyPr/>
        <a:lstStyle/>
        <a:p>
          <a:endParaRPr lang="ru-RU"/>
        </a:p>
      </dgm:t>
    </dgm:pt>
    <dgm:pt modelId="{55ED1C14-030F-4703-AE36-E3EB6DDF8E89}">
      <dgm:prSet phldrT="[Текст]"/>
      <dgm:spPr/>
      <dgm:t>
        <a:bodyPr/>
        <a:lstStyle/>
        <a:p>
          <a:r>
            <a:rPr lang="ru-RU" dirty="0" smtClean="0"/>
            <a:t>Это следование примеру или образцу, которое проявляется в повторении одним человеком каких-либо поступков, жестов, интонаций и даже в копировании отдельных черт характера другого человека</a:t>
          </a:r>
          <a:endParaRPr lang="ru-RU" dirty="0"/>
        </a:p>
      </dgm:t>
    </dgm:pt>
    <dgm:pt modelId="{B61BEBAF-C6F4-4D4F-A3A6-ACDAAC2F7810}" type="parTrans" cxnId="{6CEA606D-2C37-4B8A-AD03-952AC35D5B97}">
      <dgm:prSet/>
      <dgm:spPr/>
    </dgm:pt>
    <dgm:pt modelId="{24784DAC-C22A-43FE-BBB9-7F7DAE32A0FC}" type="sibTrans" cxnId="{6CEA606D-2C37-4B8A-AD03-952AC35D5B97}">
      <dgm:prSet/>
      <dgm:spPr/>
    </dgm:pt>
    <dgm:pt modelId="{B2B3367F-92A1-4BC7-9952-89CD6485DAE2}" type="pres">
      <dgm:prSet presAssocID="{416D696F-918E-4C73-B7E4-C9EB60FCAE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E251F86-8AF2-421D-BD47-14293043F862}" type="pres">
      <dgm:prSet presAssocID="{70856801-F359-4837-9198-1B9FFC02EBA5}" presName="parentLin" presStyleCnt="0"/>
      <dgm:spPr/>
    </dgm:pt>
    <dgm:pt modelId="{886433FD-F25A-4431-B434-34B365B20538}" type="pres">
      <dgm:prSet presAssocID="{70856801-F359-4837-9198-1B9FFC02EBA5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AC7B0FBD-5F11-47F7-940A-3120E47ED279}" type="pres">
      <dgm:prSet presAssocID="{70856801-F359-4837-9198-1B9FFC02EB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5ED876-B6D9-4E5A-B677-F07435A2E0C8}" type="pres">
      <dgm:prSet presAssocID="{70856801-F359-4837-9198-1B9FFC02EBA5}" presName="negativeSpace" presStyleCnt="0"/>
      <dgm:spPr/>
    </dgm:pt>
    <dgm:pt modelId="{CDD64BBB-4296-4540-A960-DDBD666BFEE6}" type="pres">
      <dgm:prSet presAssocID="{70856801-F359-4837-9198-1B9FFC02EBA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EC99B7-2FAE-404C-A0BD-CD25369F68FC}" type="pres">
      <dgm:prSet presAssocID="{EB90783B-9567-47B2-8802-A3FB660F8E82}" presName="spaceBetweenRectangles" presStyleCnt="0"/>
      <dgm:spPr/>
    </dgm:pt>
    <dgm:pt modelId="{00D2EDAF-D225-4D6A-9674-6F6B1ABDE2AD}" type="pres">
      <dgm:prSet presAssocID="{6BDEBE82-8935-479F-88F2-AC213F8C0994}" presName="parentLin" presStyleCnt="0"/>
      <dgm:spPr/>
    </dgm:pt>
    <dgm:pt modelId="{E993374F-05D4-47BD-AEA2-244AE2233B84}" type="pres">
      <dgm:prSet presAssocID="{6BDEBE82-8935-479F-88F2-AC213F8C0994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533EC7E6-545B-45B0-BA20-F19B3A992FED}" type="pres">
      <dgm:prSet presAssocID="{6BDEBE82-8935-479F-88F2-AC213F8C09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59512C-4E50-4FB2-AADD-3D82F2472C68}" type="pres">
      <dgm:prSet presAssocID="{6BDEBE82-8935-479F-88F2-AC213F8C0994}" presName="negativeSpace" presStyleCnt="0"/>
      <dgm:spPr/>
    </dgm:pt>
    <dgm:pt modelId="{70D4B4D7-A4CB-4CD5-AED5-D0B6603CEB34}" type="pres">
      <dgm:prSet presAssocID="{6BDEBE82-8935-479F-88F2-AC213F8C099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003D16-66CF-484E-BD5D-CDAEA99DD0BD}" type="pres">
      <dgm:prSet presAssocID="{A1411E63-8CBC-44FE-BC9B-A05ABB2861F0}" presName="spaceBetweenRectangles" presStyleCnt="0"/>
      <dgm:spPr/>
    </dgm:pt>
    <dgm:pt modelId="{F00CC374-510A-4AD9-AD15-06F6AE179456}" type="pres">
      <dgm:prSet presAssocID="{07113C65-933B-45AF-B980-C24EAAB9701A}" presName="parentLin" presStyleCnt="0"/>
      <dgm:spPr/>
    </dgm:pt>
    <dgm:pt modelId="{A9032522-35BE-4E96-AF0D-389173834BE1}" type="pres">
      <dgm:prSet presAssocID="{07113C65-933B-45AF-B980-C24EAAB9701A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05D41B23-EF17-410B-8963-FBA8F48A7CC9}" type="pres">
      <dgm:prSet presAssocID="{07113C65-933B-45AF-B980-C24EAAB9701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BEA55B-A2A9-4ACE-A363-E8E402CDE142}" type="pres">
      <dgm:prSet presAssocID="{07113C65-933B-45AF-B980-C24EAAB9701A}" presName="negativeSpace" presStyleCnt="0"/>
      <dgm:spPr/>
    </dgm:pt>
    <dgm:pt modelId="{BC85062A-11A5-4FBB-B7A0-D475148593F9}" type="pres">
      <dgm:prSet presAssocID="{07113C65-933B-45AF-B980-C24EAAB9701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63A184-1390-40BD-850C-10C4E046A06B}" type="pres">
      <dgm:prSet presAssocID="{B80B91C6-D8B5-4AD4-93A1-D9E67BB4CC4E}" presName="spaceBetweenRectangles" presStyleCnt="0"/>
      <dgm:spPr/>
    </dgm:pt>
    <dgm:pt modelId="{C8574B01-5E3A-4FD6-A85F-5EDD8D10784A}" type="pres">
      <dgm:prSet presAssocID="{A5645160-7C10-4FCA-9550-BC5F23D0B8D3}" presName="parentLin" presStyleCnt="0"/>
      <dgm:spPr/>
    </dgm:pt>
    <dgm:pt modelId="{4235E878-780C-4290-8079-90009837CFC2}" type="pres">
      <dgm:prSet presAssocID="{A5645160-7C10-4FCA-9550-BC5F23D0B8D3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9556C7FF-2E83-424D-A179-FC27CD3DC798}" type="pres">
      <dgm:prSet presAssocID="{A5645160-7C10-4FCA-9550-BC5F23D0B8D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CE970E-1726-4110-8140-7CC23567F413}" type="pres">
      <dgm:prSet presAssocID="{A5645160-7C10-4FCA-9550-BC5F23D0B8D3}" presName="negativeSpace" presStyleCnt="0"/>
      <dgm:spPr/>
    </dgm:pt>
    <dgm:pt modelId="{1A8CBEAC-8795-4AB4-9515-B4EF267C581F}" type="pres">
      <dgm:prSet presAssocID="{A5645160-7C10-4FCA-9550-BC5F23D0B8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87BF709-7362-4BD4-9941-D6D7789D6DBF}" type="presOf" srcId="{6BDEBE82-8935-479F-88F2-AC213F8C0994}" destId="{E993374F-05D4-47BD-AEA2-244AE2233B84}" srcOrd="0" destOrd="0" presId="urn:microsoft.com/office/officeart/2005/8/layout/list1"/>
    <dgm:cxn modelId="{511F71EB-8F20-4D9F-878F-E741E7CC9C46}" srcId="{70856801-F359-4837-9198-1B9FFC02EBA5}" destId="{E83F9069-17ED-4C67-8AE8-E85F00306F01}" srcOrd="0" destOrd="0" parTransId="{C57588CA-4311-4DA2-8231-E6B2C94643D6}" sibTransId="{A57D65AC-5AC8-4E6D-AFFC-95041D29473E}"/>
    <dgm:cxn modelId="{86CDD987-F80A-4186-A2B5-0CE96DFF0AE7}" type="presOf" srcId="{55ED1C14-030F-4703-AE36-E3EB6DDF8E89}" destId="{BC85062A-11A5-4FBB-B7A0-D475148593F9}" srcOrd="0" destOrd="0" presId="urn:microsoft.com/office/officeart/2005/8/layout/list1"/>
    <dgm:cxn modelId="{B123702E-21AF-4A80-B917-A8F43FDA309B}" type="presOf" srcId="{A5645160-7C10-4FCA-9550-BC5F23D0B8D3}" destId="{4235E878-780C-4290-8079-90009837CFC2}" srcOrd="0" destOrd="0" presId="urn:microsoft.com/office/officeart/2005/8/layout/list1"/>
    <dgm:cxn modelId="{8F164E68-13A8-44A6-8107-96DD4F28FBDA}" srcId="{416D696F-918E-4C73-B7E4-C9EB60FCAE31}" destId="{A5645160-7C10-4FCA-9550-BC5F23D0B8D3}" srcOrd="3" destOrd="0" parTransId="{56099C3E-16CD-41B9-BBB6-B74E4F1B4497}" sibTransId="{4D409E4F-6BA5-444B-9CA8-5D385B80613E}"/>
    <dgm:cxn modelId="{F928075E-4B06-45FF-86FF-FF868C19DC9B}" type="presOf" srcId="{07113C65-933B-45AF-B980-C24EAAB9701A}" destId="{05D41B23-EF17-410B-8963-FBA8F48A7CC9}" srcOrd="1" destOrd="0" presId="urn:microsoft.com/office/officeart/2005/8/layout/list1"/>
    <dgm:cxn modelId="{17921F3C-AE14-43D0-A3EA-9C2B15E0FCDD}" type="presOf" srcId="{70856801-F359-4837-9198-1B9FFC02EBA5}" destId="{AC7B0FBD-5F11-47F7-940A-3120E47ED279}" srcOrd="1" destOrd="0" presId="urn:microsoft.com/office/officeart/2005/8/layout/list1"/>
    <dgm:cxn modelId="{9C27ADF7-7285-42CA-9EE5-D137A81AF355}" type="presOf" srcId="{E83F9069-17ED-4C67-8AE8-E85F00306F01}" destId="{CDD64BBB-4296-4540-A960-DDBD666BFEE6}" srcOrd="0" destOrd="0" presId="urn:microsoft.com/office/officeart/2005/8/layout/list1"/>
    <dgm:cxn modelId="{765C452A-A80B-4F2D-AC83-1448A6169962}" type="presOf" srcId="{A5645160-7C10-4FCA-9550-BC5F23D0B8D3}" destId="{9556C7FF-2E83-424D-A179-FC27CD3DC798}" srcOrd="1" destOrd="0" presId="urn:microsoft.com/office/officeart/2005/8/layout/list1"/>
    <dgm:cxn modelId="{6B4DC083-F1C2-4B7F-864F-3297F09BCBC1}" type="presOf" srcId="{416D696F-918E-4C73-B7E4-C9EB60FCAE31}" destId="{B2B3367F-92A1-4BC7-9952-89CD6485DAE2}" srcOrd="0" destOrd="0" presId="urn:microsoft.com/office/officeart/2005/8/layout/list1"/>
    <dgm:cxn modelId="{9233475D-0FDB-4AFC-BC0C-CD3F98205E8C}" srcId="{416D696F-918E-4C73-B7E4-C9EB60FCAE31}" destId="{6BDEBE82-8935-479F-88F2-AC213F8C0994}" srcOrd="1" destOrd="0" parTransId="{24D961B2-23A6-407F-B542-A75FC19E381E}" sibTransId="{A1411E63-8CBC-44FE-BC9B-A05ABB2861F0}"/>
    <dgm:cxn modelId="{70A6C4DA-EA8F-4328-905A-FB730C096ED8}" srcId="{416D696F-918E-4C73-B7E4-C9EB60FCAE31}" destId="{70856801-F359-4837-9198-1B9FFC02EBA5}" srcOrd="0" destOrd="0" parTransId="{3B49891C-6CFA-4781-A176-AF694541E5AE}" sibTransId="{EB90783B-9567-47B2-8802-A3FB660F8E82}"/>
    <dgm:cxn modelId="{1567D956-A447-407F-B88A-E1F5DA6665CA}" type="presOf" srcId="{07113C65-933B-45AF-B980-C24EAAB9701A}" destId="{A9032522-35BE-4E96-AF0D-389173834BE1}" srcOrd="0" destOrd="0" presId="urn:microsoft.com/office/officeart/2005/8/layout/list1"/>
    <dgm:cxn modelId="{EE748996-19FF-420F-803A-DAFE1DCA6B24}" srcId="{416D696F-918E-4C73-B7E4-C9EB60FCAE31}" destId="{07113C65-933B-45AF-B980-C24EAAB9701A}" srcOrd="2" destOrd="0" parTransId="{90232BE2-98D4-4DDF-A5CA-A139B895CD21}" sibTransId="{B80B91C6-D8B5-4AD4-93A1-D9E67BB4CC4E}"/>
    <dgm:cxn modelId="{A920B8A1-F63E-4CFF-BFBF-1FE6245E90F6}" type="presOf" srcId="{6BDEBE82-8935-479F-88F2-AC213F8C0994}" destId="{533EC7E6-545B-45B0-BA20-F19B3A992FED}" srcOrd="1" destOrd="0" presId="urn:microsoft.com/office/officeart/2005/8/layout/list1"/>
    <dgm:cxn modelId="{6CEA606D-2C37-4B8A-AD03-952AC35D5B97}" srcId="{07113C65-933B-45AF-B980-C24EAAB9701A}" destId="{55ED1C14-030F-4703-AE36-E3EB6DDF8E89}" srcOrd="0" destOrd="0" parTransId="{B61BEBAF-C6F4-4D4F-A3A6-ACDAAC2F7810}" sibTransId="{24784DAC-C22A-43FE-BBB9-7F7DAE32A0FC}"/>
    <dgm:cxn modelId="{7F0A9BF3-9237-4111-808B-17C36D4211D6}" type="presOf" srcId="{70856801-F359-4837-9198-1B9FFC02EBA5}" destId="{886433FD-F25A-4431-B434-34B365B20538}" srcOrd="0" destOrd="0" presId="urn:microsoft.com/office/officeart/2005/8/layout/list1"/>
    <dgm:cxn modelId="{6BE862CA-24EA-471E-A608-E3A346E161ED}" type="presOf" srcId="{6970409F-D5D7-4FE6-B01B-47207CB8824F}" destId="{70D4B4D7-A4CB-4CD5-AED5-D0B6603CEB34}" srcOrd="0" destOrd="0" presId="urn:microsoft.com/office/officeart/2005/8/layout/list1"/>
    <dgm:cxn modelId="{EB2748E7-0363-4492-9B51-8CF0C05CD0B6}" srcId="{6BDEBE82-8935-479F-88F2-AC213F8C0994}" destId="{6970409F-D5D7-4FE6-B01B-47207CB8824F}" srcOrd="0" destOrd="0" parTransId="{BD34E3A4-CE94-4960-8BA0-BFE695F26D9A}" sibTransId="{B1397136-276E-4016-B6B8-28692AA96F38}"/>
    <dgm:cxn modelId="{9B76275B-7989-480A-8DE2-4D33DACD3F96}" type="presParOf" srcId="{B2B3367F-92A1-4BC7-9952-89CD6485DAE2}" destId="{8E251F86-8AF2-421D-BD47-14293043F862}" srcOrd="0" destOrd="0" presId="urn:microsoft.com/office/officeart/2005/8/layout/list1"/>
    <dgm:cxn modelId="{75AE9893-A6BC-4CA5-A875-BFD9ECD190BB}" type="presParOf" srcId="{8E251F86-8AF2-421D-BD47-14293043F862}" destId="{886433FD-F25A-4431-B434-34B365B20538}" srcOrd="0" destOrd="0" presId="urn:microsoft.com/office/officeart/2005/8/layout/list1"/>
    <dgm:cxn modelId="{7F01C421-62C2-4014-BA84-A420A2405431}" type="presParOf" srcId="{8E251F86-8AF2-421D-BD47-14293043F862}" destId="{AC7B0FBD-5F11-47F7-940A-3120E47ED279}" srcOrd="1" destOrd="0" presId="urn:microsoft.com/office/officeart/2005/8/layout/list1"/>
    <dgm:cxn modelId="{4A66AA2A-5E43-4827-9D0B-5E66F364671B}" type="presParOf" srcId="{B2B3367F-92A1-4BC7-9952-89CD6485DAE2}" destId="{295ED876-B6D9-4E5A-B677-F07435A2E0C8}" srcOrd="1" destOrd="0" presId="urn:microsoft.com/office/officeart/2005/8/layout/list1"/>
    <dgm:cxn modelId="{0CC4FA0A-8DEE-4911-966A-F5A798ECE799}" type="presParOf" srcId="{B2B3367F-92A1-4BC7-9952-89CD6485DAE2}" destId="{CDD64BBB-4296-4540-A960-DDBD666BFEE6}" srcOrd="2" destOrd="0" presId="urn:microsoft.com/office/officeart/2005/8/layout/list1"/>
    <dgm:cxn modelId="{83930F66-E1A8-4680-B654-2B6BDF08DB34}" type="presParOf" srcId="{B2B3367F-92A1-4BC7-9952-89CD6485DAE2}" destId="{87EC99B7-2FAE-404C-A0BD-CD25369F68FC}" srcOrd="3" destOrd="0" presId="urn:microsoft.com/office/officeart/2005/8/layout/list1"/>
    <dgm:cxn modelId="{650DACA1-AAB6-4C76-A9BE-E10D6987363E}" type="presParOf" srcId="{B2B3367F-92A1-4BC7-9952-89CD6485DAE2}" destId="{00D2EDAF-D225-4D6A-9674-6F6B1ABDE2AD}" srcOrd="4" destOrd="0" presId="urn:microsoft.com/office/officeart/2005/8/layout/list1"/>
    <dgm:cxn modelId="{B53E543A-3658-43E1-BB34-998511670E0F}" type="presParOf" srcId="{00D2EDAF-D225-4D6A-9674-6F6B1ABDE2AD}" destId="{E993374F-05D4-47BD-AEA2-244AE2233B84}" srcOrd="0" destOrd="0" presId="urn:microsoft.com/office/officeart/2005/8/layout/list1"/>
    <dgm:cxn modelId="{21AEDE5E-494F-4903-9A33-A095F10EB551}" type="presParOf" srcId="{00D2EDAF-D225-4D6A-9674-6F6B1ABDE2AD}" destId="{533EC7E6-545B-45B0-BA20-F19B3A992FED}" srcOrd="1" destOrd="0" presId="urn:microsoft.com/office/officeart/2005/8/layout/list1"/>
    <dgm:cxn modelId="{FF7E3258-B00D-4660-8B9E-F67E286E7E50}" type="presParOf" srcId="{B2B3367F-92A1-4BC7-9952-89CD6485DAE2}" destId="{D459512C-4E50-4FB2-AADD-3D82F2472C68}" srcOrd="5" destOrd="0" presId="urn:microsoft.com/office/officeart/2005/8/layout/list1"/>
    <dgm:cxn modelId="{7059BA12-F7C6-4C8E-8341-81092D9C229C}" type="presParOf" srcId="{B2B3367F-92A1-4BC7-9952-89CD6485DAE2}" destId="{70D4B4D7-A4CB-4CD5-AED5-D0B6603CEB34}" srcOrd="6" destOrd="0" presId="urn:microsoft.com/office/officeart/2005/8/layout/list1"/>
    <dgm:cxn modelId="{6CF2349B-683F-4C49-931D-D9380F814456}" type="presParOf" srcId="{B2B3367F-92A1-4BC7-9952-89CD6485DAE2}" destId="{BE003D16-66CF-484E-BD5D-CDAEA99DD0BD}" srcOrd="7" destOrd="0" presId="urn:microsoft.com/office/officeart/2005/8/layout/list1"/>
    <dgm:cxn modelId="{64DEE125-52A9-417F-9CD3-30CA0CD61B05}" type="presParOf" srcId="{B2B3367F-92A1-4BC7-9952-89CD6485DAE2}" destId="{F00CC374-510A-4AD9-AD15-06F6AE179456}" srcOrd="8" destOrd="0" presId="urn:microsoft.com/office/officeart/2005/8/layout/list1"/>
    <dgm:cxn modelId="{E75BA1E4-E62E-42BB-8DF1-E44D92F82F1D}" type="presParOf" srcId="{F00CC374-510A-4AD9-AD15-06F6AE179456}" destId="{A9032522-35BE-4E96-AF0D-389173834BE1}" srcOrd="0" destOrd="0" presId="urn:microsoft.com/office/officeart/2005/8/layout/list1"/>
    <dgm:cxn modelId="{61B03396-267E-4D5B-8C64-F1B171605452}" type="presParOf" srcId="{F00CC374-510A-4AD9-AD15-06F6AE179456}" destId="{05D41B23-EF17-410B-8963-FBA8F48A7CC9}" srcOrd="1" destOrd="0" presId="urn:microsoft.com/office/officeart/2005/8/layout/list1"/>
    <dgm:cxn modelId="{744F0690-A725-438C-B138-F5122A6E9B31}" type="presParOf" srcId="{B2B3367F-92A1-4BC7-9952-89CD6485DAE2}" destId="{01BEA55B-A2A9-4ACE-A363-E8E402CDE142}" srcOrd="9" destOrd="0" presId="urn:microsoft.com/office/officeart/2005/8/layout/list1"/>
    <dgm:cxn modelId="{3F0F5D8F-1B02-478F-AF24-7616708F0225}" type="presParOf" srcId="{B2B3367F-92A1-4BC7-9952-89CD6485DAE2}" destId="{BC85062A-11A5-4FBB-B7A0-D475148593F9}" srcOrd="10" destOrd="0" presId="urn:microsoft.com/office/officeart/2005/8/layout/list1"/>
    <dgm:cxn modelId="{6AEA3567-6B9E-410A-B307-473238E9B894}" type="presParOf" srcId="{B2B3367F-92A1-4BC7-9952-89CD6485DAE2}" destId="{4F63A184-1390-40BD-850C-10C4E046A06B}" srcOrd="11" destOrd="0" presId="urn:microsoft.com/office/officeart/2005/8/layout/list1"/>
    <dgm:cxn modelId="{A99AA4FA-3FD1-497C-A10B-9F198606DA7F}" type="presParOf" srcId="{B2B3367F-92A1-4BC7-9952-89CD6485DAE2}" destId="{C8574B01-5E3A-4FD6-A85F-5EDD8D10784A}" srcOrd="12" destOrd="0" presId="urn:microsoft.com/office/officeart/2005/8/layout/list1"/>
    <dgm:cxn modelId="{2A74EC9A-7EBC-4F95-8113-4D34A540E090}" type="presParOf" srcId="{C8574B01-5E3A-4FD6-A85F-5EDD8D10784A}" destId="{4235E878-780C-4290-8079-90009837CFC2}" srcOrd="0" destOrd="0" presId="urn:microsoft.com/office/officeart/2005/8/layout/list1"/>
    <dgm:cxn modelId="{0D9C2420-6DE0-4C27-8C23-3B3FDF26E6E5}" type="presParOf" srcId="{C8574B01-5E3A-4FD6-A85F-5EDD8D10784A}" destId="{9556C7FF-2E83-424D-A179-FC27CD3DC798}" srcOrd="1" destOrd="0" presId="urn:microsoft.com/office/officeart/2005/8/layout/list1"/>
    <dgm:cxn modelId="{61445F8B-298A-4A64-AF79-6C15C583E16C}" type="presParOf" srcId="{B2B3367F-92A1-4BC7-9952-89CD6485DAE2}" destId="{F3CE970E-1726-4110-8140-7CC23567F413}" srcOrd="13" destOrd="0" presId="urn:microsoft.com/office/officeart/2005/8/layout/list1"/>
    <dgm:cxn modelId="{52837B2F-B986-49C3-930E-6C4387DD72A5}" type="presParOf" srcId="{B2B3367F-92A1-4BC7-9952-89CD6485DAE2}" destId="{1A8CBEAC-8795-4AB4-9515-B4EF267C581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16D696F-918E-4C73-B7E4-C9EB60FCAE31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70856801-F359-4837-9198-1B9FFC02EBA5}">
      <dgm:prSet phldrT="[Текст]"/>
      <dgm:spPr/>
      <dgm:t>
        <a:bodyPr/>
        <a:lstStyle/>
        <a:p>
          <a:r>
            <a:rPr lang="ru-RU" dirty="0" smtClean="0"/>
            <a:t>Убеждение</a:t>
          </a:r>
          <a:endParaRPr lang="ru-RU" dirty="0"/>
        </a:p>
      </dgm:t>
    </dgm:pt>
    <dgm:pt modelId="{3B49891C-6CFA-4781-A176-AF694541E5AE}" type="parTrans" cxnId="{70A6C4DA-EA8F-4328-905A-FB730C096ED8}">
      <dgm:prSet/>
      <dgm:spPr/>
      <dgm:t>
        <a:bodyPr/>
        <a:lstStyle/>
        <a:p>
          <a:endParaRPr lang="ru-RU"/>
        </a:p>
      </dgm:t>
    </dgm:pt>
    <dgm:pt modelId="{EB90783B-9567-47B2-8802-A3FB660F8E82}" type="sibTrans" cxnId="{70A6C4DA-EA8F-4328-905A-FB730C096ED8}">
      <dgm:prSet/>
      <dgm:spPr/>
      <dgm:t>
        <a:bodyPr/>
        <a:lstStyle/>
        <a:p>
          <a:endParaRPr lang="ru-RU"/>
        </a:p>
      </dgm:t>
    </dgm:pt>
    <dgm:pt modelId="{E83F9069-17ED-4C67-8AE8-E85F00306F01}">
      <dgm:prSet phldrT="[Текст]"/>
      <dgm:spPr/>
      <dgm:t>
        <a:bodyPr/>
        <a:lstStyle/>
        <a:p>
          <a:endParaRPr lang="ru-RU" dirty="0"/>
        </a:p>
      </dgm:t>
    </dgm:pt>
    <dgm:pt modelId="{C57588CA-4311-4DA2-8231-E6B2C94643D6}" type="parTrans" cxnId="{511F71EB-8F20-4D9F-878F-E741E7CC9C46}">
      <dgm:prSet/>
      <dgm:spPr/>
      <dgm:t>
        <a:bodyPr/>
        <a:lstStyle/>
        <a:p>
          <a:endParaRPr lang="ru-RU"/>
        </a:p>
      </dgm:t>
    </dgm:pt>
    <dgm:pt modelId="{A57D65AC-5AC8-4E6D-AFFC-95041D29473E}" type="sibTrans" cxnId="{511F71EB-8F20-4D9F-878F-E741E7CC9C46}">
      <dgm:prSet/>
      <dgm:spPr/>
      <dgm:t>
        <a:bodyPr/>
        <a:lstStyle/>
        <a:p>
          <a:endParaRPr lang="ru-RU"/>
        </a:p>
      </dgm:t>
    </dgm:pt>
    <dgm:pt modelId="{6BDEBE82-8935-479F-88F2-AC213F8C0994}">
      <dgm:prSet phldrT="[Текст]"/>
      <dgm:spPr/>
      <dgm:t>
        <a:bodyPr/>
        <a:lstStyle/>
        <a:p>
          <a:r>
            <a:rPr lang="ru-RU" dirty="0" smtClean="0"/>
            <a:t>Внушение</a:t>
          </a:r>
          <a:endParaRPr lang="ru-RU" dirty="0"/>
        </a:p>
      </dgm:t>
    </dgm:pt>
    <dgm:pt modelId="{24D961B2-23A6-407F-B542-A75FC19E381E}" type="parTrans" cxnId="{9233475D-0FDB-4AFC-BC0C-CD3F98205E8C}">
      <dgm:prSet/>
      <dgm:spPr/>
      <dgm:t>
        <a:bodyPr/>
        <a:lstStyle/>
        <a:p>
          <a:endParaRPr lang="ru-RU"/>
        </a:p>
      </dgm:t>
    </dgm:pt>
    <dgm:pt modelId="{A1411E63-8CBC-44FE-BC9B-A05ABB2861F0}" type="sibTrans" cxnId="{9233475D-0FDB-4AFC-BC0C-CD3F98205E8C}">
      <dgm:prSet/>
      <dgm:spPr/>
      <dgm:t>
        <a:bodyPr/>
        <a:lstStyle/>
        <a:p>
          <a:endParaRPr lang="ru-RU"/>
        </a:p>
      </dgm:t>
    </dgm:pt>
    <dgm:pt modelId="{6970409F-D5D7-4FE6-B01B-47207CB8824F}">
      <dgm:prSet phldrT="[Текст]"/>
      <dgm:spPr/>
      <dgm:t>
        <a:bodyPr/>
        <a:lstStyle/>
        <a:p>
          <a:endParaRPr lang="ru-RU" dirty="0"/>
        </a:p>
      </dgm:t>
    </dgm:pt>
    <dgm:pt modelId="{BD34E3A4-CE94-4960-8BA0-BFE695F26D9A}" type="parTrans" cxnId="{EB2748E7-0363-4492-9B51-8CF0C05CD0B6}">
      <dgm:prSet/>
      <dgm:spPr/>
      <dgm:t>
        <a:bodyPr/>
        <a:lstStyle/>
        <a:p>
          <a:endParaRPr lang="ru-RU"/>
        </a:p>
      </dgm:t>
    </dgm:pt>
    <dgm:pt modelId="{B1397136-276E-4016-B6B8-28692AA96F38}" type="sibTrans" cxnId="{EB2748E7-0363-4492-9B51-8CF0C05CD0B6}">
      <dgm:prSet/>
      <dgm:spPr/>
      <dgm:t>
        <a:bodyPr/>
        <a:lstStyle/>
        <a:p>
          <a:endParaRPr lang="ru-RU"/>
        </a:p>
      </dgm:t>
    </dgm:pt>
    <dgm:pt modelId="{A5645160-7C10-4FCA-9550-BC5F23D0B8D3}">
      <dgm:prSet phldrT="[Текст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Заражение</a:t>
          </a:r>
          <a:endParaRPr lang="ru-RU" dirty="0"/>
        </a:p>
      </dgm:t>
    </dgm:pt>
    <dgm:pt modelId="{56099C3E-16CD-41B9-BBB6-B74E4F1B4497}" type="parTrans" cxnId="{8F164E68-13A8-44A6-8107-96DD4F28FBDA}">
      <dgm:prSet/>
      <dgm:spPr/>
      <dgm:t>
        <a:bodyPr/>
        <a:lstStyle/>
        <a:p>
          <a:endParaRPr lang="ru-RU"/>
        </a:p>
      </dgm:t>
    </dgm:pt>
    <dgm:pt modelId="{4D409E4F-6BA5-444B-9CA8-5D385B80613E}" type="sibTrans" cxnId="{8F164E68-13A8-44A6-8107-96DD4F28FBDA}">
      <dgm:prSet/>
      <dgm:spPr/>
      <dgm:t>
        <a:bodyPr/>
        <a:lstStyle/>
        <a:p>
          <a:endParaRPr lang="ru-RU"/>
        </a:p>
      </dgm:t>
    </dgm:pt>
    <dgm:pt modelId="{07113C65-933B-45AF-B980-C24EAAB9701A}">
      <dgm:prSet phldrT="[Текст]"/>
      <dgm:spPr/>
      <dgm:t>
        <a:bodyPr/>
        <a:lstStyle/>
        <a:p>
          <a:r>
            <a:rPr lang="ru-RU" dirty="0" smtClean="0"/>
            <a:t>Подражание</a:t>
          </a:r>
          <a:endParaRPr lang="ru-RU" dirty="0"/>
        </a:p>
      </dgm:t>
    </dgm:pt>
    <dgm:pt modelId="{90232BE2-98D4-4DDF-A5CA-A139B895CD21}" type="parTrans" cxnId="{EE748996-19FF-420F-803A-DAFE1DCA6B24}">
      <dgm:prSet/>
      <dgm:spPr/>
      <dgm:t>
        <a:bodyPr/>
        <a:lstStyle/>
        <a:p>
          <a:endParaRPr lang="ru-RU"/>
        </a:p>
      </dgm:t>
    </dgm:pt>
    <dgm:pt modelId="{B80B91C6-D8B5-4AD4-93A1-D9E67BB4CC4E}" type="sibTrans" cxnId="{EE748996-19FF-420F-803A-DAFE1DCA6B24}">
      <dgm:prSet/>
      <dgm:spPr/>
      <dgm:t>
        <a:bodyPr/>
        <a:lstStyle/>
        <a:p>
          <a:endParaRPr lang="ru-RU"/>
        </a:p>
      </dgm:t>
    </dgm:pt>
    <dgm:pt modelId="{55ED1C14-030F-4703-AE36-E3EB6DDF8E89}">
      <dgm:prSet phldrT="[Текст]"/>
      <dgm:spPr/>
      <dgm:t>
        <a:bodyPr/>
        <a:lstStyle/>
        <a:p>
          <a:endParaRPr lang="ru-RU" dirty="0"/>
        </a:p>
      </dgm:t>
    </dgm:pt>
    <dgm:pt modelId="{B61BEBAF-C6F4-4D4F-A3A6-ACDAAC2F7810}" type="parTrans" cxnId="{6CEA606D-2C37-4B8A-AD03-952AC35D5B97}">
      <dgm:prSet/>
      <dgm:spPr/>
    </dgm:pt>
    <dgm:pt modelId="{24784DAC-C22A-43FE-BBB9-7F7DAE32A0FC}" type="sibTrans" cxnId="{6CEA606D-2C37-4B8A-AD03-952AC35D5B97}">
      <dgm:prSet/>
      <dgm:spPr/>
    </dgm:pt>
    <dgm:pt modelId="{C710F862-B49D-4C81-AED3-00C382C0FBB5}">
      <dgm:prSet phldrT="[Текст]"/>
      <dgm:spPr/>
      <dgm:t>
        <a:bodyPr/>
        <a:lstStyle/>
        <a:p>
          <a:r>
            <a:rPr lang="ru-RU" dirty="0" smtClean="0"/>
            <a:t>Чаще всего возникает в группе людей, которые руководствуются в своем поведении эмоциональным состоянием, действуют на основе сведения принятых  без должного анализа, либо повторяют действия других людей</a:t>
          </a:r>
          <a:endParaRPr lang="ru-RU" dirty="0"/>
        </a:p>
      </dgm:t>
    </dgm:pt>
    <dgm:pt modelId="{92D54BAC-0A77-46A5-930D-2757F17D0AFD}" type="parTrans" cxnId="{EC8806F7-7C3C-4425-9B49-06904F87332D}">
      <dgm:prSet/>
      <dgm:spPr/>
    </dgm:pt>
    <dgm:pt modelId="{E85A81A6-A32D-4C57-BC9F-5AE4434E37BF}" type="sibTrans" cxnId="{EC8806F7-7C3C-4425-9B49-06904F87332D}">
      <dgm:prSet/>
      <dgm:spPr/>
    </dgm:pt>
    <dgm:pt modelId="{B2B3367F-92A1-4BC7-9952-89CD6485DAE2}" type="pres">
      <dgm:prSet presAssocID="{416D696F-918E-4C73-B7E4-C9EB60FCAE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E251F86-8AF2-421D-BD47-14293043F862}" type="pres">
      <dgm:prSet presAssocID="{70856801-F359-4837-9198-1B9FFC02EBA5}" presName="parentLin" presStyleCnt="0"/>
      <dgm:spPr/>
    </dgm:pt>
    <dgm:pt modelId="{886433FD-F25A-4431-B434-34B365B20538}" type="pres">
      <dgm:prSet presAssocID="{70856801-F359-4837-9198-1B9FFC02EBA5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AC7B0FBD-5F11-47F7-940A-3120E47ED279}" type="pres">
      <dgm:prSet presAssocID="{70856801-F359-4837-9198-1B9FFC02EB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5ED876-B6D9-4E5A-B677-F07435A2E0C8}" type="pres">
      <dgm:prSet presAssocID="{70856801-F359-4837-9198-1B9FFC02EBA5}" presName="negativeSpace" presStyleCnt="0"/>
      <dgm:spPr/>
    </dgm:pt>
    <dgm:pt modelId="{CDD64BBB-4296-4540-A960-DDBD666BFEE6}" type="pres">
      <dgm:prSet presAssocID="{70856801-F359-4837-9198-1B9FFC02EBA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EC99B7-2FAE-404C-A0BD-CD25369F68FC}" type="pres">
      <dgm:prSet presAssocID="{EB90783B-9567-47B2-8802-A3FB660F8E82}" presName="spaceBetweenRectangles" presStyleCnt="0"/>
      <dgm:spPr/>
    </dgm:pt>
    <dgm:pt modelId="{00D2EDAF-D225-4D6A-9674-6F6B1ABDE2AD}" type="pres">
      <dgm:prSet presAssocID="{6BDEBE82-8935-479F-88F2-AC213F8C0994}" presName="parentLin" presStyleCnt="0"/>
      <dgm:spPr/>
    </dgm:pt>
    <dgm:pt modelId="{E993374F-05D4-47BD-AEA2-244AE2233B84}" type="pres">
      <dgm:prSet presAssocID="{6BDEBE82-8935-479F-88F2-AC213F8C0994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533EC7E6-545B-45B0-BA20-F19B3A992FED}" type="pres">
      <dgm:prSet presAssocID="{6BDEBE82-8935-479F-88F2-AC213F8C09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59512C-4E50-4FB2-AADD-3D82F2472C68}" type="pres">
      <dgm:prSet presAssocID="{6BDEBE82-8935-479F-88F2-AC213F8C0994}" presName="negativeSpace" presStyleCnt="0"/>
      <dgm:spPr/>
    </dgm:pt>
    <dgm:pt modelId="{70D4B4D7-A4CB-4CD5-AED5-D0B6603CEB34}" type="pres">
      <dgm:prSet presAssocID="{6BDEBE82-8935-479F-88F2-AC213F8C099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003D16-66CF-484E-BD5D-CDAEA99DD0BD}" type="pres">
      <dgm:prSet presAssocID="{A1411E63-8CBC-44FE-BC9B-A05ABB2861F0}" presName="spaceBetweenRectangles" presStyleCnt="0"/>
      <dgm:spPr/>
    </dgm:pt>
    <dgm:pt modelId="{F00CC374-510A-4AD9-AD15-06F6AE179456}" type="pres">
      <dgm:prSet presAssocID="{07113C65-933B-45AF-B980-C24EAAB9701A}" presName="parentLin" presStyleCnt="0"/>
      <dgm:spPr/>
    </dgm:pt>
    <dgm:pt modelId="{A9032522-35BE-4E96-AF0D-389173834BE1}" type="pres">
      <dgm:prSet presAssocID="{07113C65-933B-45AF-B980-C24EAAB9701A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05D41B23-EF17-410B-8963-FBA8F48A7CC9}" type="pres">
      <dgm:prSet presAssocID="{07113C65-933B-45AF-B980-C24EAAB9701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BEA55B-A2A9-4ACE-A363-E8E402CDE142}" type="pres">
      <dgm:prSet presAssocID="{07113C65-933B-45AF-B980-C24EAAB9701A}" presName="negativeSpace" presStyleCnt="0"/>
      <dgm:spPr/>
    </dgm:pt>
    <dgm:pt modelId="{BC85062A-11A5-4FBB-B7A0-D475148593F9}" type="pres">
      <dgm:prSet presAssocID="{07113C65-933B-45AF-B980-C24EAAB9701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63A184-1390-40BD-850C-10C4E046A06B}" type="pres">
      <dgm:prSet presAssocID="{B80B91C6-D8B5-4AD4-93A1-D9E67BB4CC4E}" presName="spaceBetweenRectangles" presStyleCnt="0"/>
      <dgm:spPr/>
    </dgm:pt>
    <dgm:pt modelId="{C8574B01-5E3A-4FD6-A85F-5EDD8D10784A}" type="pres">
      <dgm:prSet presAssocID="{A5645160-7C10-4FCA-9550-BC5F23D0B8D3}" presName="parentLin" presStyleCnt="0"/>
      <dgm:spPr/>
    </dgm:pt>
    <dgm:pt modelId="{4235E878-780C-4290-8079-90009837CFC2}" type="pres">
      <dgm:prSet presAssocID="{A5645160-7C10-4FCA-9550-BC5F23D0B8D3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9556C7FF-2E83-424D-A179-FC27CD3DC798}" type="pres">
      <dgm:prSet presAssocID="{A5645160-7C10-4FCA-9550-BC5F23D0B8D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CE970E-1726-4110-8140-7CC23567F413}" type="pres">
      <dgm:prSet presAssocID="{A5645160-7C10-4FCA-9550-BC5F23D0B8D3}" presName="negativeSpace" presStyleCnt="0"/>
      <dgm:spPr/>
    </dgm:pt>
    <dgm:pt modelId="{1A8CBEAC-8795-4AB4-9515-B4EF267C581F}" type="pres">
      <dgm:prSet presAssocID="{A5645160-7C10-4FCA-9550-BC5F23D0B8D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20A9DA2-AA68-4C9E-86AE-B4BDAC771929}" type="presOf" srcId="{A5645160-7C10-4FCA-9550-BC5F23D0B8D3}" destId="{4235E878-780C-4290-8079-90009837CFC2}" srcOrd="0" destOrd="0" presId="urn:microsoft.com/office/officeart/2005/8/layout/list1"/>
    <dgm:cxn modelId="{6553F576-5F9C-4DFB-AE8E-E09B73E0D40C}" type="presOf" srcId="{E83F9069-17ED-4C67-8AE8-E85F00306F01}" destId="{CDD64BBB-4296-4540-A960-DDBD666BFEE6}" srcOrd="0" destOrd="0" presId="urn:microsoft.com/office/officeart/2005/8/layout/list1"/>
    <dgm:cxn modelId="{511F71EB-8F20-4D9F-878F-E741E7CC9C46}" srcId="{70856801-F359-4837-9198-1B9FFC02EBA5}" destId="{E83F9069-17ED-4C67-8AE8-E85F00306F01}" srcOrd="0" destOrd="0" parTransId="{C57588CA-4311-4DA2-8231-E6B2C94643D6}" sibTransId="{A57D65AC-5AC8-4E6D-AFFC-95041D29473E}"/>
    <dgm:cxn modelId="{7F48CFDD-6D2E-410C-AEE9-75FF3942E2CA}" type="presOf" srcId="{55ED1C14-030F-4703-AE36-E3EB6DDF8E89}" destId="{BC85062A-11A5-4FBB-B7A0-D475148593F9}" srcOrd="0" destOrd="0" presId="urn:microsoft.com/office/officeart/2005/8/layout/list1"/>
    <dgm:cxn modelId="{70A6C4DA-EA8F-4328-905A-FB730C096ED8}" srcId="{416D696F-918E-4C73-B7E4-C9EB60FCAE31}" destId="{70856801-F359-4837-9198-1B9FFC02EBA5}" srcOrd="0" destOrd="0" parTransId="{3B49891C-6CFA-4781-A176-AF694541E5AE}" sibTransId="{EB90783B-9567-47B2-8802-A3FB660F8E82}"/>
    <dgm:cxn modelId="{89C1EAF9-E428-4FC3-BCA4-3BFCAD54EBC6}" type="presOf" srcId="{07113C65-933B-45AF-B980-C24EAAB9701A}" destId="{A9032522-35BE-4E96-AF0D-389173834BE1}" srcOrd="0" destOrd="0" presId="urn:microsoft.com/office/officeart/2005/8/layout/list1"/>
    <dgm:cxn modelId="{CA7EFC65-7182-4AD8-8983-E53E05F623D9}" type="presOf" srcId="{C710F862-B49D-4C81-AED3-00C382C0FBB5}" destId="{1A8CBEAC-8795-4AB4-9515-B4EF267C581F}" srcOrd="0" destOrd="0" presId="urn:microsoft.com/office/officeart/2005/8/layout/list1"/>
    <dgm:cxn modelId="{2891B9FC-F948-4B31-B158-BB4AB532A8BE}" type="presOf" srcId="{6BDEBE82-8935-479F-88F2-AC213F8C0994}" destId="{533EC7E6-545B-45B0-BA20-F19B3A992FED}" srcOrd="1" destOrd="0" presId="urn:microsoft.com/office/officeart/2005/8/layout/list1"/>
    <dgm:cxn modelId="{EE748996-19FF-420F-803A-DAFE1DCA6B24}" srcId="{416D696F-918E-4C73-B7E4-C9EB60FCAE31}" destId="{07113C65-933B-45AF-B980-C24EAAB9701A}" srcOrd="2" destOrd="0" parTransId="{90232BE2-98D4-4DDF-A5CA-A139B895CD21}" sibTransId="{B80B91C6-D8B5-4AD4-93A1-D9E67BB4CC4E}"/>
    <dgm:cxn modelId="{8F164E68-13A8-44A6-8107-96DD4F28FBDA}" srcId="{416D696F-918E-4C73-B7E4-C9EB60FCAE31}" destId="{A5645160-7C10-4FCA-9550-BC5F23D0B8D3}" srcOrd="3" destOrd="0" parTransId="{56099C3E-16CD-41B9-BBB6-B74E4F1B4497}" sibTransId="{4D409E4F-6BA5-444B-9CA8-5D385B80613E}"/>
    <dgm:cxn modelId="{EB2748E7-0363-4492-9B51-8CF0C05CD0B6}" srcId="{6BDEBE82-8935-479F-88F2-AC213F8C0994}" destId="{6970409F-D5D7-4FE6-B01B-47207CB8824F}" srcOrd="0" destOrd="0" parTransId="{BD34E3A4-CE94-4960-8BA0-BFE695F26D9A}" sibTransId="{B1397136-276E-4016-B6B8-28692AA96F38}"/>
    <dgm:cxn modelId="{C4EFBA76-0518-4B4D-91D1-5A49B60A50CF}" type="presOf" srcId="{70856801-F359-4837-9198-1B9FFC02EBA5}" destId="{AC7B0FBD-5F11-47F7-940A-3120E47ED279}" srcOrd="1" destOrd="0" presId="urn:microsoft.com/office/officeart/2005/8/layout/list1"/>
    <dgm:cxn modelId="{7F582576-BB2C-445F-B397-4DE75B02A92C}" type="presOf" srcId="{70856801-F359-4837-9198-1B9FFC02EBA5}" destId="{886433FD-F25A-4431-B434-34B365B20538}" srcOrd="0" destOrd="0" presId="urn:microsoft.com/office/officeart/2005/8/layout/list1"/>
    <dgm:cxn modelId="{EC8806F7-7C3C-4425-9B49-06904F87332D}" srcId="{A5645160-7C10-4FCA-9550-BC5F23D0B8D3}" destId="{C710F862-B49D-4C81-AED3-00C382C0FBB5}" srcOrd="0" destOrd="0" parTransId="{92D54BAC-0A77-46A5-930D-2757F17D0AFD}" sibTransId="{E85A81A6-A32D-4C57-BC9F-5AE4434E37BF}"/>
    <dgm:cxn modelId="{46665B93-AA70-4BF3-AC02-A6E59764269A}" type="presOf" srcId="{6BDEBE82-8935-479F-88F2-AC213F8C0994}" destId="{E993374F-05D4-47BD-AEA2-244AE2233B84}" srcOrd="0" destOrd="0" presId="urn:microsoft.com/office/officeart/2005/8/layout/list1"/>
    <dgm:cxn modelId="{9233475D-0FDB-4AFC-BC0C-CD3F98205E8C}" srcId="{416D696F-918E-4C73-B7E4-C9EB60FCAE31}" destId="{6BDEBE82-8935-479F-88F2-AC213F8C0994}" srcOrd="1" destOrd="0" parTransId="{24D961B2-23A6-407F-B542-A75FC19E381E}" sibTransId="{A1411E63-8CBC-44FE-BC9B-A05ABB2861F0}"/>
    <dgm:cxn modelId="{BAC0A22A-CCF4-4EA1-8DB4-C725CE796A33}" type="presOf" srcId="{416D696F-918E-4C73-B7E4-C9EB60FCAE31}" destId="{B2B3367F-92A1-4BC7-9952-89CD6485DAE2}" srcOrd="0" destOrd="0" presId="urn:microsoft.com/office/officeart/2005/8/layout/list1"/>
    <dgm:cxn modelId="{6CEA606D-2C37-4B8A-AD03-952AC35D5B97}" srcId="{07113C65-933B-45AF-B980-C24EAAB9701A}" destId="{55ED1C14-030F-4703-AE36-E3EB6DDF8E89}" srcOrd="0" destOrd="0" parTransId="{B61BEBAF-C6F4-4D4F-A3A6-ACDAAC2F7810}" sibTransId="{24784DAC-C22A-43FE-BBB9-7F7DAE32A0FC}"/>
    <dgm:cxn modelId="{A8D04C7C-F937-4EC0-9C9C-1BB4CE7B55DB}" type="presOf" srcId="{6970409F-D5D7-4FE6-B01B-47207CB8824F}" destId="{70D4B4D7-A4CB-4CD5-AED5-D0B6603CEB34}" srcOrd="0" destOrd="0" presId="urn:microsoft.com/office/officeart/2005/8/layout/list1"/>
    <dgm:cxn modelId="{369FDD9D-3A8B-4D53-980A-D967E8EB6EBE}" type="presOf" srcId="{A5645160-7C10-4FCA-9550-BC5F23D0B8D3}" destId="{9556C7FF-2E83-424D-A179-FC27CD3DC798}" srcOrd="1" destOrd="0" presId="urn:microsoft.com/office/officeart/2005/8/layout/list1"/>
    <dgm:cxn modelId="{FD2D471B-758C-42FC-BE74-65D449935147}" type="presOf" srcId="{07113C65-933B-45AF-B980-C24EAAB9701A}" destId="{05D41B23-EF17-410B-8963-FBA8F48A7CC9}" srcOrd="1" destOrd="0" presId="urn:microsoft.com/office/officeart/2005/8/layout/list1"/>
    <dgm:cxn modelId="{C99D3227-4DA2-405C-88AA-0D3AA712586E}" type="presParOf" srcId="{B2B3367F-92A1-4BC7-9952-89CD6485DAE2}" destId="{8E251F86-8AF2-421D-BD47-14293043F862}" srcOrd="0" destOrd="0" presId="urn:microsoft.com/office/officeart/2005/8/layout/list1"/>
    <dgm:cxn modelId="{2EAE53EE-53A1-415B-A298-92ED3F5AB053}" type="presParOf" srcId="{8E251F86-8AF2-421D-BD47-14293043F862}" destId="{886433FD-F25A-4431-B434-34B365B20538}" srcOrd="0" destOrd="0" presId="urn:microsoft.com/office/officeart/2005/8/layout/list1"/>
    <dgm:cxn modelId="{3C670D78-475F-4C67-82D8-531B36853F96}" type="presParOf" srcId="{8E251F86-8AF2-421D-BD47-14293043F862}" destId="{AC7B0FBD-5F11-47F7-940A-3120E47ED279}" srcOrd="1" destOrd="0" presId="urn:microsoft.com/office/officeart/2005/8/layout/list1"/>
    <dgm:cxn modelId="{91D38913-3C6D-4A90-8F5E-BA1D0DAE7211}" type="presParOf" srcId="{B2B3367F-92A1-4BC7-9952-89CD6485DAE2}" destId="{295ED876-B6D9-4E5A-B677-F07435A2E0C8}" srcOrd="1" destOrd="0" presId="urn:microsoft.com/office/officeart/2005/8/layout/list1"/>
    <dgm:cxn modelId="{24CC99F3-4133-498E-BAE2-FF493553E544}" type="presParOf" srcId="{B2B3367F-92A1-4BC7-9952-89CD6485DAE2}" destId="{CDD64BBB-4296-4540-A960-DDBD666BFEE6}" srcOrd="2" destOrd="0" presId="urn:microsoft.com/office/officeart/2005/8/layout/list1"/>
    <dgm:cxn modelId="{F1BF1AF5-E02B-4BE3-92E9-9557D49445E4}" type="presParOf" srcId="{B2B3367F-92A1-4BC7-9952-89CD6485DAE2}" destId="{87EC99B7-2FAE-404C-A0BD-CD25369F68FC}" srcOrd="3" destOrd="0" presId="urn:microsoft.com/office/officeart/2005/8/layout/list1"/>
    <dgm:cxn modelId="{76355653-FFD4-4AEC-ADC7-83FF033B30F2}" type="presParOf" srcId="{B2B3367F-92A1-4BC7-9952-89CD6485DAE2}" destId="{00D2EDAF-D225-4D6A-9674-6F6B1ABDE2AD}" srcOrd="4" destOrd="0" presId="urn:microsoft.com/office/officeart/2005/8/layout/list1"/>
    <dgm:cxn modelId="{D041C805-1C53-48A1-8413-2FFEFE6B8616}" type="presParOf" srcId="{00D2EDAF-D225-4D6A-9674-6F6B1ABDE2AD}" destId="{E993374F-05D4-47BD-AEA2-244AE2233B84}" srcOrd="0" destOrd="0" presId="urn:microsoft.com/office/officeart/2005/8/layout/list1"/>
    <dgm:cxn modelId="{2E662D93-E0C6-43EC-B5C8-4E5CEC28A617}" type="presParOf" srcId="{00D2EDAF-D225-4D6A-9674-6F6B1ABDE2AD}" destId="{533EC7E6-545B-45B0-BA20-F19B3A992FED}" srcOrd="1" destOrd="0" presId="urn:microsoft.com/office/officeart/2005/8/layout/list1"/>
    <dgm:cxn modelId="{8ED1E4C4-63A3-416C-A03E-958999AF13C9}" type="presParOf" srcId="{B2B3367F-92A1-4BC7-9952-89CD6485DAE2}" destId="{D459512C-4E50-4FB2-AADD-3D82F2472C68}" srcOrd="5" destOrd="0" presId="urn:microsoft.com/office/officeart/2005/8/layout/list1"/>
    <dgm:cxn modelId="{1CB91893-47FB-416D-B500-5BEEAE022878}" type="presParOf" srcId="{B2B3367F-92A1-4BC7-9952-89CD6485DAE2}" destId="{70D4B4D7-A4CB-4CD5-AED5-D0B6603CEB34}" srcOrd="6" destOrd="0" presId="urn:microsoft.com/office/officeart/2005/8/layout/list1"/>
    <dgm:cxn modelId="{AC39F463-879B-450F-A1B3-816B774A3CF1}" type="presParOf" srcId="{B2B3367F-92A1-4BC7-9952-89CD6485DAE2}" destId="{BE003D16-66CF-484E-BD5D-CDAEA99DD0BD}" srcOrd="7" destOrd="0" presId="urn:microsoft.com/office/officeart/2005/8/layout/list1"/>
    <dgm:cxn modelId="{FAD4210B-10E6-41EC-97F1-A99CD19C3111}" type="presParOf" srcId="{B2B3367F-92A1-4BC7-9952-89CD6485DAE2}" destId="{F00CC374-510A-4AD9-AD15-06F6AE179456}" srcOrd="8" destOrd="0" presId="urn:microsoft.com/office/officeart/2005/8/layout/list1"/>
    <dgm:cxn modelId="{BADC1870-C6F7-4001-87A9-6B1CECE3004A}" type="presParOf" srcId="{F00CC374-510A-4AD9-AD15-06F6AE179456}" destId="{A9032522-35BE-4E96-AF0D-389173834BE1}" srcOrd="0" destOrd="0" presId="urn:microsoft.com/office/officeart/2005/8/layout/list1"/>
    <dgm:cxn modelId="{D78A1CBB-0E65-4A33-AC15-A9EECFF1128C}" type="presParOf" srcId="{F00CC374-510A-4AD9-AD15-06F6AE179456}" destId="{05D41B23-EF17-410B-8963-FBA8F48A7CC9}" srcOrd="1" destOrd="0" presId="urn:microsoft.com/office/officeart/2005/8/layout/list1"/>
    <dgm:cxn modelId="{CAF46AC6-CA88-48FD-93AB-DDAE9D11C0AD}" type="presParOf" srcId="{B2B3367F-92A1-4BC7-9952-89CD6485DAE2}" destId="{01BEA55B-A2A9-4ACE-A363-E8E402CDE142}" srcOrd="9" destOrd="0" presId="urn:microsoft.com/office/officeart/2005/8/layout/list1"/>
    <dgm:cxn modelId="{7F89E4CE-326C-49A7-8C2E-E48BBE7BF284}" type="presParOf" srcId="{B2B3367F-92A1-4BC7-9952-89CD6485DAE2}" destId="{BC85062A-11A5-4FBB-B7A0-D475148593F9}" srcOrd="10" destOrd="0" presId="urn:microsoft.com/office/officeart/2005/8/layout/list1"/>
    <dgm:cxn modelId="{6C6122EF-6BB1-4E4D-8774-2E170FE7B01C}" type="presParOf" srcId="{B2B3367F-92A1-4BC7-9952-89CD6485DAE2}" destId="{4F63A184-1390-40BD-850C-10C4E046A06B}" srcOrd="11" destOrd="0" presId="urn:microsoft.com/office/officeart/2005/8/layout/list1"/>
    <dgm:cxn modelId="{7AA3BC26-6D22-4971-8E28-6C1696368864}" type="presParOf" srcId="{B2B3367F-92A1-4BC7-9952-89CD6485DAE2}" destId="{C8574B01-5E3A-4FD6-A85F-5EDD8D10784A}" srcOrd="12" destOrd="0" presId="urn:microsoft.com/office/officeart/2005/8/layout/list1"/>
    <dgm:cxn modelId="{B542F7CC-8480-4D28-83D0-1FD64EA09B39}" type="presParOf" srcId="{C8574B01-5E3A-4FD6-A85F-5EDD8D10784A}" destId="{4235E878-780C-4290-8079-90009837CFC2}" srcOrd="0" destOrd="0" presId="urn:microsoft.com/office/officeart/2005/8/layout/list1"/>
    <dgm:cxn modelId="{8AFC4FE2-C64F-44AA-AD8F-416096974C8F}" type="presParOf" srcId="{C8574B01-5E3A-4FD6-A85F-5EDD8D10784A}" destId="{9556C7FF-2E83-424D-A179-FC27CD3DC798}" srcOrd="1" destOrd="0" presId="urn:microsoft.com/office/officeart/2005/8/layout/list1"/>
    <dgm:cxn modelId="{C13F2941-3BE9-4EBB-B2E2-2762313FE7B0}" type="presParOf" srcId="{B2B3367F-92A1-4BC7-9952-89CD6485DAE2}" destId="{F3CE970E-1726-4110-8140-7CC23567F413}" srcOrd="13" destOrd="0" presId="urn:microsoft.com/office/officeart/2005/8/layout/list1"/>
    <dgm:cxn modelId="{83949AA9-017A-4C85-A900-43DE7B6D6E40}" type="presParOf" srcId="{B2B3367F-92A1-4BC7-9952-89CD6485DAE2}" destId="{1A8CBEAC-8795-4AB4-9515-B4EF267C581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DAA4B50-DC18-4A82-A74A-DC0EB23FD899}" type="doc">
      <dgm:prSet loTypeId="urn:microsoft.com/office/officeart/2005/8/layout/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EC5B33D-C812-4405-8CD8-9AD37499BB2C}">
      <dgm:prSet phldrT="[Текст]" custT="1"/>
      <dgm:spPr/>
      <dgm:t>
        <a:bodyPr/>
        <a:lstStyle/>
        <a:p>
          <a:r>
            <a:rPr lang="ru-RU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Карьера - это один из показателей индивидуальной профессиональной жизни человека, достижение желаемого статуса и соответствующего ему уровня и качества жизни, а также достижение известности и славы. </a:t>
          </a:r>
          <a:endParaRPr lang="ru-RU" sz="20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F16B43-93CA-4682-9204-043F7B3458CD}" type="parTrans" cxnId="{27663825-1E0E-4F24-94B4-AE91E359645F}">
      <dgm:prSet/>
      <dgm:spPr/>
      <dgm:t>
        <a:bodyPr/>
        <a:lstStyle/>
        <a:p>
          <a:endParaRPr lang="ru-RU"/>
        </a:p>
      </dgm:t>
    </dgm:pt>
    <dgm:pt modelId="{9EBDB8EC-A58B-436D-AD18-7AA6881535A2}" type="sibTrans" cxnId="{27663825-1E0E-4F24-94B4-AE91E359645F}">
      <dgm:prSet/>
      <dgm:spPr/>
      <dgm:t>
        <a:bodyPr/>
        <a:lstStyle/>
        <a:p>
          <a:endParaRPr lang="ru-RU"/>
        </a:p>
      </dgm:t>
    </dgm:pt>
    <dgm:pt modelId="{BB8974CA-8A80-458C-B4D9-3E7AC2A40573}">
      <dgm:prSet phldrT="[Текст]" custT="1"/>
      <dgm:spPr/>
      <dgm:t>
        <a:bodyPr/>
        <a:lstStyle/>
        <a:p>
          <a:r>
            <a:rPr lang="ru-RU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Карьера - это субъективно осознанные суждения работника о своем трудовом будущем, ожидаемые пути самовыражения и удовлетворения трудом, это индивидуально осознанные позиция и поведение, связанные с трудовым опытом и деятельностью на протяжении рабочей жизни человека</a:t>
          </a:r>
          <a:endParaRPr lang="ru-RU" sz="20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C71888-53FE-4F23-99BA-683B573A0017}" type="parTrans" cxnId="{62325190-B1B1-44EC-A935-54262F7FCF4D}">
      <dgm:prSet/>
      <dgm:spPr/>
      <dgm:t>
        <a:bodyPr/>
        <a:lstStyle/>
        <a:p>
          <a:endParaRPr lang="ru-RU"/>
        </a:p>
      </dgm:t>
    </dgm:pt>
    <dgm:pt modelId="{06CCDCB4-3B84-46DA-863C-C77F752FDB0D}" type="sibTrans" cxnId="{62325190-B1B1-44EC-A935-54262F7FCF4D}">
      <dgm:prSet/>
      <dgm:spPr/>
      <dgm:t>
        <a:bodyPr/>
        <a:lstStyle/>
        <a:p>
          <a:endParaRPr lang="ru-RU"/>
        </a:p>
      </dgm:t>
    </dgm:pt>
    <dgm:pt modelId="{1C1E1978-B995-417D-B9DB-D83D54F9B70A}" type="pres">
      <dgm:prSet presAssocID="{4DAA4B50-DC18-4A82-A74A-DC0EB23FD899}" presName="linear" presStyleCnt="0">
        <dgm:presLayoutVars>
          <dgm:dir/>
          <dgm:animLvl val="lvl"/>
          <dgm:resizeHandles val="exact"/>
        </dgm:presLayoutVars>
      </dgm:prSet>
      <dgm:spPr/>
    </dgm:pt>
    <dgm:pt modelId="{3A258A6F-FC34-4E51-9B36-05D5FD3C3591}" type="pres">
      <dgm:prSet presAssocID="{CEC5B33D-C812-4405-8CD8-9AD37499BB2C}" presName="parentLin" presStyleCnt="0"/>
      <dgm:spPr/>
    </dgm:pt>
    <dgm:pt modelId="{249A5940-2348-4BE6-B230-0356860C8008}" type="pres">
      <dgm:prSet presAssocID="{CEC5B33D-C812-4405-8CD8-9AD37499BB2C}" presName="parentLeftMargin" presStyleLbl="node1" presStyleIdx="0" presStyleCnt="2"/>
      <dgm:spPr/>
    </dgm:pt>
    <dgm:pt modelId="{5F5D727D-9D03-4842-9E2F-93B562AA2634}" type="pres">
      <dgm:prSet presAssocID="{CEC5B33D-C812-4405-8CD8-9AD37499BB2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B0DDD3-D7A4-44B3-BE5C-C319B18025DD}" type="pres">
      <dgm:prSet presAssocID="{CEC5B33D-C812-4405-8CD8-9AD37499BB2C}" presName="negativeSpace" presStyleCnt="0"/>
      <dgm:spPr/>
    </dgm:pt>
    <dgm:pt modelId="{BB12C2C6-0579-4200-BCD1-BD10297734BF}" type="pres">
      <dgm:prSet presAssocID="{CEC5B33D-C812-4405-8CD8-9AD37499BB2C}" presName="childText" presStyleLbl="conFgAcc1" presStyleIdx="0" presStyleCnt="2">
        <dgm:presLayoutVars>
          <dgm:bulletEnabled val="1"/>
        </dgm:presLayoutVars>
      </dgm:prSet>
      <dgm:spPr/>
    </dgm:pt>
    <dgm:pt modelId="{69626FA5-A33A-4DC8-9738-01314F6143A1}" type="pres">
      <dgm:prSet presAssocID="{9EBDB8EC-A58B-436D-AD18-7AA6881535A2}" presName="spaceBetweenRectangles" presStyleCnt="0"/>
      <dgm:spPr/>
    </dgm:pt>
    <dgm:pt modelId="{9ABD5871-7157-4B94-A6BD-AEF97A9C6E92}" type="pres">
      <dgm:prSet presAssocID="{BB8974CA-8A80-458C-B4D9-3E7AC2A40573}" presName="parentLin" presStyleCnt="0"/>
      <dgm:spPr/>
    </dgm:pt>
    <dgm:pt modelId="{53AFD201-C7BE-4141-B5F6-7B6577E96AE7}" type="pres">
      <dgm:prSet presAssocID="{BB8974CA-8A80-458C-B4D9-3E7AC2A40573}" presName="parentLeftMargin" presStyleLbl="node1" presStyleIdx="0" presStyleCnt="2"/>
      <dgm:spPr/>
    </dgm:pt>
    <dgm:pt modelId="{EEDBBC60-2E8D-42E0-A45D-0A36F3A54DAC}" type="pres">
      <dgm:prSet presAssocID="{BB8974CA-8A80-458C-B4D9-3E7AC2A4057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83FC2C-1FFD-4E54-ADAC-1ECB90CD54B5}" type="pres">
      <dgm:prSet presAssocID="{BB8974CA-8A80-458C-B4D9-3E7AC2A40573}" presName="negativeSpace" presStyleCnt="0"/>
      <dgm:spPr/>
    </dgm:pt>
    <dgm:pt modelId="{B51DC778-5A2E-4CBC-AFEA-77C247A0C8DD}" type="pres">
      <dgm:prSet presAssocID="{BB8974CA-8A80-458C-B4D9-3E7AC2A405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D2E3AF-D816-4557-8D25-6B47C20BD0EF}" type="presOf" srcId="{BB8974CA-8A80-458C-B4D9-3E7AC2A40573}" destId="{EEDBBC60-2E8D-42E0-A45D-0A36F3A54DAC}" srcOrd="1" destOrd="0" presId="urn:microsoft.com/office/officeart/2005/8/layout/list1"/>
    <dgm:cxn modelId="{BD521428-840F-485D-B666-21B32B701823}" type="presOf" srcId="{4DAA4B50-DC18-4A82-A74A-DC0EB23FD899}" destId="{1C1E1978-B995-417D-B9DB-D83D54F9B70A}" srcOrd="0" destOrd="0" presId="urn:microsoft.com/office/officeart/2005/8/layout/list1"/>
    <dgm:cxn modelId="{6B250877-1008-4127-83E4-DA6A82844AA0}" type="presOf" srcId="{CEC5B33D-C812-4405-8CD8-9AD37499BB2C}" destId="{5F5D727D-9D03-4842-9E2F-93B562AA2634}" srcOrd="1" destOrd="0" presId="urn:microsoft.com/office/officeart/2005/8/layout/list1"/>
    <dgm:cxn modelId="{62325190-B1B1-44EC-A935-54262F7FCF4D}" srcId="{4DAA4B50-DC18-4A82-A74A-DC0EB23FD899}" destId="{BB8974CA-8A80-458C-B4D9-3E7AC2A40573}" srcOrd="1" destOrd="0" parTransId="{8DC71888-53FE-4F23-99BA-683B573A0017}" sibTransId="{06CCDCB4-3B84-46DA-863C-C77F752FDB0D}"/>
    <dgm:cxn modelId="{1A0EC276-813C-49A9-B784-6E40D970226A}" type="presOf" srcId="{CEC5B33D-C812-4405-8CD8-9AD37499BB2C}" destId="{249A5940-2348-4BE6-B230-0356860C8008}" srcOrd="0" destOrd="0" presId="urn:microsoft.com/office/officeart/2005/8/layout/list1"/>
    <dgm:cxn modelId="{5BF69BA5-3254-4319-9178-95EB3359DFA9}" type="presOf" srcId="{BB8974CA-8A80-458C-B4D9-3E7AC2A40573}" destId="{53AFD201-C7BE-4141-B5F6-7B6577E96AE7}" srcOrd="0" destOrd="0" presId="urn:microsoft.com/office/officeart/2005/8/layout/list1"/>
    <dgm:cxn modelId="{27663825-1E0E-4F24-94B4-AE91E359645F}" srcId="{4DAA4B50-DC18-4A82-A74A-DC0EB23FD899}" destId="{CEC5B33D-C812-4405-8CD8-9AD37499BB2C}" srcOrd="0" destOrd="0" parTransId="{53F16B43-93CA-4682-9204-043F7B3458CD}" sibTransId="{9EBDB8EC-A58B-436D-AD18-7AA6881535A2}"/>
    <dgm:cxn modelId="{CE28DB73-094A-434A-B90D-DFF3849EF6C8}" type="presParOf" srcId="{1C1E1978-B995-417D-B9DB-D83D54F9B70A}" destId="{3A258A6F-FC34-4E51-9B36-05D5FD3C3591}" srcOrd="0" destOrd="0" presId="urn:microsoft.com/office/officeart/2005/8/layout/list1"/>
    <dgm:cxn modelId="{CD47C716-4399-449A-A89F-23F188FC0434}" type="presParOf" srcId="{3A258A6F-FC34-4E51-9B36-05D5FD3C3591}" destId="{249A5940-2348-4BE6-B230-0356860C8008}" srcOrd="0" destOrd="0" presId="urn:microsoft.com/office/officeart/2005/8/layout/list1"/>
    <dgm:cxn modelId="{256D49A7-888C-47CB-8FB7-ECF59B1EB4C5}" type="presParOf" srcId="{3A258A6F-FC34-4E51-9B36-05D5FD3C3591}" destId="{5F5D727D-9D03-4842-9E2F-93B562AA2634}" srcOrd="1" destOrd="0" presId="urn:microsoft.com/office/officeart/2005/8/layout/list1"/>
    <dgm:cxn modelId="{F02D2B7A-E763-448A-A7FD-DBAB098A9273}" type="presParOf" srcId="{1C1E1978-B995-417D-B9DB-D83D54F9B70A}" destId="{02B0DDD3-D7A4-44B3-BE5C-C319B18025DD}" srcOrd="1" destOrd="0" presId="urn:microsoft.com/office/officeart/2005/8/layout/list1"/>
    <dgm:cxn modelId="{56571F75-2C4F-4476-A683-A4376AF35362}" type="presParOf" srcId="{1C1E1978-B995-417D-B9DB-D83D54F9B70A}" destId="{BB12C2C6-0579-4200-BCD1-BD10297734BF}" srcOrd="2" destOrd="0" presId="urn:microsoft.com/office/officeart/2005/8/layout/list1"/>
    <dgm:cxn modelId="{EFA66756-444E-4401-B75B-240722D93ABA}" type="presParOf" srcId="{1C1E1978-B995-417D-B9DB-D83D54F9B70A}" destId="{69626FA5-A33A-4DC8-9738-01314F6143A1}" srcOrd="3" destOrd="0" presId="urn:microsoft.com/office/officeart/2005/8/layout/list1"/>
    <dgm:cxn modelId="{7437A67E-3C8E-48E1-AE6B-612755D830FB}" type="presParOf" srcId="{1C1E1978-B995-417D-B9DB-D83D54F9B70A}" destId="{9ABD5871-7157-4B94-A6BD-AEF97A9C6E92}" srcOrd="4" destOrd="0" presId="urn:microsoft.com/office/officeart/2005/8/layout/list1"/>
    <dgm:cxn modelId="{B05FC345-A94A-40BF-BC6D-90EB09D69A6A}" type="presParOf" srcId="{9ABD5871-7157-4B94-A6BD-AEF97A9C6E92}" destId="{53AFD201-C7BE-4141-B5F6-7B6577E96AE7}" srcOrd="0" destOrd="0" presId="urn:microsoft.com/office/officeart/2005/8/layout/list1"/>
    <dgm:cxn modelId="{2B533A75-15EC-427B-AE6A-FC9324951F55}" type="presParOf" srcId="{9ABD5871-7157-4B94-A6BD-AEF97A9C6E92}" destId="{EEDBBC60-2E8D-42E0-A45D-0A36F3A54DAC}" srcOrd="1" destOrd="0" presId="urn:microsoft.com/office/officeart/2005/8/layout/list1"/>
    <dgm:cxn modelId="{6F7FF38C-0B6C-4F76-9190-B07FF988B7B8}" type="presParOf" srcId="{1C1E1978-B995-417D-B9DB-D83D54F9B70A}" destId="{2B83FC2C-1FFD-4E54-ADAC-1ECB90CD54B5}" srcOrd="5" destOrd="0" presId="urn:microsoft.com/office/officeart/2005/8/layout/list1"/>
    <dgm:cxn modelId="{C6673C77-B037-4DAC-B1EA-2F85D179B075}" type="presParOf" srcId="{1C1E1978-B995-417D-B9DB-D83D54F9B70A}" destId="{B51DC778-5A2E-4CBC-AFEA-77C247A0C8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9A6194-4A44-4171-A028-B2DB69E60CEB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26639ED-4CAA-4C8E-AE6F-1E5039F186EA}">
      <dgm:prSet phldrT="[Текст]" custT="1"/>
      <dgm:spPr/>
      <dgm:t>
        <a:bodyPr/>
        <a:lstStyle/>
        <a:p>
          <a:r>
            <a:rPr lang="ru-RU" sz="2000" dirty="0" smtClean="0"/>
            <a:t>профессиональный жизненный путь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B4E080-637B-4B3F-BF43-E7C5214B70B9}" type="parTrans" cxnId="{90BCAA0F-212E-477C-B5CE-38063C87CABF}">
      <dgm:prSet/>
      <dgm:spPr/>
      <dgm:t>
        <a:bodyPr/>
        <a:lstStyle/>
        <a:p>
          <a:endParaRPr lang="ru-RU"/>
        </a:p>
      </dgm:t>
    </dgm:pt>
    <dgm:pt modelId="{031AF19D-6C4A-4BC1-B2C1-B4CAC05A96E6}" type="sibTrans" cxnId="{90BCAA0F-212E-477C-B5CE-38063C87CABF}">
      <dgm:prSet/>
      <dgm:spPr/>
      <dgm:t>
        <a:bodyPr/>
        <a:lstStyle/>
        <a:p>
          <a:endParaRPr lang="ru-RU"/>
        </a:p>
      </dgm:t>
    </dgm:pt>
    <dgm:pt modelId="{38F17804-833F-46E0-8DB2-BB7CDEA5BC02}">
      <dgm:prSet phldrT="[Текст]" custT="1"/>
      <dgm:spPr/>
      <dgm:t>
        <a:bodyPr/>
        <a:lstStyle/>
        <a:p>
          <a:r>
            <a:rPr lang="ru-RU" sz="2000" dirty="0" smtClean="0"/>
            <a:t>профессиональная самореализация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A7EA60-5313-42A8-A0A4-126D46CD5CA6}" type="parTrans" cxnId="{F612D0AE-DE2D-4E6E-81E2-7A18BAD080E1}">
      <dgm:prSet/>
      <dgm:spPr/>
      <dgm:t>
        <a:bodyPr/>
        <a:lstStyle/>
        <a:p>
          <a:endParaRPr lang="ru-RU"/>
        </a:p>
      </dgm:t>
    </dgm:pt>
    <dgm:pt modelId="{1164D2B1-DE20-455C-94C4-1DED8C91DCC5}" type="sibTrans" cxnId="{F612D0AE-DE2D-4E6E-81E2-7A18BAD080E1}">
      <dgm:prSet/>
      <dgm:spPr/>
      <dgm:t>
        <a:bodyPr/>
        <a:lstStyle/>
        <a:p>
          <a:endParaRPr lang="ru-RU"/>
        </a:p>
      </dgm:t>
    </dgm:pt>
    <dgm:pt modelId="{EA2B9FF2-0F42-4800-924E-00ACFCA83526}">
      <dgm:prSet phldrT="[Текст]" custT="1"/>
      <dgm:spPr/>
      <dgm:t>
        <a:bodyPr/>
        <a:lstStyle/>
        <a:p>
          <a:r>
            <a:rPr lang="ru-RU" sz="2000" dirty="0" smtClean="0"/>
            <a:t>профессиональное самоопределение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2702FD-4D9C-4147-951A-67BB2B38157D}" type="parTrans" cxnId="{08538D15-5940-4989-A027-0EAB8B291FAC}">
      <dgm:prSet/>
      <dgm:spPr/>
      <dgm:t>
        <a:bodyPr/>
        <a:lstStyle/>
        <a:p>
          <a:endParaRPr lang="ru-RU"/>
        </a:p>
      </dgm:t>
    </dgm:pt>
    <dgm:pt modelId="{E3C0DB4C-3959-40AA-B470-643BACFF934B}" type="sibTrans" cxnId="{08538D15-5940-4989-A027-0EAB8B291FAC}">
      <dgm:prSet/>
      <dgm:spPr/>
      <dgm:t>
        <a:bodyPr/>
        <a:lstStyle/>
        <a:p>
          <a:endParaRPr lang="ru-RU"/>
        </a:p>
      </dgm:t>
    </dgm:pt>
    <dgm:pt modelId="{B18D1BE2-1A48-4336-96F5-457D34C71D88}" type="pres">
      <dgm:prSet presAssocID="{979A6194-4A44-4171-A028-B2DB69E60CE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CE4ADBE-0336-48AB-92B5-0F535ADDD840}" type="pres">
      <dgm:prSet presAssocID="{C26639ED-4CAA-4C8E-AE6F-1E5039F186EA}" presName="Accent1" presStyleCnt="0"/>
      <dgm:spPr/>
    </dgm:pt>
    <dgm:pt modelId="{57A7E101-B857-47DB-866C-6695EDB8B221}" type="pres">
      <dgm:prSet presAssocID="{C26639ED-4CAA-4C8E-AE6F-1E5039F186EA}" presName="Accent" presStyleLbl="node1" presStyleIdx="0" presStyleCnt="3"/>
      <dgm:spPr/>
    </dgm:pt>
    <dgm:pt modelId="{2FF44017-D831-45EF-A347-12B6D383D0E7}" type="pres">
      <dgm:prSet presAssocID="{C26639ED-4CAA-4C8E-AE6F-1E5039F186EA}" presName="Parent1" presStyleLbl="revTx" presStyleIdx="0" presStyleCnt="3" custScaleX="2574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27F64B-6324-4E5D-8EFB-4A8C7EDCE8AB}" type="pres">
      <dgm:prSet presAssocID="{38F17804-833F-46E0-8DB2-BB7CDEA5BC02}" presName="Accent2" presStyleCnt="0"/>
      <dgm:spPr/>
    </dgm:pt>
    <dgm:pt modelId="{5835F231-00F3-432C-9743-45E5D42E1D1F}" type="pres">
      <dgm:prSet presAssocID="{38F17804-833F-46E0-8DB2-BB7CDEA5BC02}" presName="Accent" presStyleLbl="node1" presStyleIdx="1" presStyleCnt="3"/>
      <dgm:spPr/>
    </dgm:pt>
    <dgm:pt modelId="{D0FA0004-A354-40CD-9B02-A97D141C90DE}" type="pres">
      <dgm:prSet presAssocID="{38F17804-833F-46E0-8DB2-BB7CDEA5BC02}" presName="Parent2" presStyleLbl="revTx" presStyleIdx="1" presStyleCnt="3" custScaleX="2445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08A869-CAD2-4ECB-89D6-BC25032CD7C7}" type="pres">
      <dgm:prSet presAssocID="{EA2B9FF2-0F42-4800-924E-00ACFCA83526}" presName="Accent3" presStyleCnt="0"/>
      <dgm:spPr/>
    </dgm:pt>
    <dgm:pt modelId="{FEAB9054-E225-4EE0-AD97-3CFDD358B219}" type="pres">
      <dgm:prSet presAssocID="{EA2B9FF2-0F42-4800-924E-00ACFCA83526}" presName="Accent" presStyleLbl="node1" presStyleIdx="2" presStyleCnt="3"/>
      <dgm:spPr/>
    </dgm:pt>
    <dgm:pt modelId="{A2CA0E5A-1BDD-4B61-9CCA-9C1BB716BB12}" type="pres">
      <dgm:prSet presAssocID="{EA2B9FF2-0F42-4800-924E-00ACFCA83526}" presName="Parent3" presStyleLbl="revTx" presStyleIdx="2" presStyleCnt="3" custScaleX="2319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0BCAA0F-212E-477C-B5CE-38063C87CABF}" srcId="{979A6194-4A44-4171-A028-B2DB69E60CEB}" destId="{C26639ED-4CAA-4C8E-AE6F-1E5039F186EA}" srcOrd="0" destOrd="0" parTransId="{F5B4E080-637B-4B3F-BF43-E7C5214B70B9}" sibTransId="{031AF19D-6C4A-4BC1-B2C1-B4CAC05A96E6}"/>
    <dgm:cxn modelId="{FF4F9864-1E5E-46A5-95EF-6EA08B3E502F}" type="presOf" srcId="{38F17804-833F-46E0-8DB2-BB7CDEA5BC02}" destId="{D0FA0004-A354-40CD-9B02-A97D141C90DE}" srcOrd="0" destOrd="0" presId="urn:microsoft.com/office/officeart/2009/layout/CircleArrowProcess"/>
    <dgm:cxn modelId="{08538D15-5940-4989-A027-0EAB8B291FAC}" srcId="{979A6194-4A44-4171-A028-B2DB69E60CEB}" destId="{EA2B9FF2-0F42-4800-924E-00ACFCA83526}" srcOrd="2" destOrd="0" parTransId="{E22702FD-4D9C-4147-951A-67BB2B38157D}" sibTransId="{E3C0DB4C-3959-40AA-B470-643BACFF934B}"/>
    <dgm:cxn modelId="{F612D0AE-DE2D-4E6E-81E2-7A18BAD080E1}" srcId="{979A6194-4A44-4171-A028-B2DB69E60CEB}" destId="{38F17804-833F-46E0-8DB2-BB7CDEA5BC02}" srcOrd="1" destOrd="0" parTransId="{06A7EA60-5313-42A8-A0A4-126D46CD5CA6}" sibTransId="{1164D2B1-DE20-455C-94C4-1DED8C91DCC5}"/>
    <dgm:cxn modelId="{0C9AF51A-4AC3-461F-AB05-ED057AAA6B4C}" type="presOf" srcId="{C26639ED-4CAA-4C8E-AE6F-1E5039F186EA}" destId="{2FF44017-D831-45EF-A347-12B6D383D0E7}" srcOrd="0" destOrd="0" presId="urn:microsoft.com/office/officeart/2009/layout/CircleArrowProcess"/>
    <dgm:cxn modelId="{DE58A76B-2FA7-4634-8019-E17FC3E4D29B}" type="presOf" srcId="{EA2B9FF2-0F42-4800-924E-00ACFCA83526}" destId="{A2CA0E5A-1BDD-4B61-9CCA-9C1BB716BB12}" srcOrd="0" destOrd="0" presId="urn:microsoft.com/office/officeart/2009/layout/CircleArrowProcess"/>
    <dgm:cxn modelId="{5F12A895-43AC-4C4C-AC25-5770473747FA}" type="presOf" srcId="{979A6194-4A44-4171-A028-B2DB69E60CEB}" destId="{B18D1BE2-1A48-4336-96F5-457D34C71D88}" srcOrd="0" destOrd="0" presId="urn:microsoft.com/office/officeart/2009/layout/CircleArrowProcess"/>
    <dgm:cxn modelId="{AE28DA48-EC00-4800-B5C7-D14BBA9C9BD9}" type="presParOf" srcId="{B18D1BE2-1A48-4336-96F5-457D34C71D88}" destId="{8CE4ADBE-0336-48AB-92B5-0F535ADDD840}" srcOrd="0" destOrd="0" presId="urn:microsoft.com/office/officeart/2009/layout/CircleArrowProcess"/>
    <dgm:cxn modelId="{B733253B-0042-41EA-B219-DC0739A87D58}" type="presParOf" srcId="{8CE4ADBE-0336-48AB-92B5-0F535ADDD840}" destId="{57A7E101-B857-47DB-866C-6695EDB8B221}" srcOrd="0" destOrd="0" presId="urn:microsoft.com/office/officeart/2009/layout/CircleArrowProcess"/>
    <dgm:cxn modelId="{A51B8DB6-7911-4DBB-A72D-DD1E2FD11E9F}" type="presParOf" srcId="{B18D1BE2-1A48-4336-96F5-457D34C71D88}" destId="{2FF44017-D831-45EF-A347-12B6D383D0E7}" srcOrd="1" destOrd="0" presId="urn:microsoft.com/office/officeart/2009/layout/CircleArrowProcess"/>
    <dgm:cxn modelId="{3A121620-071C-4526-9B1F-2BE85F2ED1F4}" type="presParOf" srcId="{B18D1BE2-1A48-4336-96F5-457D34C71D88}" destId="{8E27F64B-6324-4E5D-8EFB-4A8C7EDCE8AB}" srcOrd="2" destOrd="0" presId="urn:microsoft.com/office/officeart/2009/layout/CircleArrowProcess"/>
    <dgm:cxn modelId="{35A80504-A7C2-4CF2-A2ED-38BC7E73A302}" type="presParOf" srcId="{8E27F64B-6324-4E5D-8EFB-4A8C7EDCE8AB}" destId="{5835F231-00F3-432C-9743-45E5D42E1D1F}" srcOrd="0" destOrd="0" presId="urn:microsoft.com/office/officeart/2009/layout/CircleArrowProcess"/>
    <dgm:cxn modelId="{DAECF655-A6E4-4C8E-853B-FB913ADD3DCF}" type="presParOf" srcId="{B18D1BE2-1A48-4336-96F5-457D34C71D88}" destId="{D0FA0004-A354-40CD-9B02-A97D141C90DE}" srcOrd="3" destOrd="0" presId="urn:microsoft.com/office/officeart/2009/layout/CircleArrowProcess"/>
    <dgm:cxn modelId="{593D9557-8BDF-4294-B944-E526ECAA1D67}" type="presParOf" srcId="{B18D1BE2-1A48-4336-96F5-457D34C71D88}" destId="{CA08A869-CAD2-4ECB-89D6-BC25032CD7C7}" srcOrd="4" destOrd="0" presId="urn:microsoft.com/office/officeart/2009/layout/CircleArrowProcess"/>
    <dgm:cxn modelId="{551F886B-FB7F-4A91-B2E4-0A953E22746B}" type="presParOf" srcId="{CA08A869-CAD2-4ECB-89D6-BC25032CD7C7}" destId="{FEAB9054-E225-4EE0-AD97-3CFDD358B219}" srcOrd="0" destOrd="0" presId="urn:microsoft.com/office/officeart/2009/layout/CircleArrowProcess"/>
    <dgm:cxn modelId="{2030C869-0E67-4A0D-9FF2-5B00B90DBB8C}" type="presParOf" srcId="{B18D1BE2-1A48-4336-96F5-457D34C71D88}" destId="{A2CA0E5A-1BDD-4B61-9CCA-9C1BB716BB1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B17659B-91D1-4EBF-BF49-A32989EE173C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A559ADF6-4EBC-4014-86F4-C1CD20632B13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связанные непосредственно с человеком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757E45-8C42-4BF9-8DCD-A1693D245F47}" type="parTrans" cxnId="{2A618FC3-1C9C-4059-B285-47ECCE4C937B}">
      <dgm:prSet/>
      <dgm:spPr/>
      <dgm:t>
        <a:bodyPr/>
        <a:lstStyle/>
        <a:p>
          <a:endParaRPr lang="ru-RU"/>
        </a:p>
      </dgm:t>
    </dgm:pt>
    <dgm:pt modelId="{2D63EB23-7869-4BBC-9DEF-CC995A91C039}" type="sibTrans" cxnId="{2A618FC3-1C9C-4059-B285-47ECCE4C937B}">
      <dgm:prSet/>
      <dgm:spPr/>
      <dgm:t>
        <a:bodyPr/>
        <a:lstStyle/>
        <a:p>
          <a:endParaRPr lang="ru-RU"/>
        </a:p>
      </dgm:t>
    </dgm:pt>
    <dgm:pt modelId="{998E9F38-5446-43BB-BC14-26321FF956DF}">
      <dgm:prSet phldrT="[Текст]"/>
      <dgm:spPr/>
      <dgm:t>
        <a:bodyPr/>
        <a:lstStyle/>
        <a:p>
          <a:r>
            <a:rPr lang="ru-RU" dirty="0" smtClean="0"/>
            <a:t>способности и интересы человека, мотивация, принятие решения о смене ролей и статуса, особенности специализации и т.д. </a:t>
          </a:r>
          <a:endParaRPr lang="ru-RU" dirty="0"/>
        </a:p>
      </dgm:t>
    </dgm:pt>
    <dgm:pt modelId="{FC072777-A736-44A6-970A-BCEF072FA4B7}" type="parTrans" cxnId="{9B1E2C19-9581-4331-B890-9ED0D70175D5}">
      <dgm:prSet/>
      <dgm:spPr/>
      <dgm:t>
        <a:bodyPr/>
        <a:lstStyle/>
        <a:p>
          <a:endParaRPr lang="ru-RU"/>
        </a:p>
      </dgm:t>
    </dgm:pt>
    <dgm:pt modelId="{4CA72240-5127-45A4-8874-A522A320EF0A}" type="sibTrans" cxnId="{9B1E2C19-9581-4331-B890-9ED0D70175D5}">
      <dgm:prSet/>
      <dgm:spPr/>
      <dgm:t>
        <a:bodyPr/>
        <a:lstStyle/>
        <a:p>
          <a:endParaRPr lang="ru-RU"/>
        </a:p>
      </dgm:t>
    </dgm:pt>
    <dgm:pt modelId="{FE7FEC80-8F44-4C01-9C9E-18BACA62E447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связанные с взаимодействием личности окружающих людей и организации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90AD0E-73FF-44D6-9CCC-5B957366CC7A}" type="parTrans" cxnId="{06B729DC-CCAA-4442-8250-5CC717A224D9}">
      <dgm:prSet/>
      <dgm:spPr/>
      <dgm:t>
        <a:bodyPr/>
        <a:lstStyle/>
        <a:p>
          <a:endParaRPr lang="ru-RU"/>
        </a:p>
      </dgm:t>
    </dgm:pt>
    <dgm:pt modelId="{433E2118-9E66-46C1-A458-71B0610E3535}" type="sibTrans" cxnId="{06B729DC-CCAA-4442-8250-5CC717A224D9}">
      <dgm:prSet/>
      <dgm:spPr/>
      <dgm:t>
        <a:bodyPr/>
        <a:lstStyle/>
        <a:p>
          <a:endParaRPr lang="ru-RU"/>
        </a:p>
      </dgm:t>
    </dgm:pt>
    <dgm:pt modelId="{B7BD77A5-7804-445F-95CE-D7489648608D}">
      <dgm:prSet phldrT="[Текст]"/>
      <dgm:spPr/>
      <dgm:t>
        <a:bodyPr/>
        <a:lstStyle/>
        <a:p>
          <a:r>
            <a:rPr lang="ru-RU" dirty="0" smtClean="0"/>
            <a:t>влияние других людей; специфика организационной структуры, миссия и цели организации, тип организации</a:t>
          </a:r>
          <a:endParaRPr lang="ru-RU" dirty="0"/>
        </a:p>
      </dgm:t>
    </dgm:pt>
    <dgm:pt modelId="{021C9923-5059-45AC-8645-3CEDE5E2EB4D}" type="parTrans" cxnId="{A29EF399-7C92-43D6-9931-37908FB9FCA2}">
      <dgm:prSet/>
      <dgm:spPr/>
      <dgm:t>
        <a:bodyPr/>
        <a:lstStyle/>
        <a:p>
          <a:endParaRPr lang="ru-RU"/>
        </a:p>
      </dgm:t>
    </dgm:pt>
    <dgm:pt modelId="{E9FD4987-E755-4D65-9294-2EB98EE717C3}" type="sibTrans" cxnId="{A29EF399-7C92-43D6-9931-37908FB9FCA2}">
      <dgm:prSet/>
      <dgm:spPr/>
      <dgm:t>
        <a:bodyPr/>
        <a:lstStyle/>
        <a:p>
          <a:endParaRPr lang="ru-RU"/>
        </a:p>
      </dgm:t>
    </dgm:pt>
    <dgm:pt modelId="{362B70D5-E646-43A5-BA32-97717540F21D}" type="pres">
      <dgm:prSet presAssocID="{4B17659B-91D1-4EBF-BF49-A32989EE17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4FA322-58AA-43E1-8BC7-0C76B250BE43}" type="pres">
      <dgm:prSet presAssocID="{A559ADF6-4EBC-4014-86F4-C1CD20632B13}" presName="root" presStyleCnt="0"/>
      <dgm:spPr/>
    </dgm:pt>
    <dgm:pt modelId="{C1426190-872F-4AEF-B9B9-09B032A573E8}" type="pres">
      <dgm:prSet presAssocID="{A559ADF6-4EBC-4014-86F4-C1CD20632B13}" presName="rootComposite" presStyleCnt="0"/>
      <dgm:spPr/>
    </dgm:pt>
    <dgm:pt modelId="{60A04629-36D0-42D8-AC6B-74F63E9F3DE9}" type="pres">
      <dgm:prSet presAssocID="{A559ADF6-4EBC-4014-86F4-C1CD20632B13}" presName="rootText" presStyleLbl="node1" presStyleIdx="0" presStyleCnt="2"/>
      <dgm:spPr/>
      <dgm:t>
        <a:bodyPr/>
        <a:lstStyle/>
        <a:p>
          <a:endParaRPr lang="ru-RU"/>
        </a:p>
      </dgm:t>
    </dgm:pt>
    <dgm:pt modelId="{ABF1C7B7-4F1B-4FF7-8954-7504B7303E1F}" type="pres">
      <dgm:prSet presAssocID="{A559ADF6-4EBC-4014-86F4-C1CD20632B13}" presName="rootConnector" presStyleLbl="node1" presStyleIdx="0" presStyleCnt="2"/>
      <dgm:spPr/>
    </dgm:pt>
    <dgm:pt modelId="{39181DD6-621F-4743-9D84-0A522A577148}" type="pres">
      <dgm:prSet presAssocID="{A559ADF6-4EBC-4014-86F4-C1CD20632B13}" presName="childShape" presStyleCnt="0"/>
      <dgm:spPr/>
    </dgm:pt>
    <dgm:pt modelId="{3E6E17BE-E1CF-489B-8369-1B8A9EEA193F}" type="pres">
      <dgm:prSet presAssocID="{FC072777-A736-44A6-970A-BCEF072FA4B7}" presName="Name13" presStyleLbl="parChTrans1D2" presStyleIdx="0" presStyleCnt="2"/>
      <dgm:spPr/>
    </dgm:pt>
    <dgm:pt modelId="{164962E1-DCC6-405A-ADE3-BC179ABC94D9}" type="pres">
      <dgm:prSet presAssocID="{998E9F38-5446-43BB-BC14-26321FF956DF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D905A9-181D-4D8A-B170-7DE970D2DED2}" type="pres">
      <dgm:prSet presAssocID="{FE7FEC80-8F44-4C01-9C9E-18BACA62E447}" presName="root" presStyleCnt="0"/>
      <dgm:spPr/>
    </dgm:pt>
    <dgm:pt modelId="{BA997288-AFDA-4721-B268-D5A4CC2CE0FE}" type="pres">
      <dgm:prSet presAssocID="{FE7FEC80-8F44-4C01-9C9E-18BACA62E447}" presName="rootComposite" presStyleCnt="0"/>
      <dgm:spPr/>
    </dgm:pt>
    <dgm:pt modelId="{8C51BE88-8E7E-42F9-9970-820665B4FF75}" type="pres">
      <dgm:prSet presAssocID="{FE7FEC80-8F44-4C01-9C9E-18BACA62E447}" presName="rootText" presStyleLbl="node1" presStyleIdx="1" presStyleCnt="2"/>
      <dgm:spPr/>
      <dgm:t>
        <a:bodyPr/>
        <a:lstStyle/>
        <a:p>
          <a:endParaRPr lang="ru-RU"/>
        </a:p>
      </dgm:t>
    </dgm:pt>
    <dgm:pt modelId="{44DA8B2E-C7CA-4ED5-A3CB-6B323A280CB2}" type="pres">
      <dgm:prSet presAssocID="{FE7FEC80-8F44-4C01-9C9E-18BACA62E447}" presName="rootConnector" presStyleLbl="node1" presStyleIdx="1" presStyleCnt="2"/>
      <dgm:spPr/>
    </dgm:pt>
    <dgm:pt modelId="{E09E9F00-34DD-4733-BBB4-33F21CD0FE51}" type="pres">
      <dgm:prSet presAssocID="{FE7FEC80-8F44-4C01-9C9E-18BACA62E447}" presName="childShape" presStyleCnt="0"/>
      <dgm:spPr/>
    </dgm:pt>
    <dgm:pt modelId="{073B9F46-FD12-454E-AF41-62EEDB6587EA}" type="pres">
      <dgm:prSet presAssocID="{021C9923-5059-45AC-8645-3CEDE5E2EB4D}" presName="Name13" presStyleLbl="parChTrans1D2" presStyleIdx="1" presStyleCnt="2"/>
      <dgm:spPr/>
    </dgm:pt>
    <dgm:pt modelId="{8CAA92DF-DB3C-41A0-BEE2-DC395151C57A}" type="pres">
      <dgm:prSet presAssocID="{B7BD77A5-7804-445F-95CE-D7489648608D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F335C30-FD31-4186-92B6-D4AEBC898F0A}" type="presOf" srcId="{998E9F38-5446-43BB-BC14-26321FF956DF}" destId="{164962E1-DCC6-405A-ADE3-BC179ABC94D9}" srcOrd="0" destOrd="0" presId="urn:microsoft.com/office/officeart/2005/8/layout/hierarchy3"/>
    <dgm:cxn modelId="{EBE14664-6AD0-4F7B-8D34-65B42FD29C48}" type="presOf" srcId="{FE7FEC80-8F44-4C01-9C9E-18BACA62E447}" destId="{44DA8B2E-C7CA-4ED5-A3CB-6B323A280CB2}" srcOrd="1" destOrd="0" presId="urn:microsoft.com/office/officeart/2005/8/layout/hierarchy3"/>
    <dgm:cxn modelId="{9B1E2C19-9581-4331-B890-9ED0D70175D5}" srcId="{A559ADF6-4EBC-4014-86F4-C1CD20632B13}" destId="{998E9F38-5446-43BB-BC14-26321FF956DF}" srcOrd="0" destOrd="0" parTransId="{FC072777-A736-44A6-970A-BCEF072FA4B7}" sibTransId="{4CA72240-5127-45A4-8874-A522A320EF0A}"/>
    <dgm:cxn modelId="{F9E61BC8-542A-47BB-A731-D3929FC876CA}" type="presOf" srcId="{4B17659B-91D1-4EBF-BF49-A32989EE173C}" destId="{362B70D5-E646-43A5-BA32-97717540F21D}" srcOrd="0" destOrd="0" presId="urn:microsoft.com/office/officeart/2005/8/layout/hierarchy3"/>
    <dgm:cxn modelId="{9FEADC38-3D73-411F-92C8-CA350361EBE0}" type="presOf" srcId="{FE7FEC80-8F44-4C01-9C9E-18BACA62E447}" destId="{8C51BE88-8E7E-42F9-9970-820665B4FF75}" srcOrd="0" destOrd="0" presId="urn:microsoft.com/office/officeart/2005/8/layout/hierarchy3"/>
    <dgm:cxn modelId="{2D7E6B36-E329-4253-A04A-08403984F045}" type="presOf" srcId="{A559ADF6-4EBC-4014-86F4-C1CD20632B13}" destId="{60A04629-36D0-42D8-AC6B-74F63E9F3DE9}" srcOrd="0" destOrd="0" presId="urn:microsoft.com/office/officeart/2005/8/layout/hierarchy3"/>
    <dgm:cxn modelId="{AC1F0F68-D575-43F9-A053-10C8B7F23E39}" type="presOf" srcId="{A559ADF6-4EBC-4014-86F4-C1CD20632B13}" destId="{ABF1C7B7-4F1B-4FF7-8954-7504B7303E1F}" srcOrd="1" destOrd="0" presId="urn:microsoft.com/office/officeart/2005/8/layout/hierarchy3"/>
    <dgm:cxn modelId="{2A618FC3-1C9C-4059-B285-47ECCE4C937B}" srcId="{4B17659B-91D1-4EBF-BF49-A32989EE173C}" destId="{A559ADF6-4EBC-4014-86F4-C1CD20632B13}" srcOrd="0" destOrd="0" parTransId="{F0757E45-8C42-4BF9-8DCD-A1693D245F47}" sibTransId="{2D63EB23-7869-4BBC-9DEF-CC995A91C039}"/>
    <dgm:cxn modelId="{A29EF399-7C92-43D6-9931-37908FB9FCA2}" srcId="{FE7FEC80-8F44-4C01-9C9E-18BACA62E447}" destId="{B7BD77A5-7804-445F-95CE-D7489648608D}" srcOrd="0" destOrd="0" parTransId="{021C9923-5059-45AC-8645-3CEDE5E2EB4D}" sibTransId="{E9FD4987-E755-4D65-9294-2EB98EE717C3}"/>
    <dgm:cxn modelId="{62DC951C-3079-4510-A7A2-30D1E39321CD}" type="presOf" srcId="{021C9923-5059-45AC-8645-3CEDE5E2EB4D}" destId="{073B9F46-FD12-454E-AF41-62EEDB6587EA}" srcOrd="0" destOrd="0" presId="urn:microsoft.com/office/officeart/2005/8/layout/hierarchy3"/>
    <dgm:cxn modelId="{DD890FDB-6719-41BF-89AD-83592BF78AD4}" type="presOf" srcId="{FC072777-A736-44A6-970A-BCEF072FA4B7}" destId="{3E6E17BE-E1CF-489B-8369-1B8A9EEA193F}" srcOrd="0" destOrd="0" presId="urn:microsoft.com/office/officeart/2005/8/layout/hierarchy3"/>
    <dgm:cxn modelId="{06B729DC-CCAA-4442-8250-5CC717A224D9}" srcId="{4B17659B-91D1-4EBF-BF49-A32989EE173C}" destId="{FE7FEC80-8F44-4C01-9C9E-18BACA62E447}" srcOrd="1" destOrd="0" parTransId="{0690AD0E-73FF-44D6-9CCC-5B957366CC7A}" sibTransId="{433E2118-9E66-46C1-A458-71B0610E3535}"/>
    <dgm:cxn modelId="{75AAC3B0-1029-4D3A-B13E-864E1264A110}" type="presOf" srcId="{B7BD77A5-7804-445F-95CE-D7489648608D}" destId="{8CAA92DF-DB3C-41A0-BEE2-DC395151C57A}" srcOrd="0" destOrd="0" presId="urn:microsoft.com/office/officeart/2005/8/layout/hierarchy3"/>
    <dgm:cxn modelId="{A7C99EC4-2585-4235-B2CE-E0FA0CD650E0}" type="presParOf" srcId="{362B70D5-E646-43A5-BA32-97717540F21D}" destId="{8E4FA322-58AA-43E1-8BC7-0C76B250BE43}" srcOrd="0" destOrd="0" presId="urn:microsoft.com/office/officeart/2005/8/layout/hierarchy3"/>
    <dgm:cxn modelId="{6710AACE-7AAB-45EE-A99B-E51FB917E10B}" type="presParOf" srcId="{8E4FA322-58AA-43E1-8BC7-0C76B250BE43}" destId="{C1426190-872F-4AEF-B9B9-09B032A573E8}" srcOrd="0" destOrd="0" presId="urn:microsoft.com/office/officeart/2005/8/layout/hierarchy3"/>
    <dgm:cxn modelId="{95C85298-FEE9-442C-8A79-E026E812EBD5}" type="presParOf" srcId="{C1426190-872F-4AEF-B9B9-09B032A573E8}" destId="{60A04629-36D0-42D8-AC6B-74F63E9F3DE9}" srcOrd="0" destOrd="0" presId="urn:microsoft.com/office/officeart/2005/8/layout/hierarchy3"/>
    <dgm:cxn modelId="{EAF2C994-402A-46BF-9BBB-E20B66356802}" type="presParOf" srcId="{C1426190-872F-4AEF-B9B9-09B032A573E8}" destId="{ABF1C7B7-4F1B-4FF7-8954-7504B7303E1F}" srcOrd="1" destOrd="0" presId="urn:microsoft.com/office/officeart/2005/8/layout/hierarchy3"/>
    <dgm:cxn modelId="{8792B969-EA45-4761-9D1B-228EA1D85EE6}" type="presParOf" srcId="{8E4FA322-58AA-43E1-8BC7-0C76B250BE43}" destId="{39181DD6-621F-4743-9D84-0A522A577148}" srcOrd="1" destOrd="0" presId="urn:microsoft.com/office/officeart/2005/8/layout/hierarchy3"/>
    <dgm:cxn modelId="{0F483991-EDF2-46B8-B741-4258A55FCD37}" type="presParOf" srcId="{39181DD6-621F-4743-9D84-0A522A577148}" destId="{3E6E17BE-E1CF-489B-8369-1B8A9EEA193F}" srcOrd="0" destOrd="0" presId="urn:microsoft.com/office/officeart/2005/8/layout/hierarchy3"/>
    <dgm:cxn modelId="{C3E66B99-B82A-4510-90F1-46081B07BF65}" type="presParOf" srcId="{39181DD6-621F-4743-9D84-0A522A577148}" destId="{164962E1-DCC6-405A-ADE3-BC179ABC94D9}" srcOrd="1" destOrd="0" presId="urn:microsoft.com/office/officeart/2005/8/layout/hierarchy3"/>
    <dgm:cxn modelId="{8E65DF4E-5B2E-448D-9ECB-2C6B8CAEDEEB}" type="presParOf" srcId="{362B70D5-E646-43A5-BA32-97717540F21D}" destId="{9AD905A9-181D-4D8A-B170-7DE970D2DED2}" srcOrd="1" destOrd="0" presId="urn:microsoft.com/office/officeart/2005/8/layout/hierarchy3"/>
    <dgm:cxn modelId="{172254C1-1FA4-41D3-B779-6126B7853B94}" type="presParOf" srcId="{9AD905A9-181D-4D8A-B170-7DE970D2DED2}" destId="{BA997288-AFDA-4721-B268-D5A4CC2CE0FE}" srcOrd="0" destOrd="0" presId="urn:microsoft.com/office/officeart/2005/8/layout/hierarchy3"/>
    <dgm:cxn modelId="{E464C3C9-F6DE-458D-93E3-7AB58020B61C}" type="presParOf" srcId="{BA997288-AFDA-4721-B268-D5A4CC2CE0FE}" destId="{8C51BE88-8E7E-42F9-9970-820665B4FF75}" srcOrd="0" destOrd="0" presId="urn:microsoft.com/office/officeart/2005/8/layout/hierarchy3"/>
    <dgm:cxn modelId="{003B3906-61A8-4123-8863-212B2C9649CC}" type="presParOf" srcId="{BA997288-AFDA-4721-B268-D5A4CC2CE0FE}" destId="{44DA8B2E-C7CA-4ED5-A3CB-6B323A280CB2}" srcOrd="1" destOrd="0" presId="urn:microsoft.com/office/officeart/2005/8/layout/hierarchy3"/>
    <dgm:cxn modelId="{42C3D0DF-BA1F-4508-A68C-681C93CA37C6}" type="presParOf" srcId="{9AD905A9-181D-4D8A-B170-7DE970D2DED2}" destId="{E09E9F00-34DD-4733-BBB4-33F21CD0FE51}" srcOrd="1" destOrd="0" presId="urn:microsoft.com/office/officeart/2005/8/layout/hierarchy3"/>
    <dgm:cxn modelId="{457ECF90-92A4-497E-A4F3-DBA3B7537F1D}" type="presParOf" srcId="{E09E9F00-34DD-4733-BBB4-33F21CD0FE51}" destId="{073B9F46-FD12-454E-AF41-62EEDB6587EA}" srcOrd="0" destOrd="0" presId="urn:microsoft.com/office/officeart/2005/8/layout/hierarchy3"/>
    <dgm:cxn modelId="{120D0FD4-C7CF-4C5E-9609-AEF4ED9F091C}" type="presParOf" srcId="{E09E9F00-34DD-4733-BBB4-33F21CD0FE51}" destId="{8CAA92DF-DB3C-41A0-BEE2-DC395151C57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06BA4A2-BA19-43AA-ADE1-BE523CD0964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9794C0C1-058E-4115-A7DC-95D8972194D6}">
      <dgm:prSet phldrT="[Текст]" custT="1"/>
      <dgm:spPr/>
      <dgm:t>
        <a:bodyPr/>
        <a:lstStyle/>
        <a:p>
          <a:r>
            <a:rPr lang="ru-RU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Авторитарный (директивный) 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стиль характеризуется централизацией власти в руках одного руководителя. Руководитель единолично принимает решения, жестко определяет деятельность подчиненных, сковывая их инициативу.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AE74ED-F8C1-494B-A55A-DCA2FF3B3680}" type="parTrans" cxnId="{0B21FE27-7819-45DB-8D18-A05FA78A75F5}">
      <dgm:prSet/>
      <dgm:spPr/>
      <dgm:t>
        <a:bodyPr/>
        <a:lstStyle/>
        <a:p>
          <a:endParaRPr lang="ru-RU"/>
        </a:p>
      </dgm:t>
    </dgm:pt>
    <dgm:pt modelId="{EBD1BD6B-BF56-4900-85E6-8D0C76AC642F}" type="sibTrans" cxnId="{0B21FE27-7819-45DB-8D18-A05FA78A75F5}">
      <dgm:prSet/>
      <dgm:spPr/>
      <dgm:t>
        <a:bodyPr/>
        <a:lstStyle/>
        <a:p>
          <a:endParaRPr lang="ru-RU"/>
        </a:p>
      </dgm:t>
    </dgm:pt>
    <dgm:pt modelId="{9FF2E019-3AFF-4D78-8396-3FFBE6510A49}">
      <dgm:prSet phldrT="[Текст]" custT="1"/>
      <dgm:spPr/>
      <dgm:t>
        <a:bodyPr/>
        <a:lstStyle/>
        <a:p>
          <a:r>
            <a:rPr lang="ru-RU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Демократический (коллегиальный) 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стиль основан на том, что руководитель децентрализует свою управленческую власть. Принимая решение, он консультируется с подчиненными, которые получают возможность принимать участие в выработке решении.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9F487D-3DDB-444A-A80F-CAFF7373E085}" type="parTrans" cxnId="{4F7AD648-96D1-4535-B756-C7C94B2E476A}">
      <dgm:prSet/>
      <dgm:spPr/>
      <dgm:t>
        <a:bodyPr/>
        <a:lstStyle/>
        <a:p>
          <a:endParaRPr lang="ru-RU"/>
        </a:p>
      </dgm:t>
    </dgm:pt>
    <dgm:pt modelId="{137F905A-E2A6-45E9-93AD-9C79B8EC13FA}" type="sibTrans" cxnId="{4F7AD648-96D1-4535-B756-C7C94B2E476A}">
      <dgm:prSet/>
      <dgm:spPr/>
      <dgm:t>
        <a:bodyPr/>
        <a:lstStyle/>
        <a:p>
          <a:endParaRPr lang="ru-RU"/>
        </a:p>
      </dgm:t>
    </dgm:pt>
    <dgm:pt modelId="{3632FBBF-A942-4797-92C1-47CA52E427FA}">
      <dgm:prSet phldrT="[Текст]" custT="1"/>
      <dgm:spPr/>
      <dgm:t>
        <a:bodyPr/>
        <a:lstStyle/>
        <a:p>
          <a:r>
            <a:rPr lang="ru-RU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Либеральный (попустительский)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стиль характеризуется минимальным вмешательством руководителя в деятельность подчиненных. Руководитель выступает, чаще всего, как посредник, обеспечивающий своих подчиненных информацией и материалами, необходимыми для работы.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1E76AD-2C6C-46C3-AC96-D52061FDF912}" type="parTrans" cxnId="{9A5762C9-F695-4814-953C-6EC905BDA91E}">
      <dgm:prSet/>
      <dgm:spPr/>
      <dgm:t>
        <a:bodyPr/>
        <a:lstStyle/>
        <a:p>
          <a:endParaRPr lang="ru-RU"/>
        </a:p>
      </dgm:t>
    </dgm:pt>
    <dgm:pt modelId="{7CD4B713-FCD8-4838-8441-0AD0FB195685}" type="sibTrans" cxnId="{9A5762C9-F695-4814-953C-6EC905BDA91E}">
      <dgm:prSet/>
      <dgm:spPr/>
      <dgm:t>
        <a:bodyPr/>
        <a:lstStyle/>
        <a:p>
          <a:endParaRPr lang="ru-RU"/>
        </a:p>
      </dgm:t>
    </dgm:pt>
    <dgm:pt modelId="{44D508CF-CE5E-4F01-BE15-2988C6137E5F}" type="pres">
      <dgm:prSet presAssocID="{B06BA4A2-BA19-43AA-ADE1-BE523CD09647}" presName="linear" presStyleCnt="0">
        <dgm:presLayoutVars>
          <dgm:dir/>
          <dgm:animLvl val="lvl"/>
          <dgm:resizeHandles val="exact"/>
        </dgm:presLayoutVars>
      </dgm:prSet>
      <dgm:spPr/>
    </dgm:pt>
    <dgm:pt modelId="{58AD2661-1ECD-432B-9655-812C8A006245}" type="pres">
      <dgm:prSet presAssocID="{9794C0C1-058E-4115-A7DC-95D8972194D6}" presName="parentLin" presStyleCnt="0"/>
      <dgm:spPr/>
    </dgm:pt>
    <dgm:pt modelId="{79270BDA-1A69-424A-8C72-FB5BDBA2F163}" type="pres">
      <dgm:prSet presAssocID="{9794C0C1-058E-4115-A7DC-95D8972194D6}" presName="parentLeftMargin" presStyleLbl="node1" presStyleIdx="0" presStyleCnt="3"/>
      <dgm:spPr/>
    </dgm:pt>
    <dgm:pt modelId="{2FCAC3ED-7E95-40BE-A470-E94D92E6CDC0}" type="pres">
      <dgm:prSet presAssocID="{9794C0C1-058E-4115-A7DC-95D8972194D6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F7F833-C3E8-477E-89B2-614335CE9861}" type="pres">
      <dgm:prSet presAssocID="{9794C0C1-058E-4115-A7DC-95D8972194D6}" presName="negativeSpace" presStyleCnt="0"/>
      <dgm:spPr/>
    </dgm:pt>
    <dgm:pt modelId="{FA3FC62C-4075-4EBA-859B-D1BFC515FA19}" type="pres">
      <dgm:prSet presAssocID="{9794C0C1-058E-4115-A7DC-95D8972194D6}" presName="childText" presStyleLbl="conFgAcc1" presStyleIdx="0" presStyleCnt="3">
        <dgm:presLayoutVars>
          <dgm:bulletEnabled val="1"/>
        </dgm:presLayoutVars>
      </dgm:prSet>
      <dgm:spPr/>
    </dgm:pt>
    <dgm:pt modelId="{CDD32AC3-32F6-47B6-AF85-90D6342D8823}" type="pres">
      <dgm:prSet presAssocID="{EBD1BD6B-BF56-4900-85E6-8D0C76AC642F}" presName="spaceBetweenRectangles" presStyleCnt="0"/>
      <dgm:spPr/>
    </dgm:pt>
    <dgm:pt modelId="{1C4E1C70-9CD8-44C6-B0EA-3E7346C9A973}" type="pres">
      <dgm:prSet presAssocID="{9FF2E019-3AFF-4D78-8396-3FFBE6510A49}" presName="parentLin" presStyleCnt="0"/>
      <dgm:spPr/>
    </dgm:pt>
    <dgm:pt modelId="{7AC627B1-DE0E-4BE0-9CBF-2ADA7B43CB9B}" type="pres">
      <dgm:prSet presAssocID="{9FF2E019-3AFF-4D78-8396-3FFBE6510A49}" presName="parentLeftMargin" presStyleLbl="node1" presStyleIdx="0" presStyleCnt="3"/>
      <dgm:spPr/>
    </dgm:pt>
    <dgm:pt modelId="{3E45D92E-5DBD-4BAA-9DFA-B9088977E6CA}" type="pres">
      <dgm:prSet presAssocID="{9FF2E019-3AFF-4D78-8396-3FFBE6510A49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3DF4F2-9B3C-489C-90E7-72BB1CFA5A4A}" type="pres">
      <dgm:prSet presAssocID="{9FF2E019-3AFF-4D78-8396-3FFBE6510A49}" presName="negativeSpace" presStyleCnt="0"/>
      <dgm:spPr/>
    </dgm:pt>
    <dgm:pt modelId="{1259400C-D475-417C-AC6A-06E9839F905A}" type="pres">
      <dgm:prSet presAssocID="{9FF2E019-3AFF-4D78-8396-3FFBE6510A49}" presName="childText" presStyleLbl="conFgAcc1" presStyleIdx="1" presStyleCnt="3">
        <dgm:presLayoutVars>
          <dgm:bulletEnabled val="1"/>
        </dgm:presLayoutVars>
      </dgm:prSet>
      <dgm:spPr/>
    </dgm:pt>
    <dgm:pt modelId="{D154C21B-3D1F-495E-995A-6C527A5B8608}" type="pres">
      <dgm:prSet presAssocID="{137F905A-E2A6-45E9-93AD-9C79B8EC13FA}" presName="spaceBetweenRectangles" presStyleCnt="0"/>
      <dgm:spPr/>
    </dgm:pt>
    <dgm:pt modelId="{29F4859C-7C44-4C26-B6AC-88F62E641559}" type="pres">
      <dgm:prSet presAssocID="{3632FBBF-A942-4797-92C1-47CA52E427FA}" presName="parentLin" presStyleCnt="0"/>
      <dgm:spPr/>
    </dgm:pt>
    <dgm:pt modelId="{1D3AAC94-5FF7-43DA-88EE-8ABDDCDCC54F}" type="pres">
      <dgm:prSet presAssocID="{3632FBBF-A942-4797-92C1-47CA52E427FA}" presName="parentLeftMargin" presStyleLbl="node1" presStyleIdx="1" presStyleCnt="3"/>
      <dgm:spPr/>
    </dgm:pt>
    <dgm:pt modelId="{D4B9227C-5C1F-4E0D-BAA4-448B254E32E5}" type="pres">
      <dgm:prSet presAssocID="{3632FBBF-A942-4797-92C1-47CA52E427FA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3BC865-05F8-4D4A-A3F3-1BC0621365F7}" type="pres">
      <dgm:prSet presAssocID="{3632FBBF-A942-4797-92C1-47CA52E427FA}" presName="negativeSpace" presStyleCnt="0"/>
      <dgm:spPr/>
    </dgm:pt>
    <dgm:pt modelId="{018C7D18-6B53-4A93-A181-29113F57666C}" type="pres">
      <dgm:prSet presAssocID="{3632FBBF-A942-4797-92C1-47CA52E427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DBBD9A4-B408-412F-80A5-A648C0B76807}" type="presOf" srcId="{9794C0C1-058E-4115-A7DC-95D8972194D6}" destId="{79270BDA-1A69-424A-8C72-FB5BDBA2F163}" srcOrd="0" destOrd="0" presId="urn:microsoft.com/office/officeart/2005/8/layout/list1"/>
    <dgm:cxn modelId="{8EBA3D55-D38B-4AE0-BB07-254C1CA87702}" type="presOf" srcId="{3632FBBF-A942-4797-92C1-47CA52E427FA}" destId="{1D3AAC94-5FF7-43DA-88EE-8ABDDCDCC54F}" srcOrd="0" destOrd="0" presId="urn:microsoft.com/office/officeart/2005/8/layout/list1"/>
    <dgm:cxn modelId="{0B21FE27-7819-45DB-8D18-A05FA78A75F5}" srcId="{B06BA4A2-BA19-43AA-ADE1-BE523CD09647}" destId="{9794C0C1-058E-4115-A7DC-95D8972194D6}" srcOrd="0" destOrd="0" parTransId="{91AE74ED-F8C1-494B-A55A-DCA2FF3B3680}" sibTransId="{EBD1BD6B-BF56-4900-85E6-8D0C76AC642F}"/>
    <dgm:cxn modelId="{4F7AD648-96D1-4535-B756-C7C94B2E476A}" srcId="{B06BA4A2-BA19-43AA-ADE1-BE523CD09647}" destId="{9FF2E019-3AFF-4D78-8396-3FFBE6510A49}" srcOrd="1" destOrd="0" parTransId="{A59F487D-3DDB-444A-A80F-CAFF7373E085}" sibTransId="{137F905A-E2A6-45E9-93AD-9C79B8EC13FA}"/>
    <dgm:cxn modelId="{F5899DC3-AFF2-482B-A02C-54FD74455BC4}" type="presOf" srcId="{9794C0C1-058E-4115-A7DC-95D8972194D6}" destId="{2FCAC3ED-7E95-40BE-A470-E94D92E6CDC0}" srcOrd="1" destOrd="0" presId="urn:microsoft.com/office/officeart/2005/8/layout/list1"/>
    <dgm:cxn modelId="{53F9EDCC-686C-43C1-A528-7628F946D166}" type="presOf" srcId="{9FF2E019-3AFF-4D78-8396-3FFBE6510A49}" destId="{3E45D92E-5DBD-4BAA-9DFA-B9088977E6CA}" srcOrd="1" destOrd="0" presId="urn:microsoft.com/office/officeart/2005/8/layout/list1"/>
    <dgm:cxn modelId="{5B0D9DED-34C8-4499-9500-847B21C3DB7A}" type="presOf" srcId="{9FF2E019-3AFF-4D78-8396-3FFBE6510A49}" destId="{7AC627B1-DE0E-4BE0-9CBF-2ADA7B43CB9B}" srcOrd="0" destOrd="0" presId="urn:microsoft.com/office/officeart/2005/8/layout/list1"/>
    <dgm:cxn modelId="{9A5762C9-F695-4814-953C-6EC905BDA91E}" srcId="{B06BA4A2-BA19-43AA-ADE1-BE523CD09647}" destId="{3632FBBF-A942-4797-92C1-47CA52E427FA}" srcOrd="2" destOrd="0" parTransId="{561E76AD-2C6C-46C3-AC96-D52061FDF912}" sibTransId="{7CD4B713-FCD8-4838-8441-0AD0FB195685}"/>
    <dgm:cxn modelId="{2B4DDA20-6B39-4EA4-9433-ABEFFD5D760F}" type="presOf" srcId="{B06BA4A2-BA19-43AA-ADE1-BE523CD09647}" destId="{44D508CF-CE5E-4F01-BE15-2988C6137E5F}" srcOrd="0" destOrd="0" presId="urn:microsoft.com/office/officeart/2005/8/layout/list1"/>
    <dgm:cxn modelId="{BA4C9A72-4B59-482C-ACD5-DFFF1E17C8C0}" type="presOf" srcId="{3632FBBF-A942-4797-92C1-47CA52E427FA}" destId="{D4B9227C-5C1F-4E0D-BAA4-448B254E32E5}" srcOrd="1" destOrd="0" presId="urn:microsoft.com/office/officeart/2005/8/layout/list1"/>
    <dgm:cxn modelId="{DBF52291-CD87-4D10-8E4D-8ACC409FABB1}" type="presParOf" srcId="{44D508CF-CE5E-4F01-BE15-2988C6137E5F}" destId="{58AD2661-1ECD-432B-9655-812C8A006245}" srcOrd="0" destOrd="0" presId="urn:microsoft.com/office/officeart/2005/8/layout/list1"/>
    <dgm:cxn modelId="{1FF190F2-9A8D-4AB4-95EA-39C7FB9AC9D5}" type="presParOf" srcId="{58AD2661-1ECD-432B-9655-812C8A006245}" destId="{79270BDA-1A69-424A-8C72-FB5BDBA2F163}" srcOrd="0" destOrd="0" presId="urn:microsoft.com/office/officeart/2005/8/layout/list1"/>
    <dgm:cxn modelId="{E26268F8-903D-460C-9EE1-D7AC09487CC2}" type="presParOf" srcId="{58AD2661-1ECD-432B-9655-812C8A006245}" destId="{2FCAC3ED-7E95-40BE-A470-E94D92E6CDC0}" srcOrd="1" destOrd="0" presId="urn:microsoft.com/office/officeart/2005/8/layout/list1"/>
    <dgm:cxn modelId="{B1E79DB8-94A6-4528-B098-8FE7FA1B065A}" type="presParOf" srcId="{44D508CF-CE5E-4F01-BE15-2988C6137E5F}" destId="{5FF7F833-C3E8-477E-89B2-614335CE9861}" srcOrd="1" destOrd="0" presId="urn:microsoft.com/office/officeart/2005/8/layout/list1"/>
    <dgm:cxn modelId="{77BF8A28-B33A-457A-86FD-DB24BB579E05}" type="presParOf" srcId="{44D508CF-CE5E-4F01-BE15-2988C6137E5F}" destId="{FA3FC62C-4075-4EBA-859B-D1BFC515FA19}" srcOrd="2" destOrd="0" presId="urn:microsoft.com/office/officeart/2005/8/layout/list1"/>
    <dgm:cxn modelId="{D6A124C2-F1C1-4955-8234-5646FFDBF9B1}" type="presParOf" srcId="{44D508CF-CE5E-4F01-BE15-2988C6137E5F}" destId="{CDD32AC3-32F6-47B6-AF85-90D6342D8823}" srcOrd="3" destOrd="0" presId="urn:microsoft.com/office/officeart/2005/8/layout/list1"/>
    <dgm:cxn modelId="{131FF91D-7ADA-4F97-A06F-D8C729A13070}" type="presParOf" srcId="{44D508CF-CE5E-4F01-BE15-2988C6137E5F}" destId="{1C4E1C70-9CD8-44C6-B0EA-3E7346C9A973}" srcOrd="4" destOrd="0" presId="urn:microsoft.com/office/officeart/2005/8/layout/list1"/>
    <dgm:cxn modelId="{B8493697-56D9-4D02-85FF-2105863DEE16}" type="presParOf" srcId="{1C4E1C70-9CD8-44C6-B0EA-3E7346C9A973}" destId="{7AC627B1-DE0E-4BE0-9CBF-2ADA7B43CB9B}" srcOrd="0" destOrd="0" presId="urn:microsoft.com/office/officeart/2005/8/layout/list1"/>
    <dgm:cxn modelId="{01F1752F-68C4-49BB-A276-27F239741284}" type="presParOf" srcId="{1C4E1C70-9CD8-44C6-B0EA-3E7346C9A973}" destId="{3E45D92E-5DBD-4BAA-9DFA-B9088977E6CA}" srcOrd="1" destOrd="0" presId="urn:microsoft.com/office/officeart/2005/8/layout/list1"/>
    <dgm:cxn modelId="{DB9D276A-EA96-47F2-8FCA-1CE3F359EAB0}" type="presParOf" srcId="{44D508CF-CE5E-4F01-BE15-2988C6137E5F}" destId="{063DF4F2-9B3C-489C-90E7-72BB1CFA5A4A}" srcOrd="5" destOrd="0" presId="urn:microsoft.com/office/officeart/2005/8/layout/list1"/>
    <dgm:cxn modelId="{6CFC767E-EEC9-4EEE-92E5-EBA68E563FCC}" type="presParOf" srcId="{44D508CF-CE5E-4F01-BE15-2988C6137E5F}" destId="{1259400C-D475-417C-AC6A-06E9839F905A}" srcOrd="6" destOrd="0" presId="urn:microsoft.com/office/officeart/2005/8/layout/list1"/>
    <dgm:cxn modelId="{7889BAAA-3EED-4627-9C84-D3F84391B7E8}" type="presParOf" srcId="{44D508CF-CE5E-4F01-BE15-2988C6137E5F}" destId="{D154C21B-3D1F-495E-995A-6C527A5B8608}" srcOrd="7" destOrd="0" presId="urn:microsoft.com/office/officeart/2005/8/layout/list1"/>
    <dgm:cxn modelId="{F41A9161-D92E-4F59-B6EF-C6BF623FF144}" type="presParOf" srcId="{44D508CF-CE5E-4F01-BE15-2988C6137E5F}" destId="{29F4859C-7C44-4C26-B6AC-88F62E641559}" srcOrd="8" destOrd="0" presId="urn:microsoft.com/office/officeart/2005/8/layout/list1"/>
    <dgm:cxn modelId="{0A8E0445-A542-47BA-A539-208687792D5C}" type="presParOf" srcId="{29F4859C-7C44-4C26-B6AC-88F62E641559}" destId="{1D3AAC94-5FF7-43DA-88EE-8ABDDCDCC54F}" srcOrd="0" destOrd="0" presId="urn:microsoft.com/office/officeart/2005/8/layout/list1"/>
    <dgm:cxn modelId="{F32F20C7-8213-4935-BA84-4FABA30ABADF}" type="presParOf" srcId="{29F4859C-7C44-4C26-B6AC-88F62E641559}" destId="{D4B9227C-5C1F-4E0D-BAA4-448B254E32E5}" srcOrd="1" destOrd="0" presId="urn:microsoft.com/office/officeart/2005/8/layout/list1"/>
    <dgm:cxn modelId="{9A7DC9FA-DE92-4521-8B78-791D7C3E030F}" type="presParOf" srcId="{44D508CF-CE5E-4F01-BE15-2988C6137E5F}" destId="{813BC865-05F8-4D4A-A3F3-1BC0621365F7}" srcOrd="9" destOrd="0" presId="urn:microsoft.com/office/officeart/2005/8/layout/list1"/>
    <dgm:cxn modelId="{8E4847D9-88E4-4D8D-A088-F3F8C433C185}" type="presParOf" srcId="{44D508CF-CE5E-4F01-BE15-2988C6137E5F}" destId="{018C7D18-6B53-4A93-A181-29113F5766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D110F3-D600-48D0-A945-00553D6BF51F}" type="doc">
      <dgm:prSet loTypeId="urn:microsoft.com/office/officeart/2008/layout/RadialCluster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47A85BEF-8193-4D8F-84DC-AABB449B4C6A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психологические качества руководителя 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8806CB-7578-4030-9EB8-AB1B978F8AE4}" type="parTrans" cxnId="{BA66744D-7E81-43D6-94EF-64962909A612}">
      <dgm:prSet/>
      <dgm:spPr/>
      <dgm:t>
        <a:bodyPr/>
        <a:lstStyle/>
        <a:p>
          <a:endParaRPr lang="ru-RU"/>
        </a:p>
      </dgm:t>
    </dgm:pt>
    <dgm:pt modelId="{179959CE-99B1-43E5-99CB-3E5512D1C95D}" type="sibTrans" cxnId="{BA66744D-7E81-43D6-94EF-64962909A612}">
      <dgm:prSet/>
      <dgm:spPr/>
      <dgm:t>
        <a:bodyPr/>
        <a:lstStyle/>
        <a:p>
          <a:endParaRPr lang="ru-RU"/>
        </a:p>
      </dgm:t>
    </dgm:pt>
    <dgm:pt modelId="{928541FE-377E-4EDA-8E56-B10841BB5373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профессиональные, 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ED3C44-566F-4FC9-A488-D82C52C083BE}" type="parTrans" cxnId="{BBA3E695-8EC4-4CA3-BF56-710EA3893B09}">
      <dgm:prSet/>
      <dgm:spPr/>
      <dgm:t>
        <a:bodyPr/>
        <a:lstStyle/>
        <a:p>
          <a:endParaRPr lang="ru-RU"/>
        </a:p>
      </dgm:t>
    </dgm:pt>
    <dgm:pt modelId="{BFC99B90-14EA-44E7-906A-96D9675F298E}" type="sibTrans" cxnId="{BBA3E695-8EC4-4CA3-BF56-710EA3893B09}">
      <dgm:prSet/>
      <dgm:spPr/>
      <dgm:t>
        <a:bodyPr/>
        <a:lstStyle/>
        <a:p>
          <a:endParaRPr lang="ru-RU"/>
        </a:p>
      </dgm:t>
    </dgm:pt>
    <dgm:pt modelId="{7BB854DC-9B8D-42A7-897C-43F915EC5B81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деловые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2F1271-7700-4D8F-BC37-7FAA546C2D64}" type="parTrans" cxnId="{AE04FCDE-2C9A-448A-B883-3A3336AC789B}">
      <dgm:prSet/>
      <dgm:spPr/>
      <dgm:t>
        <a:bodyPr/>
        <a:lstStyle/>
        <a:p>
          <a:endParaRPr lang="ru-RU"/>
        </a:p>
      </dgm:t>
    </dgm:pt>
    <dgm:pt modelId="{EA03E437-1929-406D-8B8F-4762C13E3252}" type="sibTrans" cxnId="{AE04FCDE-2C9A-448A-B883-3A3336AC789B}">
      <dgm:prSet/>
      <dgm:spPr/>
      <dgm:t>
        <a:bodyPr/>
        <a:lstStyle/>
        <a:p>
          <a:endParaRPr lang="ru-RU"/>
        </a:p>
      </dgm:t>
    </dgm:pt>
    <dgm:pt modelId="{F3A2DAEE-0AA6-44B6-B2FC-27F2ABF03AE0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личностные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0AD672-B75C-4DB5-AE2E-C2A2B0823DB7}" type="parTrans" cxnId="{9F8E99B2-E581-4DC0-9F71-FF53C35D825C}">
      <dgm:prSet/>
      <dgm:spPr/>
      <dgm:t>
        <a:bodyPr/>
        <a:lstStyle/>
        <a:p>
          <a:endParaRPr lang="ru-RU"/>
        </a:p>
      </dgm:t>
    </dgm:pt>
    <dgm:pt modelId="{B4E90645-B7FB-4FFB-899C-BD99A2D67F2B}" type="sibTrans" cxnId="{9F8E99B2-E581-4DC0-9F71-FF53C35D825C}">
      <dgm:prSet/>
      <dgm:spPr/>
      <dgm:t>
        <a:bodyPr/>
        <a:lstStyle/>
        <a:p>
          <a:endParaRPr lang="ru-RU"/>
        </a:p>
      </dgm:t>
    </dgm:pt>
    <dgm:pt modelId="{8744F360-4C60-42B4-B126-C218159FD5FB}" type="pres">
      <dgm:prSet presAssocID="{5DD110F3-D600-48D0-A945-00553D6BF51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A978ADE-B4BF-4CB4-AE24-F989FA4ACEBE}" type="pres">
      <dgm:prSet presAssocID="{47A85BEF-8193-4D8F-84DC-AABB449B4C6A}" presName="singleCycle" presStyleCnt="0"/>
      <dgm:spPr/>
    </dgm:pt>
    <dgm:pt modelId="{E0C29CA4-1A59-4603-A30F-1049DEED78AB}" type="pres">
      <dgm:prSet presAssocID="{47A85BEF-8193-4D8F-84DC-AABB449B4C6A}" presName="singleCenter" presStyleLbl="node1" presStyleIdx="0" presStyleCnt="4" custScaleX="167324" custLinFactNeighborX="-195" custLinFactNeighborY="-8967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3E709CD9-D8E0-474C-8004-DEBB946F5E3B}" type="pres">
      <dgm:prSet presAssocID="{4AED3C44-566F-4FC9-A488-D82C52C083BE}" presName="Name56" presStyleLbl="parChTrans1D2" presStyleIdx="0" presStyleCnt="3"/>
      <dgm:spPr/>
    </dgm:pt>
    <dgm:pt modelId="{C0F3790E-26A2-4369-941F-457D5F9022C4}" type="pres">
      <dgm:prSet presAssocID="{928541FE-377E-4EDA-8E56-B10841BB5373}" presName="text0" presStyleLbl="node1" presStyleIdx="1" presStyleCnt="4" custScaleX="2622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CA4319-FF27-4B4F-9E65-F05C324CCB21}" type="pres">
      <dgm:prSet presAssocID="{CA2F1271-7700-4D8F-BC37-7FAA546C2D64}" presName="Name56" presStyleLbl="parChTrans1D2" presStyleIdx="1" presStyleCnt="3"/>
      <dgm:spPr/>
    </dgm:pt>
    <dgm:pt modelId="{418307B5-4528-4950-909B-3FFD0C56DDD6}" type="pres">
      <dgm:prSet presAssocID="{7BB854DC-9B8D-42A7-897C-43F915EC5B81}" presName="text0" presStyleLbl="node1" presStyleIdx="2" presStyleCnt="4" custScaleX="1636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021833-51A9-4D22-AAE6-67E521CC0A60}" type="pres">
      <dgm:prSet presAssocID="{C70AD672-B75C-4DB5-AE2E-C2A2B0823DB7}" presName="Name56" presStyleLbl="parChTrans1D2" presStyleIdx="2" presStyleCnt="3"/>
      <dgm:spPr/>
    </dgm:pt>
    <dgm:pt modelId="{AA615671-8558-4201-B8A8-611B8ABBAFDC}" type="pres">
      <dgm:prSet presAssocID="{F3A2DAEE-0AA6-44B6-B2FC-27F2ABF03AE0}" presName="text0" presStyleLbl="node1" presStyleIdx="3" presStyleCnt="4" custScaleX="1709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DFF59F0-ECE4-4D34-9B8B-D79F20677E99}" type="presOf" srcId="{47A85BEF-8193-4D8F-84DC-AABB449B4C6A}" destId="{E0C29CA4-1A59-4603-A30F-1049DEED78AB}" srcOrd="0" destOrd="0" presId="urn:microsoft.com/office/officeart/2008/layout/RadialCluster"/>
    <dgm:cxn modelId="{BBA3E695-8EC4-4CA3-BF56-710EA3893B09}" srcId="{47A85BEF-8193-4D8F-84DC-AABB449B4C6A}" destId="{928541FE-377E-4EDA-8E56-B10841BB5373}" srcOrd="0" destOrd="0" parTransId="{4AED3C44-566F-4FC9-A488-D82C52C083BE}" sibTransId="{BFC99B90-14EA-44E7-906A-96D9675F298E}"/>
    <dgm:cxn modelId="{7628BADB-5B0F-41D4-B075-7E2E91EE42E6}" type="presOf" srcId="{928541FE-377E-4EDA-8E56-B10841BB5373}" destId="{C0F3790E-26A2-4369-941F-457D5F9022C4}" srcOrd="0" destOrd="0" presId="urn:microsoft.com/office/officeart/2008/layout/RadialCluster"/>
    <dgm:cxn modelId="{679A2D8A-CC89-42AC-A11E-80F0678919EA}" type="presOf" srcId="{C70AD672-B75C-4DB5-AE2E-C2A2B0823DB7}" destId="{17021833-51A9-4D22-AAE6-67E521CC0A60}" srcOrd="0" destOrd="0" presId="urn:microsoft.com/office/officeart/2008/layout/RadialCluster"/>
    <dgm:cxn modelId="{BA66744D-7E81-43D6-94EF-64962909A612}" srcId="{5DD110F3-D600-48D0-A945-00553D6BF51F}" destId="{47A85BEF-8193-4D8F-84DC-AABB449B4C6A}" srcOrd="0" destOrd="0" parTransId="{358806CB-7578-4030-9EB8-AB1B978F8AE4}" sibTransId="{179959CE-99B1-43E5-99CB-3E5512D1C95D}"/>
    <dgm:cxn modelId="{AE04FCDE-2C9A-448A-B883-3A3336AC789B}" srcId="{47A85BEF-8193-4D8F-84DC-AABB449B4C6A}" destId="{7BB854DC-9B8D-42A7-897C-43F915EC5B81}" srcOrd="1" destOrd="0" parTransId="{CA2F1271-7700-4D8F-BC37-7FAA546C2D64}" sibTransId="{EA03E437-1929-406D-8B8F-4762C13E3252}"/>
    <dgm:cxn modelId="{A9D2A382-93B8-443A-9004-EFDFC8FEFD08}" type="presOf" srcId="{F3A2DAEE-0AA6-44B6-B2FC-27F2ABF03AE0}" destId="{AA615671-8558-4201-B8A8-611B8ABBAFDC}" srcOrd="0" destOrd="0" presId="urn:microsoft.com/office/officeart/2008/layout/RadialCluster"/>
    <dgm:cxn modelId="{3F9FC64D-87EC-4EA6-9FDA-B470E49F0587}" type="presOf" srcId="{CA2F1271-7700-4D8F-BC37-7FAA546C2D64}" destId="{47CA4319-FF27-4B4F-9E65-F05C324CCB21}" srcOrd="0" destOrd="0" presId="urn:microsoft.com/office/officeart/2008/layout/RadialCluster"/>
    <dgm:cxn modelId="{9F8E99B2-E581-4DC0-9F71-FF53C35D825C}" srcId="{47A85BEF-8193-4D8F-84DC-AABB449B4C6A}" destId="{F3A2DAEE-0AA6-44B6-B2FC-27F2ABF03AE0}" srcOrd="2" destOrd="0" parTransId="{C70AD672-B75C-4DB5-AE2E-C2A2B0823DB7}" sibTransId="{B4E90645-B7FB-4FFB-899C-BD99A2D67F2B}"/>
    <dgm:cxn modelId="{700C3078-7E0D-40CA-99A4-AC8666428F25}" type="presOf" srcId="{4AED3C44-566F-4FC9-A488-D82C52C083BE}" destId="{3E709CD9-D8E0-474C-8004-DEBB946F5E3B}" srcOrd="0" destOrd="0" presId="urn:microsoft.com/office/officeart/2008/layout/RadialCluster"/>
    <dgm:cxn modelId="{1990629F-63F8-452E-A8E2-807F7EEAE53A}" type="presOf" srcId="{5DD110F3-D600-48D0-A945-00553D6BF51F}" destId="{8744F360-4C60-42B4-B126-C218159FD5FB}" srcOrd="0" destOrd="0" presId="urn:microsoft.com/office/officeart/2008/layout/RadialCluster"/>
    <dgm:cxn modelId="{132E1F1D-E544-493C-8E9D-57B6F929AEFF}" type="presOf" srcId="{7BB854DC-9B8D-42A7-897C-43F915EC5B81}" destId="{418307B5-4528-4950-909B-3FFD0C56DDD6}" srcOrd="0" destOrd="0" presId="urn:microsoft.com/office/officeart/2008/layout/RadialCluster"/>
    <dgm:cxn modelId="{65FD7B5A-BFDD-4C6B-8B70-39A44C202911}" type="presParOf" srcId="{8744F360-4C60-42B4-B126-C218159FD5FB}" destId="{CA978ADE-B4BF-4CB4-AE24-F989FA4ACEBE}" srcOrd="0" destOrd="0" presId="urn:microsoft.com/office/officeart/2008/layout/RadialCluster"/>
    <dgm:cxn modelId="{6F6CD4DC-5D2A-4352-9ABF-0E9F649CE621}" type="presParOf" srcId="{CA978ADE-B4BF-4CB4-AE24-F989FA4ACEBE}" destId="{E0C29CA4-1A59-4603-A30F-1049DEED78AB}" srcOrd="0" destOrd="0" presId="urn:microsoft.com/office/officeart/2008/layout/RadialCluster"/>
    <dgm:cxn modelId="{914C7615-BB8F-493F-8CBE-5A7ABFAD3494}" type="presParOf" srcId="{CA978ADE-B4BF-4CB4-AE24-F989FA4ACEBE}" destId="{3E709CD9-D8E0-474C-8004-DEBB946F5E3B}" srcOrd="1" destOrd="0" presId="urn:microsoft.com/office/officeart/2008/layout/RadialCluster"/>
    <dgm:cxn modelId="{AFF2ED3E-2728-4CCE-BDD4-3FABC35E2C9B}" type="presParOf" srcId="{CA978ADE-B4BF-4CB4-AE24-F989FA4ACEBE}" destId="{C0F3790E-26A2-4369-941F-457D5F9022C4}" srcOrd="2" destOrd="0" presId="urn:microsoft.com/office/officeart/2008/layout/RadialCluster"/>
    <dgm:cxn modelId="{50086A86-6808-4413-BE2E-DD6C3B61E5B8}" type="presParOf" srcId="{CA978ADE-B4BF-4CB4-AE24-F989FA4ACEBE}" destId="{47CA4319-FF27-4B4F-9E65-F05C324CCB21}" srcOrd="3" destOrd="0" presId="urn:microsoft.com/office/officeart/2008/layout/RadialCluster"/>
    <dgm:cxn modelId="{568813B9-F59B-4181-BF5E-7FD195BC8434}" type="presParOf" srcId="{CA978ADE-B4BF-4CB4-AE24-F989FA4ACEBE}" destId="{418307B5-4528-4950-909B-3FFD0C56DDD6}" srcOrd="4" destOrd="0" presId="urn:microsoft.com/office/officeart/2008/layout/RadialCluster"/>
    <dgm:cxn modelId="{1AFE9D63-1AEA-4FB6-9E9E-14EC1DF12FA2}" type="presParOf" srcId="{CA978ADE-B4BF-4CB4-AE24-F989FA4ACEBE}" destId="{17021833-51A9-4D22-AAE6-67E521CC0A60}" srcOrd="5" destOrd="0" presId="urn:microsoft.com/office/officeart/2008/layout/RadialCluster"/>
    <dgm:cxn modelId="{AEA7907A-5B31-4F86-AF28-0AB3B5EB7BA2}" type="presParOf" srcId="{CA978ADE-B4BF-4CB4-AE24-F989FA4ACEBE}" destId="{AA615671-8558-4201-B8A8-611B8ABBAFDC}" srcOrd="6" destOrd="0" presId="urn:microsoft.com/office/officeart/2008/layout/RadialCluster"/>
  </dgm:cxnLst>
  <dgm:bg>
    <a:solidFill>
      <a:srgbClr val="92D05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ECF68A-AC1D-4E14-8D25-66D8AC9CDF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FEADC97B-5BE8-48CE-8E91-F89B546DF60D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высокий уровень образования, производственного опыта, компетентности в соответствующей профессии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83A6E3-D647-4CAA-9E4A-725ED98C0A6A}" type="parTrans" cxnId="{D7970156-2131-40D5-95E9-3D7F4C8A5E45}">
      <dgm:prSet/>
      <dgm:spPr/>
      <dgm:t>
        <a:bodyPr/>
        <a:lstStyle/>
        <a:p>
          <a:endParaRPr lang="ru-RU"/>
        </a:p>
      </dgm:t>
    </dgm:pt>
    <dgm:pt modelId="{0AF51356-FB36-4AB9-82D0-786258B12313}" type="sibTrans" cxnId="{D7970156-2131-40D5-95E9-3D7F4C8A5E45}">
      <dgm:prSet/>
      <dgm:spPr/>
      <dgm:t>
        <a:bodyPr/>
        <a:lstStyle/>
        <a:p>
          <a:endParaRPr lang="ru-RU"/>
        </a:p>
      </dgm:t>
    </dgm:pt>
    <dgm:pt modelId="{CA5C4CB4-DFC7-47C8-97C9-1CB88D1E2849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широта взглядов, эрудиция, глубокое знание не только своей, но и смежных сфер деятельности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D23677-653E-4129-946F-A7948032431D}" type="parTrans" cxnId="{836FA31F-F6D8-4E78-8DF1-748AB0333516}">
      <dgm:prSet/>
      <dgm:spPr/>
      <dgm:t>
        <a:bodyPr/>
        <a:lstStyle/>
        <a:p>
          <a:endParaRPr lang="ru-RU"/>
        </a:p>
      </dgm:t>
    </dgm:pt>
    <dgm:pt modelId="{4F48A446-1087-46DB-BA2C-45E5CDF3A810}" type="sibTrans" cxnId="{836FA31F-F6D8-4E78-8DF1-748AB0333516}">
      <dgm:prSet/>
      <dgm:spPr/>
      <dgm:t>
        <a:bodyPr/>
        <a:lstStyle/>
        <a:p>
          <a:endParaRPr lang="ru-RU"/>
        </a:p>
      </dgm:t>
    </dgm:pt>
    <dgm:pt modelId="{938AD090-86AB-43BD-91E1-8424050900AC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к постоянному самосовершенствованию, критическому восприятию и переосмыслению окружающей действительности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DFB860-52B1-48AE-AA6D-627716AB9DC3}" type="parTrans" cxnId="{00BB9439-D73D-424F-A637-C7AEB8DC9545}">
      <dgm:prSet/>
      <dgm:spPr/>
      <dgm:t>
        <a:bodyPr/>
        <a:lstStyle/>
        <a:p>
          <a:endParaRPr lang="ru-RU"/>
        </a:p>
      </dgm:t>
    </dgm:pt>
    <dgm:pt modelId="{81DF1AE2-7ACD-4178-AA54-7F053D93B9CD}" type="sibTrans" cxnId="{00BB9439-D73D-424F-A637-C7AEB8DC9545}">
      <dgm:prSet/>
      <dgm:spPr/>
      <dgm:t>
        <a:bodyPr/>
        <a:lstStyle/>
        <a:p>
          <a:endParaRPr lang="ru-RU"/>
        </a:p>
      </dgm:t>
    </dgm:pt>
    <dgm:pt modelId="{40115C6D-D230-4112-8956-7CEBA1478C1C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поиск новых форм и методов работы, помощь окружающим, их обучение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A06B73-8F8C-44F1-97BB-461D139A2F7A}" type="parTrans" cxnId="{F1BB3D4C-5D46-442F-B852-415FCB0B49A2}">
      <dgm:prSet/>
      <dgm:spPr/>
      <dgm:t>
        <a:bodyPr/>
        <a:lstStyle/>
        <a:p>
          <a:endParaRPr lang="ru-RU"/>
        </a:p>
      </dgm:t>
    </dgm:pt>
    <dgm:pt modelId="{83CB3EC0-F265-4203-AD37-213A9DC02E70}" type="sibTrans" cxnId="{F1BB3D4C-5D46-442F-B852-415FCB0B49A2}">
      <dgm:prSet/>
      <dgm:spPr/>
      <dgm:t>
        <a:bodyPr/>
        <a:lstStyle/>
        <a:p>
          <a:endParaRPr lang="ru-RU"/>
        </a:p>
      </dgm:t>
    </dgm:pt>
    <dgm:pt modelId="{2E960ACE-1E16-4959-A8CF-D2EA18CAF634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умение планировать свою работу 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CB8EB9-1CDA-4140-A403-EA433E3515FB}" type="parTrans" cxnId="{E64643DD-B29F-4415-8E10-F2222272DD9C}">
      <dgm:prSet/>
      <dgm:spPr/>
      <dgm:t>
        <a:bodyPr/>
        <a:lstStyle/>
        <a:p>
          <a:endParaRPr lang="ru-RU"/>
        </a:p>
      </dgm:t>
    </dgm:pt>
    <dgm:pt modelId="{19DAABDB-D825-4337-A53C-726945A010EB}" type="sibTrans" cxnId="{E64643DD-B29F-4415-8E10-F2222272DD9C}">
      <dgm:prSet/>
      <dgm:spPr/>
      <dgm:t>
        <a:bodyPr/>
        <a:lstStyle/>
        <a:p>
          <a:endParaRPr lang="ru-RU"/>
        </a:p>
      </dgm:t>
    </dgm:pt>
    <dgm:pt modelId="{A24D9CAF-7D3C-49C8-9B9D-C003AE5A3735}" type="pres">
      <dgm:prSet presAssocID="{F5ECF68A-AC1D-4E14-8D25-66D8AC9CDFD2}" presName="diagram" presStyleCnt="0">
        <dgm:presLayoutVars>
          <dgm:dir/>
          <dgm:resizeHandles val="exact"/>
        </dgm:presLayoutVars>
      </dgm:prSet>
      <dgm:spPr/>
    </dgm:pt>
    <dgm:pt modelId="{633803FC-2A4F-403B-9EDD-5B0BF6FED569}" type="pres">
      <dgm:prSet presAssocID="{FEADC97B-5BE8-48CE-8E91-F89B546DF60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BE2CE1-8265-4A59-AED5-D4739112E592}" type="pres">
      <dgm:prSet presAssocID="{0AF51356-FB36-4AB9-82D0-786258B12313}" presName="sibTrans" presStyleCnt="0"/>
      <dgm:spPr/>
    </dgm:pt>
    <dgm:pt modelId="{E98559CE-99E2-439B-AC67-0B1A3F076168}" type="pres">
      <dgm:prSet presAssocID="{CA5C4CB4-DFC7-47C8-97C9-1CB88D1E28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71F4E9-B2F2-42B8-B5A1-F50C53608A80}" type="pres">
      <dgm:prSet presAssocID="{4F48A446-1087-46DB-BA2C-45E5CDF3A810}" presName="sibTrans" presStyleCnt="0"/>
      <dgm:spPr/>
    </dgm:pt>
    <dgm:pt modelId="{46C4D826-5B5B-4144-AF2A-450025041496}" type="pres">
      <dgm:prSet presAssocID="{938AD090-86AB-43BD-91E1-8424050900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5C837A-680C-4B90-B0FC-51A408DBEFEC}" type="pres">
      <dgm:prSet presAssocID="{81DF1AE2-7ACD-4178-AA54-7F053D93B9CD}" presName="sibTrans" presStyleCnt="0"/>
      <dgm:spPr/>
    </dgm:pt>
    <dgm:pt modelId="{B0853F99-A09B-4423-A87D-59797F07D027}" type="pres">
      <dgm:prSet presAssocID="{40115C6D-D230-4112-8956-7CEBA1478C1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64ADAC-44AB-4D3B-A51B-66990831B1E9}" type="pres">
      <dgm:prSet presAssocID="{83CB3EC0-F265-4203-AD37-213A9DC02E70}" presName="sibTrans" presStyleCnt="0"/>
      <dgm:spPr/>
    </dgm:pt>
    <dgm:pt modelId="{67F155E0-AA51-4114-A1B7-FFD3FBE070E9}" type="pres">
      <dgm:prSet presAssocID="{2E960ACE-1E16-4959-A8CF-D2EA18CAF6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36FA31F-F6D8-4E78-8DF1-748AB0333516}" srcId="{F5ECF68A-AC1D-4E14-8D25-66D8AC9CDFD2}" destId="{CA5C4CB4-DFC7-47C8-97C9-1CB88D1E2849}" srcOrd="1" destOrd="0" parTransId="{67D23677-653E-4129-946F-A7948032431D}" sibTransId="{4F48A446-1087-46DB-BA2C-45E5CDF3A810}"/>
    <dgm:cxn modelId="{E64643DD-B29F-4415-8E10-F2222272DD9C}" srcId="{F5ECF68A-AC1D-4E14-8D25-66D8AC9CDFD2}" destId="{2E960ACE-1E16-4959-A8CF-D2EA18CAF634}" srcOrd="4" destOrd="0" parTransId="{7ECB8EB9-1CDA-4140-A403-EA433E3515FB}" sibTransId="{19DAABDB-D825-4337-A53C-726945A010EB}"/>
    <dgm:cxn modelId="{E23028A7-4818-440A-A3A3-D5E7EFF2A478}" type="presOf" srcId="{FEADC97B-5BE8-48CE-8E91-F89B546DF60D}" destId="{633803FC-2A4F-403B-9EDD-5B0BF6FED569}" srcOrd="0" destOrd="0" presId="urn:microsoft.com/office/officeart/2005/8/layout/default"/>
    <dgm:cxn modelId="{3B2F8863-54A0-40ED-A07C-87059D495B51}" type="presOf" srcId="{2E960ACE-1E16-4959-A8CF-D2EA18CAF634}" destId="{67F155E0-AA51-4114-A1B7-FFD3FBE070E9}" srcOrd="0" destOrd="0" presId="urn:microsoft.com/office/officeart/2005/8/layout/default"/>
    <dgm:cxn modelId="{D7970156-2131-40D5-95E9-3D7F4C8A5E45}" srcId="{F5ECF68A-AC1D-4E14-8D25-66D8AC9CDFD2}" destId="{FEADC97B-5BE8-48CE-8E91-F89B546DF60D}" srcOrd="0" destOrd="0" parTransId="{3B83A6E3-D647-4CAA-9E4A-725ED98C0A6A}" sibTransId="{0AF51356-FB36-4AB9-82D0-786258B12313}"/>
    <dgm:cxn modelId="{0FC1F9BD-19DE-4145-B9D9-758EE9A18DAB}" type="presOf" srcId="{40115C6D-D230-4112-8956-7CEBA1478C1C}" destId="{B0853F99-A09B-4423-A87D-59797F07D027}" srcOrd="0" destOrd="0" presId="urn:microsoft.com/office/officeart/2005/8/layout/default"/>
    <dgm:cxn modelId="{F1BB3D4C-5D46-442F-B852-415FCB0B49A2}" srcId="{F5ECF68A-AC1D-4E14-8D25-66D8AC9CDFD2}" destId="{40115C6D-D230-4112-8956-7CEBA1478C1C}" srcOrd="3" destOrd="0" parTransId="{CFA06B73-8F8C-44F1-97BB-461D139A2F7A}" sibTransId="{83CB3EC0-F265-4203-AD37-213A9DC02E70}"/>
    <dgm:cxn modelId="{583AA1DD-F842-4CE2-B451-C972DB85A12E}" type="presOf" srcId="{938AD090-86AB-43BD-91E1-8424050900AC}" destId="{46C4D826-5B5B-4144-AF2A-450025041496}" srcOrd="0" destOrd="0" presId="urn:microsoft.com/office/officeart/2005/8/layout/default"/>
    <dgm:cxn modelId="{00BB9439-D73D-424F-A637-C7AEB8DC9545}" srcId="{F5ECF68A-AC1D-4E14-8D25-66D8AC9CDFD2}" destId="{938AD090-86AB-43BD-91E1-8424050900AC}" srcOrd="2" destOrd="0" parTransId="{3FDFB860-52B1-48AE-AA6D-627716AB9DC3}" sibTransId="{81DF1AE2-7ACD-4178-AA54-7F053D93B9CD}"/>
    <dgm:cxn modelId="{3439380A-47F7-43FE-BECF-600E647CC4C3}" type="presOf" srcId="{CA5C4CB4-DFC7-47C8-97C9-1CB88D1E2849}" destId="{E98559CE-99E2-439B-AC67-0B1A3F076168}" srcOrd="0" destOrd="0" presId="urn:microsoft.com/office/officeart/2005/8/layout/default"/>
    <dgm:cxn modelId="{62F39529-9853-4C6E-AEED-A9D7C1961CBB}" type="presOf" srcId="{F5ECF68A-AC1D-4E14-8D25-66D8AC9CDFD2}" destId="{A24D9CAF-7D3C-49C8-9B9D-C003AE5A3735}" srcOrd="0" destOrd="0" presId="urn:microsoft.com/office/officeart/2005/8/layout/default"/>
    <dgm:cxn modelId="{A615D48B-13DF-408A-962A-ADEEBD347683}" type="presParOf" srcId="{A24D9CAF-7D3C-49C8-9B9D-C003AE5A3735}" destId="{633803FC-2A4F-403B-9EDD-5B0BF6FED569}" srcOrd="0" destOrd="0" presId="urn:microsoft.com/office/officeart/2005/8/layout/default"/>
    <dgm:cxn modelId="{EB16FD91-AF8B-4213-90D0-F23ECD00A36F}" type="presParOf" srcId="{A24D9CAF-7D3C-49C8-9B9D-C003AE5A3735}" destId="{34BE2CE1-8265-4A59-AED5-D4739112E592}" srcOrd="1" destOrd="0" presId="urn:microsoft.com/office/officeart/2005/8/layout/default"/>
    <dgm:cxn modelId="{13158004-05C8-465B-9266-42C5336ED4BB}" type="presParOf" srcId="{A24D9CAF-7D3C-49C8-9B9D-C003AE5A3735}" destId="{E98559CE-99E2-439B-AC67-0B1A3F076168}" srcOrd="2" destOrd="0" presId="urn:microsoft.com/office/officeart/2005/8/layout/default"/>
    <dgm:cxn modelId="{AB672154-D6BD-466E-8125-D2168201CD2D}" type="presParOf" srcId="{A24D9CAF-7D3C-49C8-9B9D-C003AE5A3735}" destId="{F671F4E9-B2F2-42B8-B5A1-F50C53608A80}" srcOrd="3" destOrd="0" presId="urn:microsoft.com/office/officeart/2005/8/layout/default"/>
    <dgm:cxn modelId="{8737F111-722E-4E1C-AD86-450056AC573B}" type="presParOf" srcId="{A24D9CAF-7D3C-49C8-9B9D-C003AE5A3735}" destId="{46C4D826-5B5B-4144-AF2A-450025041496}" srcOrd="4" destOrd="0" presId="urn:microsoft.com/office/officeart/2005/8/layout/default"/>
    <dgm:cxn modelId="{30B7B8A4-E9CC-436D-A5E2-098A06A00C1D}" type="presParOf" srcId="{A24D9CAF-7D3C-49C8-9B9D-C003AE5A3735}" destId="{E55C837A-680C-4B90-B0FC-51A408DBEFEC}" srcOrd="5" destOrd="0" presId="urn:microsoft.com/office/officeart/2005/8/layout/default"/>
    <dgm:cxn modelId="{ED0CFD39-DB93-42BE-88E2-F18F99DB08FA}" type="presParOf" srcId="{A24D9CAF-7D3C-49C8-9B9D-C003AE5A3735}" destId="{B0853F99-A09B-4423-A87D-59797F07D027}" srcOrd="6" destOrd="0" presId="urn:microsoft.com/office/officeart/2005/8/layout/default"/>
    <dgm:cxn modelId="{3ADC3405-8B8B-4665-B1FE-AA34E19643D9}" type="presParOf" srcId="{A24D9CAF-7D3C-49C8-9B9D-C003AE5A3735}" destId="{2064ADAC-44AB-4D3B-A51B-66990831B1E9}" srcOrd="7" destOrd="0" presId="urn:microsoft.com/office/officeart/2005/8/layout/default"/>
    <dgm:cxn modelId="{90477162-00AB-4D2B-94DC-2189C8F45D5D}" type="presParOf" srcId="{A24D9CAF-7D3C-49C8-9B9D-C003AE5A3735}" destId="{67F155E0-AA51-4114-A1B7-FFD3FBE070E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94B092-1E0A-4549-9281-BEC9D8C69510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FC01CD43-670B-4677-AA0C-B010260D63CA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высокие моральные стандарты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5C1398-7392-4843-B579-BC56115BB6C2}" type="parTrans" cxnId="{6CA72965-BA8A-4C8E-AC12-2CB301E5EF18}">
      <dgm:prSet/>
      <dgm:spPr/>
      <dgm:t>
        <a:bodyPr/>
        <a:lstStyle/>
        <a:p>
          <a:endParaRPr lang="ru-RU"/>
        </a:p>
      </dgm:t>
    </dgm:pt>
    <dgm:pt modelId="{0B8A606A-5BE9-4A35-9544-0C56AA8E67D3}" type="sibTrans" cxnId="{6CA72965-BA8A-4C8E-AC12-2CB301E5EF18}">
      <dgm:prSet/>
      <dgm:spPr/>
      <dgm:t>
        <a:bodyPr/>
        <a:lstStyle/>
        <a:p>
          <a:endParaRPr lang="ru-RU"/>
        </a:p>
      </dgm:t>
    </dgm:pt>
    <dgm:pt modelId="{202E4B86-E610-43AA-8E1B-4AFC0E6B47D6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физическое и психологическое здоровье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001AB-3379-4DBA-8BD0-3FC888C112E7}" type="parTrans" cxnId="{4A522963-B23A-4A5A-AE69-18CAD52E4EB5}">
      <dgm:prSet/>
      <dgm:spPr/>
      <dgm:t>
        <a:bodyPr/>
        <a:lstStyle/>
        <a:p>
          <a:endParaRPr lang="ru-RU"/>
        </a:p>
      </dgm:t>
    </dgm:pt>
    <dgm:pt modelId="{477365EA-B5D4-431B-95CF-56F8C41700A2}" type="sibTrans" cxnId="{4A522963-B23A-4A5A-AE69-18CAD52E4EB5}">
      <dgm:prSet/>
      <dgm:spPr/>
      <dgm:t>
        <a:bodyPr/>
        <a:lstStyle/>
        <a:p>
          <a:endParaRPr lang="ru-RU"/>
        </a:p>
      </dgm:t>
    </dgm:pt>
    <dgm:pt modelId="{958D484A-5D3C-4D87-88EA-7EA6C9048F48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внутренняя и внешняя культура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CB98D7-9334-4B23-9468-C565B54DCE5D}" type="parTrans" cxnId="{AA6AD154-4FDD-4523-BFAB-21310C7E208C}">
      <dgm:prSet/>
      <dgm:spPr/>
      <dgm:t>
        <a:bodyPr/>
        <a:lstStyle/>
        <a:p>
          <a:endParaRPr lang="ru-RU"/>
        </a:p>
      </dgm:t>
    </dgm:pt>
    <dgm:pt modelId="{DF74DFA2-CC22-48CE-8DAF-61FF0DB3F1DB}" type="sibTrans" cxnId="{AA6AD154-4FDD-4523-BFAB-21310C7E208C}">
      <dgm:prSet/>
      <dgm:spPr/>
      <dgm:t>
        <a:bodyPr/>
        <a:lstStyle/>
        <a:p>
          <a:endParaRPr lang="ru-RU"/>
        </a:p>
      </dgm:t>
    </dgm:pt>
    <dgm:pt modelId="{3FDE6278-7391-4EFE-A245-030D109FA22C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отзывчивость, заботливость, доброжелательность к людям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A4EB56-0439-4682-A1BC-BF3F916972C7}" type="parTrans" cxnId="{539551EF-85C1-4513-A47F-BB19E127FB60}">
      <dgm:prSet/>
      <dgm:spPr/>
      <dgm:t>
        <a:bodyPr/>
        <a:lstStyle/>
        <a:p>
          <a:endParaRPr lang="ru-RU"/>
        </a:p>
      </dgm:t>
    </dgm:pt>
    <dgm:pt modelId="{FEFBD0E1-9D77-41C0-AC35-1CD474D94145}" type="sibTrans" cxnId="{539551EF-85C1-4513-A47F-BB19E127FB60}">
      <dgm:prSet/>
      <dgm:spPr/>
      <dgm:t>
        <a:bodyPr/>
        <a:lstStyle/>
        <a:p>
          <a:endParaRPr lang="ru-RU"/>
        </a:p>
      </dgm:t>
    </dgm:pt>
    <dgm:pt modelId="{9404F2B5-BBB5-44C4-9B3B-AA17F1CA9476}">
      <dgm:prSet phldrT="[Текст]" custT="1"/>
      <dgm:spPr/>
      <dgm:t>
        <a:bodyPr/>
        <a:lstStyle/>
        <a:p>
          <a:r>
            <a:rPr lang="ru-RU" sz="2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эмпатийность</a:t>
          </a:r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рефлексивность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AD03A8-DA95-4E3C-9289-435C0EC5BCA0}" type="parTrans" cxnId="{38AC6C1C-475E-4B94-8689-72F0FB88883E}">
      <dgm:prSet/>
      <dgm:spPr/>
      <dgm:t>
        <a:bodyPr/>
        <a:lstStyle/>
        <a:p>
          <a:endParaRPr lang="ru-RU"/>
        </a:p>
      </dgm:t>
    </dgm:pt>
    <dgm:pt modelId="{7CB88B80-1618-44C5-8715-49038D543B32}" type="sibTrans" cxnId="{38AC6C1C-475E-4B94-8689-72F0FB88883E}">
      <dgm:prSet/>
      <dgm:spPr/>
      <dgm:t>
        <a:bodyPr/>
        <a:lstStyle/>
        <a:p>
          <a:endParaRPr lang="ru-RU"/>
        </a:p>
      </dgm:t>
    </dgm:pt>
    <dgm:pt modelId="{C239F417-96FF-4CC6-AC54-6143E3C16FBB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визуальная привлекательность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2D916-7616-4508-8C78-22C909D5D58A}" type="parTrans" cxnId="{1BF820D9-BDB7-47E9-99F6-4A4115ACC6D7}">
      <dgm:prSet/>
      <dgm:spPr/>
      <dgm:t>
        <a:bodyPr/>
        <a:lstStyle/>
        <a:p>
          <a:endParaRPr lang="ru-RU"/>
        </a:p>
      </dgm:t>
    </dgm:pt>
    <dgm:pt modelId="{C046CEBC-1E14-4B0A-A8AA-BB60BFC93360}" type="sibTrans" cxnId="{1BF820D9-BDB7-47E9-99F6-4A4115ACC6D7}">
      <dgm:prSet/>
      <dgm:spPr/>
      <dgm:t>
        <a:bodyPr/>
        <a:lstStyle/>
        <a:p>
          <a:endParaRPr lang="ru-RU"/>
        </a:p>
      </dgm:t>
    </dgm:pt>
    <dgm:pt modelId="{FFB98F6A-4BAB-4C14-B0FE-FC0436E06B9B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оптимизм, уверенность в себе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7A3161-54E5-4D57-BA29-4C5717BFC4E4}" type="parTrans" cxnId="{D4017233-9C42-43AD-AD78-C76F0C41E633}">
      <dgm:prSet/>
      <dgm:spPr/>
      <dgm:t>
        <a:bodyPr/>
        <a:lstStyle/>
        <a:p>
          <a:endParaRPr lang="ru-RU"/>
        </a:p>
      </dgm:t>
    </dgm:pt>
    <dgm:pt modelId="{45544A90-7DD4-48BE-B1F0-8CB9C2DC2179}" type="sibTrans" cxnId="{D4017233-9C42-43AD-AD78-C76F0C41E633}">
      <dgm:prSet/>
      <dgm:spPr/>
      <dgm:t>
        <a:bodyPr/>
        <a:lstStyle/>
        <a:p>
          <a:endParaRPr lang="ru-RU"/>
        </a:p>
      </dgm:t>
    </dgm:pt>
    <dgm:pt modelId="{6E338117-C21C-4924-9D7F-1978BAB12A3F}" type="pres">
      <dgm:prSet presAssocID="{F594B092-1E0A-4549-9281-BEC9D8C69510}" presName="linear" presStyleCnt="0">
        <dgm:presLayoutVars>
          <dgm:dir/>
          <dgm:animLvl val="lvl"/>
          <dgm:resizeHandles val="exact"/>
        </dgm:presLayoutVars>
      </dgm:prSet>
      <dgm:spPr/>
    </dgm:pt>
    <dgm:pt modelId="{BEE55ECC-23CC-42E5-9E36-0A0F500631D4}" type="pres">
      <dgm:prSet presAssocID="{FC01CD43-670B-4677-AA0C-B010260D63CA}" presName="parentLin" presStyleCnt="0"/>
      <dgm:spPr/>
    </dgm:pt>
    <dgm:pt modelId="{2D496649-A40E-4AF7-837E-24C685CE2E26}" type="pres">
      <dgm:prSet presAssocID="{FC01CD43-670B-4677-AA0C-B010260D63CA}" presName="parentLeftMargin" presStyleLbl="node1" presStyleIdx="0" presStyleCnt="7"/>
      <dgm:spPr/>
    </dgm:pt>
    <dgm:pt modelId="{A2DBA7A7-145D-418F-A741-FB89A0E31807}" type="pres">
      <dgm:prSet presAssocID="{FC01CD43-670B-4677-AA0C-B010260D63CA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7C17F8-AE3D-4CCC-B0A6-66B0DDF0B62E}" type="pres">
      <dgm:prSet presAssocID="{FC01CD43-670B-4677-AA0C-B010260D63CA}" presName="negativeSpace" presStyleCnt="0"/>
      <dgm:spPr/>
    </dgm:pt>
    <dgm:pt modelId="{B57C5415-47F2-4490-A921-F7EE8FAAB4D2}" type="pres">
      <dgm:prSet presAssocID="{FC01CD43-670B-4677-AA0C-B010260D63CA}" presName="childText" presStyleLbl="conFgAcc1" presStyleIdx="0" presStyleCnt="7">
        <dgm:presLayoutVars>
          <dgm:bulletEnabled val="1"/>
        </dgm:presLayoutVars>
      </dgm:prSet>
      <dgm:spPr/>
    </dgm:pt>
    <dgm:pt modelId="{37143837-760A-455D-88CF-0261A722A200}" type="pres">
      <dgm:prSet presAssocID="{0B8A606A-5BE9-4A35-9544-0C56AA8E67D3}" presName="spaceBetweenRectangles" presStyleCnt="0"/>
      <dgm:spPr/>
    </dgm:pt>
    <dgm:pt modelId="{31BA2EBF-9E38-485E-B38D-B50DB4B6C03C}" type="pres">
      <dgm:prSet presAssocID="{202E4B86-E610-43AA-8E1B-4AFC0E6B47D6}" presName="parentLin" presStyleCnt="0"/>
      <dgm:spPr/>
    </dgm:pt>
    <dgm:pt modelId="{1DF15FC1-B9B2-4705-9D32-36875B9DAA0A}" type="pres">
      <dgm:prSet presAssocID="{202E4B86-E610-43AA-8E1B-4AFC0E6B47D6}" presName="parentLeftMargin" presStyleLbl="node1" presStyleIdx="0" presStyleCnt="7"/>
      <dgm:spPr/>
    </dgm:pt>
    <dgm:pt modelId="{92617FD3-BAEE-49C0-83F1-5B3E43173DD6}" type="pres">
      <dgm:prSet presAssocID="{202E4B86-E610-43AA-8E1B-4AFC0E6B47D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B0EFCA-AF58-4CEB-A88D-C74443F9BBA8}" type="pres">
      <dgm:prSet presAssocID="{202E4B86-E610-43AA-8E1B-4AFC0E6B47D6}" presName="negativeSpace" presStyleCnt="0"/>
      <dgm:spPr/>
    </dgm:pt>
    <dgm:pt modelId="{C7D26F88-E05A-4B0F-B6EB-6F443E2BD1DA}" type="pres">
      <dgm:prSet presAssocID="{202E4B86-E610-43AA-8E1B-4AFC0E6B47D6}" presName="childText" presStyleLbl="conFgAcc1" presStyleIdx="1" presStyleCnt="7">
        <dgm:presLayoutVars>
          <dgm:bulletEnabled val="1"/>
        </dgm:presLayoutVars>
      </dgm:prSet>
      <dgm:spPr/>
    </dgm:pt>
    <dgm:pt modelId="{F189376F-F342-41C0-AB57-280AC060D64D}" type="pres">
      <dgm:prSet presAssocID="{477365EA-B5D4-431B-95CF-56F8C41700A2}" presName="spaceBetweenRectangles" presStyleCnt="0"/>
      <dgm:spPr/>
    </dgm:pt>
    <dgm:pt modelId="{5A01ACBE-137B-40D0-9E5A-DC63B1892CD6}" type="pres">
      <dgm:prSet presAssocID="{958D484A-5D3C-4D87-88EA-7EA6C9048F48}" presName="parentLin" presStyleCnt="0"/>
      <dgm:spPr/>
    </dgm:pt>
    <dgm:pt modelId="{07D84B45-D494-4947-8522-E2A0F37D9D0D}" type="pres">
      <dgm:prSet presAssocID="{958D484A-5D3C-4D87-88EA-7EA6C9048F48}" presName="parentLeftMargin" presStyleLbl="node1" presStyleIdx="1" presStyleCnt="7"/>
      <dgm:spPr/>
    </dgm:pt>
    <dgm:pt modelId="{BBE5475E-EF10-48FA-A062-F7B5110702E4}" type="pres">
      <dgm:prSet presAssocID="{958D484A-5D3C-4D87-88EA-7EA6C9048F48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326941-824D-4D79-98F6-C2F5030FBFFA}" type="pres">
      <dgm:prSet presAssocID="{958D484A-5D3C-4D87-88EA-7EA6C9048F48}" presName="negativeSpace" presStyleCnt="0"/>
      <dgm:spPr/>
    </dgm:pt>
    <dgm:pt modelId="{4842ABF6-0A0B-401A-98EC-A66A397B6260}" type="pres">
      <dgm:prSet presAssocID="{958D484A-5D3C-4D87-88EA-7EA6C9048F48}" presName="childText" presStyleLbl="conFgAcc1" presStyleIdx="2" presStyleCnt="7">
        <dgm:presLayoutVars>
          <dgm:bulletEnabled val="1"/>
        </dgm:presLayoutVars>
      </dgm:prSet>
      <dgm:spPr/>
    </dgm:pt>
    <dgm:pt modelId="{DBB4E3D2-E52F-4D14-95CD-01C4C4A87939}" type="pres">
      <dgm:prSet presAssocID="{DF74DFA2-CC22-48CE-8DAF-61FF0DB3F1DB}" presName="spaceBetweenRectangles" presStyleCnt="0"/>
      <dgm:spPr/>
    </dgm:pt>
    <dgm:pt modelId="{EA94C0B6-4717-4697-8B74-BD255A02AEAB}" type="pres">
      <dgm:prSet presAssocID="{3FDE6278-7391-4EFE-A245-030D109FA22C}" presName="parentLin" presStyleCnt="0"/>
      <dgm:spPr/>
    </dgm:pt>
    <dgm:pt modelId="{1A160393-D90F-4ACE-84B3-FAE6770954A5}" type="pres">
      <dgm:prSet presAssocID="{3FDE6278-7391-4EFE-A245-030D109FA22C}" presName="parentLeftMargin" presStyleLbl="node1" presStyleIdx="2" presStyleCnt="7"/>
      <dgm:spPr/>
    </dgm:pt>
    <dgm:pt modelId="{27E3686B-135D-4321-BB4C-E07D5C41A2F1}" type="pres">
      <dgm:prSet presAssocID="{3FDE6278-7391-4EFE-A245-030D109FA22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C2ABEF-811B-451C-869A-65E8CE761D8F}" type="pres">
      <dgm:prSet presAssocID="{3FDE6278-7391-4EFE-A245-030D109FA22C}" presName="negativeSpace" presStyleCnt="0"/>
      <dgm:spPr/>
    </dgm:pt>
    <dgm:pt modelId="{72B14800-95B1-4E09-96D7-57BD1C1E03E1}" type="pres">
      <dgm:prSet presAssocID="{3FDE6278-7391-4EFE-A245-030D109FA22C}" presName="childText" presStyleLbl="conFgAcc1" presStyleIdx="3" presStyleCnt="7">
        <dgm:presLayoutVars>
          <dgm:bulletEnabled val="1"/>
        </dgm:presLayoutVars>
      </dgm:prSet>
      <dgm:spPr/>
    </dgm:pt>
    <dgm:pt modelId="{599E628C-1C5D-4DEA-ABE8-CC115A2535DB}" type="pres">
      <dgm:prSet presAssocID="{FEFBD0E1-9D77-41C0-AC35-1CD474D94145}" presName="spaceBetweenRectangles" presStyleCnt="0"/>
      <dgm:spPr/>
    </dgm:pt>
    <dgm:pt modelId="{08FCD6EF-B9CD-48CB-B3A9-800A0A0AFC66}" type="pres">
      <dgm:prSet presAssocID="{9404F2B5-BBB5-44C4-9B3B-AA17F1CA9476}" presName="parentLin" presStyleCnt="0"/>
      <dgm:spPr/>
    </dgm:pt>
    <dgm:pt modelId="{483E4FCD-9C0C-42D4-ABC9-B90EB47916D4}" type="pres">
      <dgm:prSet presAssocID="{9404F2B5-BBB5-44C4-9B3B-AA17F1CA9476}" presName="parentLeftMargin" presStyleLbl="node1" presStyleIdx="3" presStyleCnt="7"/>
      <dgm:spPr/>
    </dgm:pt>
    <dgm:pt modelId="{DDD952D7-8F9F-4C79-90DD-0D104CCE0DF9}" type="pres">
      <dgm:prSet presAssocID="{9404F2B5-BBB5-44C4-9B3B-AA17F1CA94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BDEF1D-3C90-48EE-8428-E071B7DA57A3}" type="pres">
      <dgm:prSet presAssocID="{9404F2B5-BBB5-44C4-9B3B-AA17F1CA9476}" presName="negativeSpace" presStyleCnt="0"/>
      <dgm:spPr/>
    </dgm:pt>
    <dgm:pt modelId="{DC7923D1-6C21-4772-882A-2E5EA17214C4}" type="pres">
      <dgm:prSet presAssocID="{9404F2B5-BBB5-44C4-9B3B-AA17F1CA9476}" presName="childText" presStyleLbl="conFgAcc1" presStyleIdx="4" presStyleCnt="7">
        <dgm:presLayoutVars>
          <dgm:bulletEnabled val="1"/>
        </dgm:presLayoutVars>
      </dgm:prSet>
      <dgm:spPr/>
    </dgm:pt>
    <dgm:pt modelId="{C965281E-EB02-42C2-99EB-E2E072AC8A03}" type="pres">
      <dgm:prSet presAssocID="{7CB88B80-1618-44C5-8715-49038D543B32}" presName="spaceBetweenRectangles" presStyleCnt="0"/>
      <dgm:spPr/>
    </dgm:pt>
    <dgm:pt modelId="{15EBC3E9-D35D-40CA-9689-FC0E31CC033E}" type="pres">
      <dgm:prSet presAssocID="{C239F417-96FF-4CC6-AC54-6143E3C16FBB}" presName="parentLin" presStyleCnt="0"/>
      <dgm:spPr/>
    </dgm:pt>
    <dgm:pt modelId="{7200B12D-D6CE-434B-9664-C7CE774ACB84}" type="pres">
      <dgm:prSet presAssocID="{C239F417-96FF-4CC6-AC54-6143E3C16FBB}" presName="parentLeftMargin" presStyleLbl="node1" presStyleIdx="4" presStyleCnt="7"/>
      <dgm:spPr/>
    </dgm:pt>
    <dgm:pt modelId="{26C1ED5A-F037-4CDD-A2C8-078D7BFD33E0}" type="pres">
      <dgm:prSet presAssocID="{C239F417-96FF-4CC6-AC54-6143E3C16FB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F8F145-220C-407A-95D1-2C8AB244B6D7}" type="pres">
      <dgm:prSet presAssocID="{C239F417-96FF-4CC6-AC54-6143E3C16FBB}" presName="negativeSpace" presStyleCnt="0"/>
      <dgm:spPr/>
    </dgm:pt>
    <dgm:pt modelId="{87762E36-5A08-45D2-AB86-F743467B8318}" type="pres">
      <dgm:prSet presAssocID="{C239F417-96FF-4CC6-AC54-6143E3C16FBB}" presName="childText" presStyleLbl="conFgAcc1" presStyleIdx="5" presStyleCnt="7">
        <dgm:presLayoutVars>
          <dgm:bulletEnabled val="1"/>
        </dgm:presLayoutVars>
      </dgm:prSet>
      <dgm:spPr/>
    </dgm:pt>
    <dgm:pt modelId="{8F795EC2-5FDB-4556-A9D7-5E7A5DB021EC}" type="pres">
      <dgm:prSet presAssocID="{C046CEBC-1E14-4B0A-A8AA-BB60BFC93360}" presName="spaceBetweenRectangles" presStyleCnt="0"/>
      <dgm:spPr/>
    </dgm:pt>
    <dgm:pt modelId="{1F515081-0ADB-4036-B85D-4654ED3CBF96}" type="pres">
      <dgm:prSet presAssocID="{FFB98F6A-4BAB-4C14-B0FE-FC0436E06B9B}" presName="parentLin" presStyleCnt="0"/>
      <dgm:spPr/>
    </dgm:pt>
    <dgm:pt modelId="{5639E0CA-EC63-45A3-B379-B1C8894C90D2}" type="pres">
      <dgm:prSet presAssocID="{FFB98F6A-4BAB-4C14-B0FE-FC0436E06B9B}" presName="parentLeftMargin" presStyleLbl="node1" presStyleIdx="5" presStyleCnt="7"/>
      <dgm:spPr/>
    </dgm:pt>
    <dgm:pt modelId="{FF78A470-0236-4AB9-B8D8-0D892FD59B93}" type="pres">
      <dgm:prSet presAssocID="{FFB98F6A-4BAB-4C14-B0FE-FC0436E06B9B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77B1A5-DE7F-421E-A93F-2BA3364140A2}" type="pres">
      <dgm:prSet presAssocID="{FFB98F6A-4BAB-4C14-B0FE-FC0436E06B9B}" presName="negativeSpace" presStyleCnt="0"/>
      <dgm:spPr/>
    </dgm:pt>
    <dgm:pt modelId="{6CEB92A4-AB41-41A4-BA2E-C6E5454BBC29}" type="pres">
      <dgm:prSet presAssocID="{FFB98F6A-4BAB-4C14-B0FE-FC0436E06B9B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0AFCC50-8922-49D0-B0CA-06E5A9EA6E80}" type="presOf" srcId="{FFB98F6A-4BAB-4C14-B0FE-FC0436E06B9B}" destId="{FF78A470-0236-4AB9-B8D8-0D892FD59B93}" srcOrd="1" destOrd="0" presId="urn:microsoft.com/office/officeart/2005/8/layout/list1"/>
    <dgm:cxn modelId="{AA6AD154-4FDD-4523-BFAB-21310C7E208C}" srcId="{F594B092-1E0A-4549-9281-BEC9D8C69510}" destId="{958D484A-5D3C-4D87-88EA-7EA6C9048F48}" srcOrd="2" destOrd="0" parTransId="{D3CB98D7-9334-4B23-9468-C565B54DCE5D}" sibTransId="{DF74DFA2-CC22-48CE-8DAF-61FF0DB3F1DB}"/>
    <dgm:cxn modelId="{4A522963-B23A-4A5A-AE69-18CAD52E4EB5}" srcId="{F594B092-1E0A-4549-9281-BEC9D8C69510}" destId="{202E4B86-E610-43AA-8E1B-4AFC0E6B47D6}" srcOrd="1" destOrd="0" parTransId="{A2A001AB-3379-4DBA-8BD0-3FC888C112E7}" sibTransId="{477365EA-B5D4-431B-95CF-56F8C41700A2}"/>
    <dgm:cxn modelId="{AC3FB752-539D-47C8-90EF-92249A8B0581}" type="presOf" srcId="{202E4B86-E610-43AA-8E1B-4AFC0E6B47D6}" destId="{92617FD3-BAEE-49C0-83F1-5B3E43173DD6}" srcOrd="1" destOrd="0" presId="urn:microsoft.com/office/officeart/2005/8/layout/list1"/>
    <dgm:cxn modelId="{E732C93C-7A54-4BD7-8B99-339647F223CD}" type="presOf" srcId="{C239F417-96FF-4CC6-AC54-6143E3C16FBB}" destId="{26C1ED5A-F037-4CDD-A2C8-078D7BFD33E0}" srcOrd="1" destOrd="0" presId="urn:microsoft.com/office/officeart/2005/8/layout/list1"/>
    <dgm:cxn modelId="{03B2D688-2ED7-4857-B05C-1212A2C0F0CB}" type="presOf" srcId="{FC01CD43-670B-4677-AA0C-B010260D63CA}" destId="{2D496649-A40E-4AF7-837E-24C685CE2E26}" srcOrd="0" destOrd="0" presId="urn:microsoft.com/office/officeart/2005/8/layout/list1"/>
    <dgm:cxn modelId="{539551EF-85C1-4513-A47F-BB19E127FB60}" srcId="{F594B092-1E0A-4549-9281-BEC9D8C69510}" destId="{3FDE6278-7391-4EFE-A245-030D109FA22C}" srcOrd="3" destOrd="0" parTransId="{8CA4EB56-0439-4682-A1BC-BF3F916972C7}" sibTransId="{FEFBD0E1-9D77-41C0-AC35-1CD474D94145}"/>
    <dgm:cxn modelId="{74C26755-FF6D-4755-BFE8-1F45C05D2F7C}" type="presOf" srcId="{3FDE6278-7391-4EFE-A245-030D109FA22C}" destId="{27E3686B-135D-4321-BB4C-E07D5C41A2F1}" srcOrd="1" destOrd="0" presId="urn:microsoft.com/office/officeart/2005/8/layout/list1"/>
    <dgm:cxn modelId="{6CA72965-BA8A-4C8E-AC12-2CB301E5EF18}" srcId="{F594B092-1E0A-4549-9281-BEC9D8C69510}" destId="{FC01CD43-670B-4677-AA0C-B010260D63CA}" srcOrd="0" destOrd="0" parTransId="{415C1398-7392-4843-B579-BC56115BB6C2}" sibTransId="{0B8A606A-5BE9-4A35-9544-0C56AA8E67D3}"/>
    <dgm:cxn modelId="{C1CD92C8-D3C1-4508-A781-BF11F18F2B1B}" type="presOf" srcId="{958D484A-5D3C-4D87-88EA-7EA6C9048F48}" destId="{BBE5475E-EF10-48FA-A062-F7B5110702E4}" srcOrd="1" destOrd="0" presId="urn:microsoft.com/office/officeart/2005/8/layout/list1"/>
    <dgm:cxn modelId="{E1E12F38-CEBF-4A9E-9CDE-CEC2E4F21D5B}" type="presOf" srcId="{9404F2B5-BBB5-44C4-9B3B-AA17F1CA9476}" destId="{DDD952D7-8F9F-4C79-90DD-0D104CCE0DF9}" srcOrd="1" destOrd="0" presId="urn:microsoft.com/office/officeart/2005/8/layout/list1"/>
    <dgm:cxn modelId="{84F38B5E-3DD7-46F0-A8E4-2A69B0DD52F5}" type="presOf" srcId="{3FDE6278-7391-4EFE-A245-030D109FA22C}" destId="{1A160393-D90F-4ACE-84B3-FAE6770954A5}" srcOrd="0" destOrd="0" presId="urn:microsoft.com/office/officeart/2005/8/layout/list1"/>
    <dgm:cxn modelId="{5777535D-E6E5-4363-8A21-D6C8D911FDFD}" type="presOf" srcId="{FFB98F6A-4BAB-4C14-B0FE-FC0436E06B9B}" destId="{5639E0CA-EC63-45A3-B379-B1C8894C90D2}" srcOrd="0" destOrd="0" presId="urn:microsoft.com/office/officeart/2005/8/layout/list1"/>
    <dgm:cxn modelId="{7C044FF5-AAE0-4FAB-B540-A1094F170584}" type="presOf" srcId="{FC01CD43-670B-4677-AA0C-B010260D63CA}" destId="{A2DBA7A7-145D-418F-A741-FB89A0E31807}" srcOrd="1" destOrd="0" presId="urn:microsoft.com/office/officeart/2005/8/layout/list1"/>
    <dgm:cxn modelId="{38AC6C1C-475E-4B94-8689-72F0FB88883E}" srcId="{F594B092-1E0A-4549-9281-BEC9D8C69510}" destId="{9404F2B5-BBB5-44C4-9B3B-AA17F1CA9476}" srcOrd="4" destOrd="0" parTransId="{0DAD03A8-DA95-4E3C-9289-435C0EC5BCA0}" sibTransId="{7CB88B80-1618-44C5-8715-49038D543B32}"/>
    <dgm:cxn modelId="{47795B2C-89AC-4332-AEF9-C4BC96BC93D2}" type="presOf" srcId="{C239F417-96FF-4CC6-AC54-6143E3C16FBB}" destId="{7200B12D-D6CE-434B-9664-C7CE774ACB84}" srcOrd="0" destOrd="0" presId="urn:microsoft.com/office/officeart/2005/8/layout/list1"/>
    <dgm:cxn modelId="{68DA3E99-EA34-4F68-89B0-7A238674515C}" type="presOf" srcId="{202E4B86-E610-43AA-8E1B-4AFC0E6B47D6}" destId="{1DF15FC1-B9B2-4705-9D32-36875B9DAA0A}" srcOrd="0" destOrd="0" presId="urn:microsoft.com/office/officeart/2005/8/layout/list1"/>
    <dgm:cxn modelId="{AEA5E85A-806E-4D5B-A135-8DBC15DB793E}" type="presOf" srcId="{F594B092-1E0A-4549-9281-BEC9D8C69510}" destId="{6E338117-C21C-4924-9D7F-1978BAB12A3F}" srcOrd="0" destOrd="0" presId="urn:microsoft.com/office/officeart/2005/8/layout/list1"/>
    <dgm:cxn modelId="{280B1C3B-DB80-4E05-B067-6DE28E27CDA6}" type="presOf" srcId="{9404F2B5-BBB5-44C4-9B3B-AA17F1CA9476}" destId="{483E4FCD-9C0C-42D4-ABC9-B90EB47916D4}" srcOrd="0" destOrd="0" presId="urn:microsoft.com/office/officeart/2005/8/layout/list1"/>
    <dgm:cxn modelId="{C3689E29-4240-40FC-8976-E41F3963C39C}" type="presOf" srcId="{958D484A-5D3C-4D87-88EA-7EA6C9048F48}" destId="{07D84B45-D494-4947-8522-E2A0F37D9D0D}" srcOrd="0" destOrd="0" presId="urn:microsoft.com/office/officeart/2005/8/layout/list1"/>
    <dgm:cxn modelId="{1BF820D9-BDB7-47E9-99F6-4A4115ACC6D7}" srcId="{F594B092-1E0A-4549-9281-BEC9D8C69510}" destId="{C239F417-96FF-4CC6-AC54-6143E3C16FBB}" srcOrd="5" destOrd="0" parTransId="{4652D916-7616-4508-8C78-22C909D5D58A}" sibTransId="{C046CEBC-1E14-4B0A-A8AA-BB60BFC93360}"/>
    <dgm:cxn modelId="{D4017233-9C42-43AD-AD78-C76F0C41E633}" srcId="{F594B092-1E0A-4549-9281-BEC9D8C69510}" destId="{FFB98F6A-4BAB-4C14-B0FE-FC0436E06B9B}" srcOrd="6" destOrd="0" parTransId="{E07A3161-54E5-4D57-BA29-4C5717BFC4E4}" sibTransId="{45544A90-7DD4-48BE-B1F0-8CB9C2DC2179}"/>
    <dgm:cxn modelId="{5F22F7E2-52F9-4E3F-8CC8-503308B7EDA7}" type="presParOf" srcId="{6E338117-C21C-4924-9D7F-1978BAB12A3F}" destId="{BEE55ECC-23CC-42E5-9E36-0A0F500631D4}" srcOrd="0" destOrd="0" presId="urn:microsoft.com/office/officeart/2005/8/layout/list1"/>
    <dgm:cxn modelId="{9EC8FEB7-5E57-423F-9F1D-EB60A0C44778}" type="presParOf" srcId="{BEE55ECC-23CC-42E5-9E36-0A0F500631D4}" destId="{2D496649-A40E-4AF7-837E-24C685CE2E26}" srcOrd="0" destOrd="0" presId="urn:microsoft.com/office/officeart/2005/8/layout/list1"/>
    <dgm:cxn modelId="{147649D6-01B3-419A-A2FE-EF299A80CF1F}" type="presParOf" srcId="{BEE55ECC-23CC-42E5-9E36-0A0F500631D4}" destId="{A2DBA7A7-145D-418F-A741-FB89A0E31807}" srcOrd="1" destOrd="0" presId="urn:microsoft.com/office/officeart/2005/8/layout/list1"/>
    <dgm:cxn modelId="{C67CC61E-FD90-4417-90F7-C7354AACE7D5}" type="presParOf" srcId="{6E338117-C21C-4924-9D7F-1978BAB12A3F}" destId="{2B7C17F8-AE3D-4CCC-B0A6-66B0DDF0B62E}" srcOrd="1" destOrd="0" presId="urn:microsoft.com/office/officeart/2005/8/layout/list1"/>
    <dgm:cxn modelId="{7936A340-CD5C-40B2-8569-11CED22B4809}" type="presParOf" srcId="{6E338117-C21C-4924-9D7F-1978BAB12A3F}" destId="{B57C5415-47F2-4490-A921-F7EE8FAAB4D2}" srcOrd="2" destOrd="0" presId="urn:microsoft.com/office/officeart/2005/8/layout/list1"/>
    <dgm:cxn modelId="{E4B9CCA3-6EF5-4ACD-A9E2-52048DA13755}" type="presParOf" srcId="{6E338117-C21C-4924-9D7F-1978BAB12A3F}" destId="{37143837-760A-455D-88CF-0261A722A200}" srcOrd="3" destOrd="0" presId="urn:microsoft.com/office/officeart/2005/8/layout/list1"/>
    <dgm:cxn modelId="{E7337B94-EFBB-4665-B6F7-A6B895CCA5C9}" type="presParOf" srcId="{6E338117-C21C-4924-9D7F-1978BAB12A3F}" destId="{31BA2EBF-9E38-485E-B38D-B50DB4B6C03C}" srcOrd="4" destOrd="0" presId="urn:microsoft.com/office/officeart/2005/8/layout/list1"/>
    <dgm:cxn modelId="{AA8993A3-4221-4E9E-BDA6-B36464AD8313}" type="presParOf" srcId="{31BA2EBF-9E38-485E-B38D-B50DB4B6C03C}" destId="{1DF15FC1-B9B2-4705-9D32-36875B9DAA0A}" srcOrd="0" destOrd="0" presId="urn:microsoft.com/office/officeart/2005/8/layout/list1"/>
    <dgm:cxn modelId="{F0470082-C54E-4384-B578-87BEE3FAEB4B}" type="presParOf" srcId="{31BA2EBF-9E38-485E-B38D-B50DB4B6C03C}" destId="{92617FD3-BAEE-49C0-83F1-5B3E43173DD6}" srcOrd="1" destOrd="0" presId="urn:microsoft.com/office/officeart/2005/8/layout/list1"/>
    <dgm:cxn modelId="{CF1E9F03-E70E-4CD2-9A85-00D4BEA19C01}" type="presParOf" srcId="{6E338117-C21C-4924-9D7F-1978BAB12A3F}" destId="{77B0EFCA-AF58-4CEB-A88D-C74443F9BBA8}" srcOrd="5" destOrd="0" presId="urn:microsoft.com/office/officeart/2005/8/layout/list1"/>
    <dgm:cxn modelId="{5D3A4750-E46B-40CB-8A76-BDBCB0AB80AF}" type="presParOf" srcId="{6E338117-C21C-4924-9D7F-1978BAB12A3F}" destId="{C7D26F88-E05A-4B0F-B6EB-6F443E2BD1DA}" srcOrd="6" destOrd="0" presId="urn:microsoft.com/office/officeart/2005/8/layout/list1"/>
    <dgm:cxn modelId="{57DC97F6-B6C5-4491-8EFC-3B7D22EF50CB}" type="presParOf" srcId="{6E338117-C21C-4924-9D7F-1978BAB12A3F}" destId="{F189376F-F342-41C0-AB57-280AC060D64D}" srcOrd="7" destOrd="0" presId="urn:microsoft.com/office/officeart/2005/8/layout/list1"/>
    <dgm:cxn modelId="{7B87A9CD-97A2-4A95-BAD7-5AA39A5E2EAA}" type="presParOf" srcId="{6E338117-C21C-4924-9D7F-1978BAB12A3F}" destId="{5A01ACBE-137B-40D0-9E5A-DC63B1892CD6}" srcOrd="8" destOrd="0" presId="urn:microsoft.com/office/officeart/2005/8/layout/list1"/>
    <dgm:cxn modelId="{F68AF51C-E590-46BF-AC53-39E409DFEAFA}" type="presParOf" srcId="{5A01ACBE-137B-40D0-9E5A-DC63B1892CD6}" destId="{07D84B45-D494-4947-8522-E2A0F37D9D0D}" srcOrd="0" destOrd="0" presId="urn:microsoft.com/office/officeart/2005/8/layout/list1"/>
    <dgm:cxn modelId="{6CF87A2C-2A10-412C-9E4C-46302AF00B4D}" type="presParOf" srcId="{5A01ACBE-137B-40D0-9E5A-DC63B1892CD6}" destId="{BBE5475E-EF10-48FA-A062-F7B5110702E4}" srcOrd="1" destOrd="0" presId="urn:microsoft.com/office/officeart/2005/8/layout/list1"/>
    <dgm:cxn modelId="{B7CC3B5A-F8B8-4FE7-B90B-7CEDC79AF314}" type="presParOf" srcId="{6E338117-C21C-4924-9D7F-1978BAB12A3F}" destId="{86326941-824D-4D79-98F6-C2F5030FBFFA}" srcOrd="9" destOrd="0" presId="urn:microsoft.com/office/officeart/2005/8/layout/list1"/>
    <dgm:cxn modelId="{4F006DEC-3B30-4F22-85A9-6B10355AC0B0}" type="presParOf" srcId="{6E338117-C21C-4924-9D7F-1978BAB12A3F}" destId="{4842ABF6-0A0B-401A-98EC-A66A397B6260}" srcOrd="10" destOrd="0" presId="urn:microsoft.com/office/officeart/2005/8/layout/list1"/>
    <dgm:cxn modelId="{57518A2F-DF46-4DD9-84A4-01D225FF4DDF}" type="presParOf" srcId="{6E338117-C21C-4924-9D7F-1978BAB12A3F}" destId="{DBB4E3D2-E52F-4D14-95CD-01C4C4A87939}" srcOrd="11" destOrd="0" presId="urn:microsoft.com/office/officeart/2005/8/layout/list1"/>
    <dgm:cxn modelId="{32213D73-13D8-447A-8E63-F9B2AF4D5D2F}" type="presParOf" srcId="{6E338117-C21C-4924-9D7F-1978BAB12A3F}" destId="{EA94C0B6-4717-4697-8B74-BD255A02AEAB}" srcOrd="12" destOrd="0" presId="urn:microsoft.com/office/officeart/2005/8/layout/list1"/>
    <dgm:cxn modelId="{F0BE338E-59EA-4531-A0EE-4BDA2FA22C82}" type="presParOf" srcId="{EA94C0B6-4717-4697-8B74-BD255A02AEAB}" destId="{1A160393-D90F-4ACE-84B3-FAE6770954A5}" srcOrd="0" destOrd="0" presId="urn:microsoft.com/office/officeart/2005/8/layout/list1"/>
    <dgm:cxn modelId="{D96F1D46-CEC0-4807-8CC6-E59A25131CF3}" type="presParOf" srcId="{EA94C0B6-4717-4697-8B74-BD255A02AEAB}" destId="{27E3686B-135D-4321-BB4C-E07D5C41A2F1}" srcOrd="1" destOrd="0" presId="urn:microsoft.com/office/officeart/2005/8/layout/list1"/>
    <dgm:cxn modelId="{BA82A010-2D8E-443D-994D-5D37A43C0A3A}" type="presParOf" srcId="{6E338117-C21C-4924-9D7F-1978BAB12A3F}" destId="{25C2ABEF-811B-451C-869A-65E8CE761D8F}" srcOrd="13" destOrd="0" presId="urn:microsoft.com/office/officeart/2005/8/layout/list1"/>
    <dgm:cxn modelId="{AC670C3A-68ED-4B37-91E6-EA567AF02948}" type="presParOf" srcId="{6E338117-C21C-4924-9D7F-1978BAB12A3F}" destId="{72B14800-95B1-4E09-96D7-57BD1C1E03E1}" srcOrd="14" destOrd="0" presId="urn:microsoft.com/office/officeart/2005/8/layout/list1"/>
    <dgm:cxn modelId="{88E6A62D-DD82-4C90-B895-A4641509A134}" type="presParOf" srcId="{6E338117-C21C-4924-9D7F-1978BAB12A3F}" destId="{599E628C-1C5D-4DEA-ABE8-CC115A2535DB}" srcOrd="15" destOrd="0" presId="urn:microsoft.com/office/officeart/2005/8/layout/list1"/>
    <dgm:cxn modelId="{511F2205-4A59-4319-846C-AB6CA7E9DC46}" type="presParOf" srcId="{6E338117-C21C-4924-9D7F-1978BAB12A3F}" destId="{08FCD6EF-B9CD-48CB-B3A9-800A0A0AFC66}" srcOrd="16" destOrd="0" presId="urn:microsoft.com/office/officeart/2005/8/layout/list1"/>
    <dgm:cxn modelId="{9E10A67C-7951-4028-9D86-5149A8A80161}" type="presParOf" srcId="{08FCD6EF-B9CD-48CB-B3A9-800A0A0AFC66}" destId="{483E4FCD-9C0C-42D4-ABC9-B90EB47916D4}" srcOrd="0" destOrd="0" presId="urn:microsoft.com/office/officeart/2005/8/layout/list1"/>
    <dgm:cxn modelId="{1BA82EE6-198B-4D76-A86F-9422BF40F080}" type="presParOf" srcId="{08FCD6EF-B9CD-48CB-B3A9-800A0A0AFC66}" destId="{DDD952D7-8F9F-4C79-90DD-0D104CCE0DF9}" srcOrd="1" destOrd="0" presId="urn:microsoft.com/office/officeart/2005/8/layout/list1"/>
    <dgm:cxn modelId="{8E4EF9D4-F0D4-49FC-93D5-C362EE53DE08}" type="presParOf" srcId="{6E338117-C21C-4924-9D7F-1978BAB12A3F}" destId="{FABDEF1D-3C90-48EE-8428-E071B7DA57A3}" srcOrd="17" destOrd="0" presId="urn:microsoft.com/office/officeart/2005/8/layout/list1"/>
    <dgm:cxn modelId="{32BF42D3-07AB-4B70-9088-84A52E0712A0}" type="presParOf" srcId="{6E338117-C21C-4924-9D7F-1978BAB12A3F}" destId="{DC7923D1-6C21-4772-882A-2E5EA17214C4}" srcOrd="18" destOrd="0" presId="urn:microsoft.com/office/officeart/2005/8/layout/list1"/>
    <dgm:cxn modelId="{12F37E75-1934-4DB8-991F-D1A33BEB9285}" type="presParOf" srcId="{6E338117-C21C-4924-9D7F-1978BAB12A3F}" destId="{C965281E-EB02-42C2-99EB-E2E072AC8A03}" srcOrd="19" destOrd="0" presId="urn:microsoft.com/office/officeart/2005/8/layout/list1"/>
    <dgm:cxn modelId="{EC78FDC6-F36F-40E6-BE47-3120B02FB804}" type="presParOf" srcId="{6E338117-C21C-4924-9D7F-1978BAB12A3F}" destId="{15EBC3E9-D35D-40CA-9689-FC0E31CC033E}" srcOrd="20" destOrd="0" presId="urn:microsoft.com/office/officeart/2005/8/layout/list1"/>
    <dgm:cxn modelId="{2DBCC0E2-01EA-474D-8777-F5AD600FAFA9}" type="presParOf" srcId="{15EBC3E9-D35D-40CA-9689-FC0E31CC033E}" destId="{7200B12D-D6CE-434B-9664-C7CE774ACB84}" srcOrd="0" destOrd="0" presId="urn:microsoft.com/office/officeart/2005/8/layout/list1"/>
    <dgm:cxn modelId="{02DF2F75-DD5E-4BC3-ADE9-A78B8EB97352}" type="presParOf" srcId="{15EBC3E9-D35D-40CA-9689-FC0E31CC033E}" destId="{26C1ED5A-F037-4CDD-A2C8-078D7BFD33E0}" srcOrd="1" destOrd="0" presId="urn:microsoft.com/office/officeart/2005/8/layout/list1"/>
    <dgm:cxn modelId="{3E09DB44-F9DB-434B-BBE0-4A57E96FB2B0}" type="presParOf" srcId="{6E338117-C21C-4924-9D7F-1978BAB12A3F}" destId="{D5F8F145-220C-407A-95D1-2C8AB244B6D7}" srcOrd="21" destOrd="0" presId="urn:microsoft.com/office/officeart/2005/8/layout/list1"/>
    <dgm:cxn modelId="{E49ED6DA-3996-4E09-8BFF-50CB91FFBA1A}" type="presParOf" srcId="{6E338117-C21C-4924-9D7F-1978BAB12A3F}" destId="{87762E36-5A08-45D2-AB86-F743467B8318}" srcOrd="22" destOrd="0" presId="urn:microsoft.com/office/officeart/2005/8/layout/list1"/>
    <dgm:cxn modelId="{0BE00C91-9324-4EA4-89BC-D160E10DB396}" type="presParOf" srcId="{6E338117-C21C-4924-9D7F-1978BAB12A3F}" destId="{8F795EC2-5FDB-4556-A9D7-5E7A5DB021EC}" srcOrd="23" destOrd="0" presId="urn:microsoft.com/office/officeart/2005/8/layout/list1"/>
    <dgm:cxn modelId="{06DD4B3D-030F-47EF-AFA0-CF96A8060E1F}" type="presParOf" srcId="{6E338117-C21C-4924-9D7F-1978BAB12A3F}" destId="{1F515081-0ADB-4036-B85D-4654ED3CBF96}" srcOrd="24" destOrd="0" presId="urn:microsoft.com/office/officeart/2005/8/layout/list1"/>
    <dgm:cxn modelId="{08577E4F-B122-40B4-864A-ED27860C6C58}" type="presParOf" srcId="{1F515081-0ADB-4036-B85D-4654ED3CBF96}" destId="{5639E0CA-EC63-45A3-B379-B1C8894C90D2}" srcOrd="0" destOrd="0" presId="urn:microsoft.com/office/officeart/2005/8/layout/list1"/>
    <dgm:cxn modelId="{B8E80C93-D0C1-425A-91BE-1ACEA28EC8B3}" type="presParOf" srcId="{1F515081-0ADB-4036-B85D-4654ED3CBF96}" destId="{FF78A470-0236-4AB9-B8D8-0D892FD59B93}" srcOrd="1" destOrd="0" presId="urn:microsoft.com/office/officeart/2005/8/layout/list1"/>
    <dgm:cxn modelId="{939EAF32-E42F-41E7-8E40-D52E3388C32D}" type="presParOf" srcId="{6E338117-C21C-4924-9D7F-1978BAB12A3F}" destId="{3577B1A5-DE7F-421E-A93F-2BA3364140A2}" srcOrd="25" destOrd="0" presId="urn:microsoft.com/office/officeart/2005/8/layout/list1"/>
    <dgm:cxn modelId="{1436F7E6-236C-493E-8CB4-39BC423A64FF}" type="presParOf" srcId="{6E338117-C21C-4924-9D7F-1978BAB12A3F}" destId="{6CEB92A4-AB41-41A4-BA2E-C6E5454BBC2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F862FA-4718-4401-BB2B-915996C6DB45}" type="doc">
      <dgm:prSet loTypeId="urn:microsoft.com/office/officeart/2005/8/layout/list1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31BA7B1C-A3B4-49FA-8C56-A20297F98E9A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знание организации, способность обеспечить ее деятельность всем необходимым, ставить и распределять среди исполнителей задачи, координировать и контролировать их осуществление, побуждать к труду</a:t>
          </a:r>
          <a:endParaRPr lang="ru-RU" sz="16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8875DA-19C7-4374-872D-6439EFBA317B}" type="parTrans" cxnId="{DE8DE855-8D00-4FE2-83AC-E28A0982B26A}">
      <dgm:prSet/>
      <dgm:spPr/>
      <dgm:t>
        <a:bodyPr/>
        <a:lstStyle/>
        <a:p>
          <a:endParaRPr lang="ru-RU"/>
        </a:p>
      </dgm:t>
    </dgm:pt>
    <dgm:pt modelId="{288AEF86-91C6-4085-991A-C73B02AC1516}" type="sibTrans" cxnId="{DE8DE855-8D00-4FE2-83AC-E28A0982B26A}">
      <dgm:prSet/>
      <dgm:spPr/>
      <dgm:t>
        <a:bodyPr/>
        <a:lstStyle/>
        <a:p>
          <a:endParaRPr lang="ru-RU"/>
        </a:p>
      </dgm:t>
    </dgm:pt>
    <dgm:pt modelId="{295D747D-B74B-4E76-9395-9B2DDE2F71D1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энергичность, </a:t>
          </a:r>
          <a:r>
            <a:rPr lang="ru-RU" sz="1600" dirty="0" err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доминантность</a:t>
          </a:r>
          <a:r>
            <a:rPr lang="ru-RU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честолюбие, стремление к власти, личной независимости, к лидерству в любых обстоятельствах, а порой и любой ценой, завышенный уровень притязаний, смелость, решительность, напористость, воля, требовательность, бескомпромиссность в отстаивании своих прав</a:t>
          </a:r>
          <a:endParaRPr lang="ru-RU" sz="16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9D1D59-EE3D-4F70-A711-6DAED92C90E9}" type="parTrans" cxnId="{63BA1849-059B-4A50-AB59-8A42983FA143}">
      <dgm:prSet/>
      <dgm:spPr/>
      <dgm:t>
        <a:bodyPr/>
        <a:lstStyle/>
        <a:p>
          <a:endParaRPr lang="ru-RU"/>
        </a:p>
      </dgm:t>
    </dgm:pt>
    <dgm:pt modelId="{166D1D60-0881-4660-BB33-3C4A1B5DB837}" type="sibTrans" cxnId="{63BA1849-059B-4A50-AB59-8A42983FA143}">
      <dgm:prSet/>
      <dgm:spPr/>
      <dgm:t>
        <a:bodyPr/>
        <a:lstStyle/>
        <a:p>
          <a:endParaRPr lang="ru-RU"/>
        </a:p>
      </dgm:t>
    </dgm:pt>
    <dgm:pt modelId="{2EBEAFC4-51D3-4E77-ACC9-261D63CCB009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контактность, коммуникабельность, умение расположить к себе людей, убедить в правильности своей точки зрения, повести за собой</a:t>
          </a:r>
          <a:endParaRPr lang="ru-RU" sz="16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43A87D-7365-49EF-A2AD-99F3BB99115A}" type="parTrans" cxnId="{BF0F8D9D-AE77-4F6E-96C8-E59DBC56707E}">
      <dgm:prSet/>
      <dgm:spPr/>
      <dgm:t>
        <a:bodyPr/>
        <a:lstStyle/>
        <a:p>
          <a:endParaRPr lang="ru-RU"/>
        </a:p>
      </dgm:t>
    </dgm:pt>
    <dgm:pt modelId="{FFA5684A-1FC0-4886-BB7F-76FFE3E5262F}" type="sibTrans" cxnId="{BF0F8D9D-AE77-4F6E-96C8-E59DBC56707E}">
      <dgm:prSet/>
      <dgm:spPr/>
      <dgm:t>
        <a:bodyPr/>
        <a:lstStyle/>
        <a:p>
          <a:endParaRPr lang="ru-RU"/>
        </a:p>
      </dgm:t>
    </dgm:pt>
    <dgm:pt modelId="{CE757252-F198-40BE-929D-F71136EDC8CF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целеустремленность, инициативность, оперативность в решении проблем, умение быстро выбрать главное и сконцентрироваться на нем, но при необходимости легко перестроиться</a:t>
          </a:r>
          <a:endParaRPr lang="ru-RU" sz="16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55751E-F328-438C-8F2F-4E547013EE41}" type="parTrans" cxnId="{AD922FC6-0923-48E0-99EC-8D7E5286F66C}">
      <dgm:prSet/>
      <dgm:spPr/>
      <dgm:t>
        <a:bodyPr/>
        <a:lstStyle/>
        <a:p>
          <a:endParaRPr lang="ru-RU"/>
        </a:p>
      </dgm:t>
    </dgm:pt>
    <dgm:pt modelId="{27DD1E84-9CF2-44C3-93A2-D1B2ED6EA5E4}" type="sibTrans" cxnId="{AD922FC6-0923-48E0-99EC-8D7E5286F66C}">
      <dgm:prSet/>
      <dgm:spPr/>
      <dgm:t>
        <a:bodyPr/>
        <a:lstStyle/>
        <a:p>
          <a:endParaRPr lang="ru-RU"/>
        </a:p>
      </dgm:t>
    </dgm:pt>
    <dgm:pt modelId="{3A2182E1-8CEC-4276-848E-B195CCB768D6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ответственность, способность управлять собой, своим поведением, рабочим временем, взаимоотношениями с окружающими, воспитывать их</a:t>
          </a:r>
          <a:endParaRPr lang="ru-RU" sz="16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3CB14A-6E10-4F3B-A636-7118C11FF69A}" type="parTrans" cxnId="{6EC56F46-3FE1-4A07-848A-9B5AA3259813}">
      <dgm:prSet/>
      <dgm:spPr/>
      <dgm:t>
        <a:bodyPr/>
        <a:lstStyle/>
        <a:p>
          <a:endParaRPr lang="ru-RU"/>
        </a:p>
      </dgm:t>
    </dgm:pt>
    <dgm:pt modelId="{7BDC0725-5873-4E71-AB3B-95F6546B360A}" type="sibTrans" cxnId="{6EC56F46-3FE1-4A07-848A-9B5AA3259813}">
      <dgm:prSet/>
      <dgm:spPr/>
      <dgm:t>
        <a:bodyPr/>
        <a:lstStyle/>
        <a:p>
          <a:endParaRPr lang="ru-RU"/>
        </a:p>
      </dgm:t>
    </dgm:pt>
    <dgm:pt modelId="{B78A8E78-E0F5-4C06-8333-9590C495D4C0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к преобразованиям, нововведениям, готовность идти на риск самому и увлекать за собой подчиненных и т. п.</a:t>
          </a:r>
          <a:endParaRPr lang="ru-RU" sz="16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71837B-F862-4CE9-859A-A305C6F4EADD}" type="parTrans" cxnId="{AAF08720-D831-49AA-8DE1-7F3980BA77A4}">
      <dgm:prSet/>
      <dgm:spPr/>
      <dgm:t>
        <a:bodyPr/>
        <a:lstStyle/>
        <a:p>
          <a:endParaRPr lang="ru-RU"/>
        </a:p>
      </dgm:t>
    </dgm:pt>
    <dgm:pt modelId="{F321F619-BC2F-4170-95C5-F687C0D1AC62}" type="sibTrans" cxnId="{AAF08720-D831-49AA-8DE1-7F3980BA77A4}">
      <dgm:prSet/>
      <dgm:spPr/>
      <dgm:t>
        <a:bodyPr/>
        <a:lstStyle/>
        <a:p>
          <a:endParaRPr lang="ru-RU"/>
        </a:p>
      </dgm:t>
    </dgm:pt>
    <dgm:pt modelId="{0B5CB581-24E3-4598-8874-89131A6E762B}" type="pres">
      <dgm:prSet presAssocID="{9DF862FA-4718-4401-BB2B-915996C6DB45}" presName="linear" presStyleCnt="0">
        <dgm:presLayoutVars>
          <dgm:dir/>
          <dgm:animLvl val="lvl"/>
          <dgm:resizeHandles val="exact"/>
        </dgm:presLayoutVars>
      </dgm:prSet>
      <dgm:spPr/>
    </dgm:pt>
    <dgm:pt modelId="{794EB52E-C25F-452C-8212-EDE6A6A9C416}" type="pres">
      <dgm:prSet presAssocID="{31BA7B1C-A3B4-49FA-8C56-A20297F98E9A}" presName="parentLin" presStyleCnt="0"/>
      <dgm:spPr/>
    </dgm:pt>
    <dgm:pt modelId="{F0B2D770-F45F-4848-9BDE-96015D9D0C02}" type="pres">
      <dgm:prSet presAssocID="{31BA7B1C-A3B4-49FA-8C56-A20297F98E9A}" presName="parentLeftMargin" presStyleLbl="node1" presStyleIdx="0" presStyleCnt="6"/>
      <dgm:spPr/>
    </dgm:pt>
    <dgm:pt modelId="{A0871902-94E4-4676-866B-8E36EF99FB9A}" type="pres">
      <dgm:prSet presAssocID="{31BA7B1C-A3B4-49FA-8C56-A20297F98E9A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1DDF1A-396D-42D6-9EE7-55FED096BCCC}" type="pres">
      <dgm:prSet presAssocID="{31BA7B1C-A3B4-49FA-8C56-A20297F98E9A}" presName="negativeSpace" presStyleCnt="0"/>
      <dgm:spPr/>
    </dgm:pt>
    <dgm:pt modelId="{04EA3A54-B067-4B79-AD3D-936B3667964B}" type="pres">
      <dgm:prSet presAssocID="{31BA7B1C-A3B4-49FA-8C56-A20297F98E9A}" presName="childText" presStyleLbl="conFgAcc1" presStyleIdx="0" presStyleCnt="6">
        <dgm:presLayoutVars>
          <dgm:bulletEnabled val="1"/>
        </dgm:presLayoutVars>
      </dgm:prSet>
      <dgm:spPr/>
    </dgm:pt>
    <dgm:pt modelId="{C9E180B4-3437-46BB-BF36-6FE303F7570E}" type="pres">
      <dgm:prSet presAssocID="{288AEF86-91C6-4085-991A-C73B02AC1516}" presName="spaceBetweenRectangles" presStyleCnt="0"/>
      <dgm:spPr/>
    </dgm:pt>
    <dgm:pt modelId="{59A78CF6-FB6B-4B5C-9157-7A9597DD56BB}" type="pres">
      <dgm:prSet presAssocID="{295D747D-B74B-4E76-9395-9B2DDE2F71D1}" presName="parentLin" presStyleCnt="0"/>
      <dgm:spPr/>
    </dgm:pt>
    <dgm:pt modelId="{3E17932E-BFB1-4F81-BA7D-3F26287AC133}" type="pres">
      <dgm:prSet presAssocID="{295D747D-B74B-4E76-9395-9B2DDE2F71D1}" presName="parentLeftMargin" presStyleLbl="node1" presStyleIdx="0" presStyleCnt="6"/>
      <dgm:spPr/>
    </dgm:pt>
    <dgm:pt modelId="{7C242779-F7F0-438D-9B92-3A164BE67D79}" type="pres">
      <dgm:prSet presAssocID="{295D747D-B74B-4E76-9395-9B2DDE2F71D1}" presName="parentText" presStyleLbl="node1" presStyleIdx="1" presStyleCnt="6" custScaleX="142857" custScaleY="12854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0E097E-83CA-40E6-91EA-8DCAA8391E22}" type="pres">
      <dgm:prSet presAssocID="{295D747D-B74B-4E76-9395-9B2DDE2F71D1}" presName="negativeSpace" presStyleCnt="0"/>
      <dgm:spPr/>
    </dgm:pt>
    <dgm:pt modelId="{C459A0F4-8068-471D-BA72-B375228494A0}" type="pres">
      <dgm:prSet presAssocID="{295D747D-B74B-4E76-9395-9B2DDE2F71D1}" presName="childText" presStyleLbl="conFgAcc1" presStyleIdx="1" presStyleCnt="6">
        <dgm:presLayoutVars>
          <dgm:bulletEnabled val="1"/>
        </dgm:presLayoutVars>
      </dgm:prSet>
      <dgm:spPr/>
    </dgm:pt>
    <dgm:pt modelId="{81DA5447-1E96-40CB-AEC0-3262F75A45F5}" type="pres">
      <dgm:prSet presAssocID="{166D1D60-0881-4660-BB33-3C4A1B5DB837}" presName="spaceBetweenRectangles" presStyleCnt="0"/>
      <dgm:spPr/>
    </dgm:pt>
    <dgm:pt modelId="{05CD31A0-F3F7-4789-94D6-1E7D6B95140D}" type="pres">
      <dgm:prSet presAssocID="{2EBEAFC4-51D3-4E77-ACC9-261D63CCB009}" presName="parentLin" presStyleCnt="0"/>
      <dgm:spPr/>
    </dgm:pt>
    <dgm:pt modelId="{48630B38-3CE9-48EF-8750-DA3705C10D6D}" type="pres">
      <dgm:prSet presAssocID="{2EBEAFC4-51D3-4E77-ACC9-261D63CCB009}" presName="parentLeftMargin" presStyleLbl="node1" presStyleIdx="1" presStyleCnt="6"/>
      <dgm:spPr/>
    </dgm:pt>
    <dgm:pt modelId="{4B86DDEC-5012-495D-94FE-F753652ED106}" type="pres">
      <dgm:prSet presAssocID="{2EBEAFC4-51D3-4E77-ACC9-261D63CCB009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466D98-65EB-4C2E-867B-845E0058BBF2}" type="pres">
      <dgm:prSet presAssocID="{2EBEAFC4-51D3-4E77-ACC9-261D63CCB009}" presName="negativeSpace" presStyleCnt="0"/>
      <dgm:spPr/>
    </dgm:pt>
    <dgm:pt modelId="{9FD85BED-6BB2-44A7-BF9C-940079E6F0B4}" type="pres">
      <dgm:prSet presAssocID="{2EBEAFC4-51D3-4E77-ACC9-261D63CCB009}" presName="childText" presStyleLbl="conFgAcc1" presStyleIdx="2" presStyleCnt="6">
        <dgm:presLayoutVars>
          <dgm:bulletEnabled val="1"/>
        </dgm:presLayoutVars>
      </dgm:prSet>
      <dgm:spPr/>
    </dgm:pt>
    <dgm:pt modelId="{1B0100B0-ED39-4D79-BEF0-08C7223CD707}" type="pres">
      <dgm:prSet presAssocID="{FFA5684A-1FC0-4886-BB7F-76FFE3E5262F}" presName="spaceBetweenRectangles" presStyleCnt="0"/>
      <dgm:spPr/>
    </dgm:pt>
    <dgm:pt modelId="{2E84E459-7CBD-4EC0-9D87-C1B0ADA317D6}" type="pres">
      <dgm:prSet presAssocID="{CE757252-F198-40BE-929D-F71136EDC8CF}" presName="parentLin" presStyleCnt="0"/>
      <dgm:spPr/>
    </dgm:pt>
    <dgm:pt modelId="{E7E51498-1FE5-42FD-B099-EBF3F2342365}" type="pres">
      <dgm:prSet presAssocID="{CE757252-F198-40BE-929D-F71136EDC8CF}" presName="parentLeftMargin" presStyleLbl="node1" presStyleIdx="2" presStyleCnt="6"/>
      <dgm:spPr/>
    </dgm:pt>
    <dgm:pt modelId="{AA68586F-143D-497C-9B1A-8503064DB3C7}" type="pres">
      <dgm:prSet presAssocID="{CE757252-F198-40BE-929D-F71136EDC8CF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BDAFA8-4A94-4C28-8331-DDAB82AEE4EC}" type="pres">
      <dgm:prSet presAssocID="{CE757252-F198-40BE-929D-F71136EDC8CF}" presName="negativeSpace" presStyleCnt="0"/>
      <dgm:spPr/>
    </dgm:pt>
    <dgm:pt modelId="{2537513B-A760-4CCF-B93D-8B59C56F54BD}" type="pres">
      <dgm:prSet presAssocID="{CE757252-F198-40BE-929D-F71136EDC8CF}" presName="childText" presStyleLbl="conFgAcc1" presStyleIdx="3" presStyleCnt="6">
        <dgm:presLayoutVars>
          <dgm:bulletEnabled val="1"/>
        </dgm:presLayoutVars>
      </dgm:prSet>
      <dgm:spPr/>
    </dgm:pt>
    <dgm:pt modelId="{6DB02F08-D92D-4310-81BD-C341A725F6E9}" type="pres">
      <dgm:prSet presAssocID="{27DD1E84-9CF2-44C3-93A2-D1B2ED6EA5E4}" presName="spaceBetweenRectangles" presStyleCnt="0"/>
      <dgm:spPr/>
    </dgm:pt>
    <dgm:pt modelId="{6A7060CA-13B0-49EE-991B-D281644B6E1A}" type="pres">
      <dgm:prSet presAssocID="{3A2182E1-8CEC-4276-848E-B195CCB768D6}" presName="parentLin" presStyleCnt="0"/>
      <dgm:spPr/>
    </dgm:pt>
    <dgm:pt modelId="{677DF7E5-5A59-4720-883A-A07F592DD1E5}" type="pres">
      <dgm:prSet presAssocID="{3A2182E1-8CEC-4276-848E-B195CCB768D6}" presName="parentLeftMargin" presStyleLbl="node1" presStyleIdx="3" presStyleCnt="6"/>
      <dgm:spPr/>
    </dgm:pt>
    <dgm:pt modelId="{4FE3A93D-5EAF-4A19-A039-72E10F4C2CE4}" type="pres">
      <dgm:prSet presAssocID="{3A2182E1-8CEC-4276-848E-B195CCB768D6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0CD76A-FA0D-4481-86E1-7B50D7A5734D}" type="pres">
      <dgm:prSet presAssocID="{3A2182E1-8CEC-4276-848E-B195CCB768D6}" presName="negativeSpace" presStyleCnt="0"/>
      <dgm:spPr/>
    </dgm:pt>
    <dgm:pt modelId="{12CF5DFB-3284-4B09-86B4-ACB3CD22C113}" type="pres">
      <dgm:prSet presAssocID="{3A2182E1-8CEC-4276-848E-B195CCB768D6}" presName="childText" presStyleLbl="conFgAcc1" presStyleIdx="4" presStyleCnt="6">
        <dgm:presLayoutVars>
          <dgm:bulletEnabled val="1"/>
        </dgm:presLayoutVars>
      </dgm:prSet>
      <dgm:spPr/>
    </dgm:pt>
    <dgm:pt modelId="{E6115E6F-EFB8-46B1-A6CA-6A32804A07DB}" type="pres">
      <dgm:prSet presAssocID="{7BDC0725-5873-4E71-AB3B-95F6546B360A}" presName="spaceBetweenRectangles" presStyleCnt="0"/>
      <dgm:spPr/>
    </dgm:pt>
    <dgm:pt modelId="{40921D77-73EB-45F0-90D5-6A016E66C656}" type="pres">
      <dgm:prSet presAssocID="{B78A8E78-E0F5-4C06-8333-9590C495D4C0}" presName="parentLin" presStyleCnt="0"/>
      <dgm:spPr/>
    </dgm:pt>
    <dgm:pt modelId="{B11D896A-1820-4B60-8F6C-D57651F4EDC0}" type="pres">
      <dgm:prSet presAssocID="{B78A8E78-E0F5-4C06-8333-9590C495D4C0}" presName="parentLeftMargin" presStyleLbl="node1" presStyleIdx="4" presStyleCnt="6"/>
      <dgm:spPr/>
    </dgm:pt>
    <dgm:pt modelId="{A5AD6857-9081-44D1-9ED0-4560D496F597}" type="pres">
      <dgm:prSet presAssocID="{B78A8E78-E0F5-4C06-8333-9590C495D4C0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50B569-4B46-4A0B-AA01-ED565420945D}" type="pres">
      <dgm:prSet presAssocID="{B78A8E78-E0F5-4C06-8333-9590C495D4C0}" presName="negativeSpace" presStyleCnt="0"/>
      <dgm:spPr/>
    </dgm:pt>
    <dgm:pt modelId="{E66C8FD9-97EE-4C3F-89CF-BEA3EB991CEA}" type="pres">
      <dgm:prSet presAssocID="{B78A8E78-E0F5-4C06-8333-9590C495D4C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CB8E893-8E43-4D4C-ACF9-3EF4BE906A57}" type="presOf" srcId="{295D747D-B74B-4E76-9395-9B2DDE2F71D1}" destId="{7C242779-F7F0-438D-9B92-3A164BE67D79}" srcOrd="1" destOrd="0" presId="urn:microsoft.com/office/officeart/2005/8/layout/list1"/>
    <dgm:cxn modelId="{DE8DE855-8D00-4FE2-83AC-E28A0982B26A}" srcId="{9DF862FA-4718-4401-BB2B-915996C6DB45}" destId="{31BA7B1C-A3B4-49FA-8C56-A20297F98E9A}" srcOrd="0" destOrd="0" parTransId="{BE8875DA-19C7-4374-872D-6439EFBA317B}" sibTransId="{288AEF86-91C6-4085-991A-C73B02AC1516}"/>
    <dgm:cxn modelId="{0829065C-6941-4590-8A32-3D4E0F87B0F3}" type="presOf" srcId="{CE757252-F198-40BE-929D-F71136EDC8CF}" destId="{AA68586F-143D-497C-9B1A-8503064DB3C7}" srcOrd="1" destOrd="0" presId="urn:microsoft.com/office/officeart/2005/8/layout/list1"/>
    <dgm:cxn modelId="{AAF08720-D831-49AA-8DE1-7F3980BA77A4}" srcId="{9DF862FA-4718-4401-BB2B-915996C6DB45}" destId="{B78A8E78-E0F5-4C06-8333-9590C495D4C0}" srcOrd="5" destOrd="0" parTransId="{7C71837B-F862-4CE9-859A-A305C6F4EADD}" sibTransId="{F321F619-BC2F-4170-95C5-F687C0D1AC62}"/>
    <dgm:cxn modelId="{BF0F8D9D-AE77-4F6E-96C8-E59DBC56707E}" srcId="{9DF862FA-4718-4401-BB2B-915996C6DB45}" destId="{2EBEAFC4-51D3-4E77-ACC9-261D63CCB009}" srcOrd="2" destOrd="0" parTransId="{8043A87D-7365-49EF-A2AD-99F3BB99115A}" sibTransId="{FFA5684A-1FC0-4886-BB7F-76FFE3E5262F}"/>
    <dgm:cxn modelId="{35B8FCB7-17A8-4E9E-BA95-C6922710648B}" type="presOf" srcId="{B78A8E78-E0F5-4C06-8333-9590C495D4C0}" destId="{A5AD6857-9081-44D1-9ED0-4560D496F597}" srcOrd="1" destOrd="0" presId="urn:microsoft.com/office/officeart/2005/8/layout/list1"/>
    <dgm:cxn modelId="{63BA1849-059B-4A50-AB59-8A42983FA143}" srcId="{9DF862FA-4718-4401-BB2B-915996C6DB45}" destId="{295D747D-B74B-4E76-9395-9B2DDE2F71D1}" srcOrd="1" destOrd="0" parTransId="{359D1D59-EE3D-4F70-A711-6DAED92C90E9}" sibTransId="{166D1D60-0881-4660-BB33-3C4A1B5DB837}"/>
    <dgm:cxn modelId="{60616410-1B82-4903-991E-D3EC2573100E}" type="presOf" srcId="{B78A8E78-E0F5-4C06-8333-9590C495D4C0}" destId="{B11D896A-1820-4B60-8F6C-D57651F4EDC0}" srcOrd="0" destOrd="0" presId="urn:microsoft.com/office/officeart/2005/8/layout/list1"/>
    <dgm:cxn modelId="{6540EF62-9F32-4A7F-BC54-EC453756A548}" type="presOf" srcId="{CE757252-F198-40BE-929D-F71136EDC8CF}" destId="{E7E51498-1FE5-42FD-B099-EBF3F2342365}" srcOrd="0" destOrd="0" presId="urn:microsoft.com/office/officeart/2005/8/layout/list1"/>
    <dgm:cxn modelId="{6EC56F46-3FE1-4A07-848A-9B5AA3259813}" srcId="{9DF862FA-4718-4401-BB2B-915996C6DB45}" destId="{3A2182E1-8CEC-4276-848E-B195CCB768D6}" srcOrd="4" destOrd="0" parTransId="{4C3CB14A-6E10-4F3B-A636-7118C11FF69A}" sibTransId="{7BDC0725-5873-4E71-AB3B-95F6546B360A}"/>
    <dgm:cxn modelId="{AD40EB98-0BB1-4102-86FB-F98EBBB692A0}" type="presOf" srcId="{31BA7B1C-A3B4-49FA-8C56-A20297F98E9A}" destId="{A0871902-94E4-4676-866B-8E36EF99FB9A}" srcOrd="1" destOrd="0" presId="urn:microsoft.com/office/officeart/2005/8/layout/list1"/>
    <dgm:cxn modelId="{CD67F86A-A597-4937-A895-2F4A531DE2D6}" type="presOf" srcId="{3A2182E1-8CEC-4276-848E-B195CCB768D6}" destId="{677DF7E5-5A59-4720-883A-A07F592DD1E5}" srcOrd="0" destOrd="0" presId="urn:microsoft.com/office/officeart/2005/8/layout/list1"/>
    <dgm:cxn modelId="{C9D3D067-8133-46B8-B3C9-371820AE075B}" type="presOf" srcId="{2EBEAFC4-51D3-4E77-ACC9-261D63CCB009}" destId="{48630B38-3CE9-48EF-8750-DA3705C10D6D}" srcOrd="0" destOrd="0" presId="urn:microsoft.com/office/officeart/2005/8/layout/list1"/>
    <dgm:cxn modelId="{C390295E-217E-4DB1-89C4-22EEA5CCEAFA}" type="presOf" srcId="{31BA7B1C-A3B4-49FA-8C56-A20297F98E9A}" destId="{F0B2D770-F45F-4848-9BDE-96015D9D0C02}" srcOrd="0" destOrd="0" presId="urn:microsoft.com/office/officeart/2005/8/layout/list1"/>
    <dgm:cxn modelId="{48704483-459C-418A-8AB6-89CD481C5BAE}" type="presOf" srcId="{2EBEAFC4-51D3-4E77-ACC9-261D63CCB009}" destId="{4B86DDEC-5012-495D-94FE-F753652ED106}" srcOrd="1" destOrd="0" presId="urn:microsoft.com/office/officeart/2005/8/layout/list1"/>
    <dgm:cxn modelId="{7C3FC375-C06D-4458-9F2E-9B7DDA9F23EA}" type="presOf" srcId="{9DF862FA-4718-4401-BB2B-915996C6DB45}" destId="{0B5CB581-24E3-4598-8874-89131A6E762B}" srcOrd="0" destOrd="0" presId="urn:microsoft.com/office/officeart/2005/8/layout/list1"/>
    <dgm:cxn modelId="{AD922FC6-0923-48E0-99EC-8D7E5286F66C}" srcId="{9DF862FA-4718-4401-BB2B-915996C6DB45}" destId="{CE757252-F198-40BE-929D-F71136EDC8CF}" srcOrd="3" destOrd="0" parTransId="{F355751E-F328-438C-8F2F-4E547013EE41}" sibTransId="{27DD1E84-9CF2-44C3-93A2-D1B2ED6EA5E4}"/>
    <dgm:cxn modelId="{F905A673-3E54-4B66-85DB-AE9B3468A9A1}" type="presOf" srcId="{3A2182E1-8CEC-4276-848E-B195CCB768D6}" destId="{4FE3A93D-5EAF-4A19-A039-72E10F4C2CE4}" srcOrd="1" destOrd="0" presId="urn:microsoft.com/office/officeart/2005/8/layout/list1"/>
    <dgm:cxn modelId="{1A81FF7C-A192-495E-BBC9-19C282D4A44B}" type="presOf" srcId="{295D747D-B74B-4E76-9395-9B2DDE2F71D1}" destId="{3E17932E-BFB1-4F81-BA7D-3F26287AC133}" srcOrd="0" destOrd="0" presId="urn:microsoft.com/office/officeart/2005/8/layout/list1"/>
    <dgm:cxn modelId="{1F97C3B3-5647-41C7-AACD-41195A318845}" type="presParOf" srcId="{0B5CB581-24E3-4598-8874-89131A6E762B}" destId="{794EB52E-C25F-452C-8212-EDE6A6A9C416}" srcOrd="0" destOrd="0" presId="urn:microsoft.com/office/officeart/2005/8/layout/list1"/>
    <dgm:cxn modelId="{19255BA3-924B-4919-883D-1647C4F30271}" type="presParOf" srcId="{794EB52E-C25F-452C-8212-EDE6A6A9C416}" destId="{F0B2D770-F45F-4848-9BDE-96015D9D0C02}" srcOrd="0" destOrd="0" presId="urn:microsoft.com/office/officeart/2005/8/layout/list1"/>
    <dgm:cxn modelId="{E1B9B83E-AECC-4B56-8489-5D101D267FA8}" type="presParOf" srcId="{794EB52E-C25F-452C-8212-EDE6A6A9C416}" destId="{A0871902-94E4-4676-866B-8E36EF99FB9A}" srcOrd="1" destOrd="0" presId="urn:microsoft.com/office/officeart/2005/8/layout/list1"/>
    <dgm:cxn modelId="{BAE2D220-AC53-442D-9A60-D13DBE95D27D}" type="presParOf" srcId="{0B5CB581-24E3-4598-8874-89131A6E762B}" destId="{571DDF1A-396D-42D6-9EE7-55FED096BCCC}" srcOrd="1" destOrd="0" presId="urn:microsoft.com/office/officeart/2005/8/layout/list1"/>
    <dgm:cxn modelId="{25E634DB-2E29-4F50-A6CC-EC34381AC62B}" type="presParOf" srcId="{0B5CB581-24E3-4598-8874-89131A6E762B}" destId="{04EA3A54-B067-4B79-AD3D-936B3667964B}" srcOrd="2" destOrd="0" presId="urn:microsoft.com/office/officeart/2005/8/layout/list1"/>
    <dgm:cxn modelId="{FE11AF48-D1FE-482C-B038-5ED1B98EE9B7}" type="presParOf" srcId="{0B5CB581-24E3-4598-8874-89131A6E762B}" destId="{C9E180B4-3437-46BB-BF36-6FE303F7570E}" srcOrd="3" destOrd="0" presId="urn:microsoft.com/office/officeart/2005/8/layout/list1"/>
    <dgm:cxn modelId="{FBF93D55-0427-4B4F-BB52-2CCF2EA1D68C}" type="presParOf" srcId="{0B5CB581-24E3-4598-8874-89131A6E762B}" destId="{59A78CF6-FB6B-4B5C-9157-7A9597DD56BB}" srcOrd="4" destOrd="0" presId="urn:microsoft.com/office/officeart/2005/8/layout/list1"/>
    <dgm:cxn modelId="{9D1684EF-08A1-4E23-9C0F-94EC6F09D9F2}" type="presParOf" srcId="{59A78CF6-FB6B-4B5C-9157-7A9597DD56BB}" destId="{3E17932E-BFB1-4F81-BA7D-3F26287AC133}" srcOrd="0" destOrd="0" presId="urn:microsoft.com/office/officeart/2005/8/layout/list1"/>
    <dgm:cxn modelId="{A02A863D-BC35-45E8-B138-DB7F402EF68E}" type="presParOf" srcId="{59A78CF6-FB6B-4B5C-9157-7A9597DD56BB}" destId="{7C242779-F7F0-438D-9B92-3A164BE67D79}" srcOrd="1" destOrd="0" presId="urn:microsoft.com/office/officeart/2005/8/layout/list1"/>
    <dgm:cxn modelId="{2CDF359C-93F4-49D8-8A37-853AB172176C}" type="presParOf" srcId="{0B5CB581-24E3-4598-8874-89131A6E762B}" destId="{AD0E097E-83CA-40E6-91EA-8DCAA8391E22}" srcOrd="5" destOrd="0" presId="urn:microsoft.com/office/officeart/2005/8/layout/list1"/>
    <dgm:cxn modelId="{21CC1DAA-FFB0-482D-9873-086BC0FB00EE}" type="presParOf" srcId="{0B5CB581-24E3-4598-8874-89131A6E762B}" destId="{C459A0F4-8068-471D-BA72-B375228494A0}" srcOrd="6" destOrd="0" presId="urn:microsoft.com/office/officeart/2005/8/layout/list1"/>
    <dgm:cxn modelId="{85E5941E-4D97-4C09-9405-DE66B4FFE18E}" type="presParOf" srcId="{0B5CB581-24E3-4598-8874-89131A6E762B}" destId="{81DA5447-1E96-40CB-AEC0-3262F75A45F5}" srcOrd="7" destOrd="0" presId="urn:microsoft.com/office/officeart/2005/8/layout/list1"/>
    <dgm:cxn modelId="{1643C57C-9DE3-4073-9D66-9A513BB39AA3}" type="presParOf" srcId="{0B5CB581-24E3-4598-8874-89131A6E762B}" destId="{05CD31A0-F3F7-4789-94D6-1E7D6B95140D}" srcOrd="8" destOrd="0" presId="urn:microsoft.com/office/officeart/2005/8/layout/list1"/>
    <dgm:cxn modelId="{B66CC59F-6287-4094-8F10-1055129A4021}" type="presParOf" srcId="{05CD31A0-F3F7-4789-94D6-1E7D6B95140D}" destId="{48630B38-3CE9-48EF-8750-DA3705C10D6D}" srcOrd="0" destOrd="0" presId="urn:microsoft.com/office/officeart/2005/8/layout/list1"/>
    <dgm:cxn modelId="{7773BFA2-8921-4CA8-817A-DCF44FACB121}" type="presParOf" srcId="{05CD31A0-F3F7-4789-94D6-1E7D6B95140D}" destId="{4B86DDEC-5012-495D-94FE-F753652ED106}" srcOrd="1" destOrd="0" presId="urn:microsoft.com/office/officeart/2005/8/layout/list1"/>
    <dgm:cxn modelId="{6296D07A-9D6E-4B25-9683-FA0EA9408049}" type="presParOf" srcId="{0B5CB581-24E3-4598-8874-89131A6E762B}" destId="{0A466D98-65EB-4C2E-867B-845E0058BBF2}" srcOrd="9" destOrd="0" presId="urn:microsoft.com/office/officeart/2005/8/layout/list1"/>
    <dgm:cxn modelId="{55F88BF4-4964-40F1-A6FA-689615140BCD}" type="presParOf" srcId="{0B5CB581-24E3-4598-8874-89131A6E762B}" destId="{9FD85BED-6BB2-44A7-BF9C-940079E6F0B4}" srcOrd="10" destOrd="0" presId="urn:microsoft.com/office/officeart/2005/8/layout/list1"/>
    <dgm:cxn modelId="{5AA1D98D-B3CD-41CD-BBFE-EA622708F77A}" type="presParOf" srcId="{0B5CB581-24E3-4598-8874-89131A6E762B}" destId="{1B0100B0-ED39-4D79-BEF0-08C7223CD707}" srcOrd="11" destOrd="0" presId="urn:microsoft.com/office/officeart/2005/8/layout/list1"/>
    <dgm:cxn modelId="{0F35D658-BB24-4717-90EB-422E5AA62961}" type="presParOf" srcId="{0B5CB581-24E3-4598-8874-89131A6E762B}" destId="{2E84E459-7CBD-4EC0-9D87-C1B0ADA317D6}" srcOrd="12" destOrd="0" presId="urn:microsoft.com/office/officeart/2005/8/layout/list1"/>
    <dgm:cxn modelId="{0E3176BA-BC60-430F-9708-BC883AE4B542}" type="presParOf" srcId="{2E84E459-7CBD-4EC0-9D87-C1B0ADA317D6}" destId="{E7E51498-1FE5-42FD-B099-EBF3F2342365}" srcOrd="0" destOrd="0" presId="urn:microsoft.com/office/officeart/2005/8/layout/list1"/>
    <dgm:cxn modelId="{ED6CC73C-807C-4835-BC63-7BA8D387B6DB}" type="presParOf" srcId="{2E84E459-7CBD-4EC0-9D87-C1B0ADA317D6}" destId="{AA68586F-143D-497C-9B1A-8503064DB3C7}" srcOrd="1" destOrd="0" presId="urn:microsoft.com/office/officeart/2005/8/layout/list1"/>
    <dgm:cxn modelId="{F2FCE470-80D7-4679-817D-DE35D8B00DDF}" type="presParOf" srcId="{0B5CB581-24E3-4598-8874-89131A6E762B}" destId="{05BDAFA8-4A94-4C28-8331-DDAB82AEE4EC}" srcOrd="13" destOrd="0" presId="urn:microsoft.com/office/officeart/2005/8/layout/list1"/>
    <dgm:cxn modelId="{E67355A2-DD01-432A-9F1C-A6374AF62121}" type="presParOf" srcId="{0B5CB581-24E3-4598-8874-89131A6E762B}" destId="{2537513B-A760-4CCF-B93D-8B59C56F54BD}" srcOrd="14" destOrd="0" presId="urn:microsoft.com/office/officeart/2005/8/layout/list1"/>
    <dgm:cxn modelId="{01188F9D-FED8-4FE4-8D07-EB90FEA3A0A6}" type="presParOf" srcId="{0B5CB581-24E3-4598-8874-89131A6E762B}" destId="{6DB02F08-D92D-4310-81BD-C341A725F6E9}" srcOrd="15" destOrd="0" presId="urn:microsoft.com/office/officeart/2005/8/layout/list1"/>
    <dgm:cxn modelId="{7B9EA492-2275-4E11-A95A-A29A5864F994}" type="presParOf" srcId="{0B5CB581-24E3-4598-8874-89131A6E762B}" destId="{6A7060CA-13B0-49EE-991B-D281644B6E1A}" srcOrd="16" destOrd="0" presId="urn:microsoft.com/office/officeart/2005/8/layout/list1"/>
    <dgm:cxn modelId="{4D199E72-DB53-4CFD-8A5B-18F5FD5D6788}" type="presParOf" srcId="{6A7060CA-13B0-49EE-991B-D281644B6E1A}" destId="{677DF7E5-5A59-4720-883A-A07F592DD1E5}" srcOrd="0" destOrd="0" presId="urn:microsoft.com/office/officeart/2005/8/layout/list1"/>
    <dgm:cxn modelId="{B9BC885D-5517-453D-A775-7903424E3D31}" type="presParOf" srcId="{6A7060CA-13B0-49EE-991B-D281644B6E1A}" destId="{4FE3A93D-5EAF-4A19-A039-72E10F4C2CE4}" srcOrd="1" destOrd="0" presId="urn:microsoft.com/office/officeart/2005/8/layout/list1"/>
    <dgm:cxn modelId="{13CDFFE2-75DA-4F6A-89DC-D0EB81B12DA1}" type="presParOf" srcId="{0B5CB581-24E3-4598-8874-89131A6E762B}" destId="{4F0CD76A-FA0D-4481-86E1-7B50D7A5734D}" srcOrd="17" destOrd="0" presId="urn:microsoft.com/office/officeart/2005/8/layout/list1"/>
    <dgm:cxn modelId="{1DE59CDD-0FD1-4AE5-8493-8F69AD746908}" type="presParOf" srcId="{0B5CB581-24E3-4598-8874-89131A6E762B}" destId="{12CF5DFB-3284-4B09-86B4-ACB3CD22C113}" srcOrd="18" destOrd="0" presId="urn:microsoft.com/office/officeart/2005/8/layout/list1"/>
    <dgm:cxn modelId="{1F95FA98-879D-4718-95A2-D761155C4270}" type="presParOf" srcId="{0B5CB581-24E3-4598-8874-89131A6E762B}" destId="{E6115E6F-EFB8-46B1-A6CA-6A32804A07DB}" srcOrd="19" destOrd="0" presId="urn:microsoft.com/office/officeart/2005/8/layout/list1"/>
    <dgm:cxn modelId="{FD7BFE64-75F8-4C2B-9274-1736EDFAAB83}" type="presParOf" srcId="{0B5CB581-24E3-4598-8874-89131A6E762B}" destId="{40921D77-73EB-45F0-90D5-6A016E66C656}" srcOrd="20" destOrd="0" presId="urn:microsoft.com/office/officeart/2005/8/layout/list1"/>
    <dgm:cxn modelId="{D44E6320-92FC-45BB-93AD-2B45857FC903}" type="presParOf" srcId="{40921D77-73EB-45F0-90D5-6A016E66C656}" destId="{B11D896A-1820-4B60-8F6C-D57651F4EDC0}" srcOrd="0" destOrd="0" presId="urn:microsoft.com/office/officeart/2005/8/layout/list1"/>
    <dgm:cxn modelId="{B02ED714-62C6-4685-9F77-EB7C2589DDB3}" type="presParOf" srcId="{40921D77-73EB-45F0-90D5-6A016E66C656}" destId="{A5AD6857-9081-44D1-9ED0-4560D496F597}" srcOrd="1" destOrd="0" presId="urn:microsoft.com/office/officeart/2005/8/layout/list1"/>
    <dgm:cxn modelId="{26CE9B71-CB31-462E-80FA-5F07324B0FBF}" type="presParOf" srcId="{0B5CB581-24E3-4598-8874-89131A6E762B}" destId="{6F50B569-4B46-4A0B-AA01-ED565420945D}" srcOrd="21" destOrd="0" presId="urn:microsoft.com/office/officeart/2005/8/layout/list1"/>
    <dgm:cxn modelId="{A85332EB-7030-4228-BD4B-FF1E7AB52A06}" type="presParOf" srcId="{0B5CB581-24E3-4598-8874-89131A6E762B}" destId="{E66C8FD9-97EE-4C3F-89CF-BEA3EB991CE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193C7E-5274-4A7D-8445-EC63CE069385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028DFB2E-BABC-4FF5-A752-E75B8A5DC363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Социально-психологический профиль личности руководителя 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E9D2E0-6EE6-4F83-AF04-FB031344AD93}" type="parTrans" cxnId="{1A9F704C-CD36-4733-B2A9-6FC92ECD4996}">
      <dgm:prSet/>
      <dgm:spPr/>
      <dgm:t>
        <a:bodyPr/>
        <a:lstStyle/>
        <a:p>
          <a:endParaRPr lang="ru-RU"/>
        </a:p>
      </dgm:t>
    </dgm:pt>
    <dgm:pt modelId="{367CC53B-84DD-43B5-92D6-48120EB80395}" type="sibTrans" cxnId="{1A9F704C-CD36-4733-B2A9-6FC92ECD4996}">
      <dgm:prSet/>
      <dgm:spPr/>
      <dgm:t>
        <a:bodyPr/>
        <a:lstStyle/>
        <a:p>
          <a:endParaRPr lang="ru-RU"/>
        </a:p>
      </dgm:t>
    </dgm:pt>
    <dgm:pt modelId="{C581B5BE-2543-45C5-8D2F-5A20CA99EC92}">
      <dgm:prSet phldrT="[Текст]" custT="1"/>
      <dgm:spPr/>
      <dgm:t>
        <a:bodyPr/>
        <a:lstStyle/>
        <a:p>
          <a:r>
            <a: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профессиональная компетентность</a:t>
          </a:r>
          <a:endParaRPr lang="ru-RU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73A916-79D4-453C-82ED-4D6C77956449}" type="parTrans" cxnId="{0D67D3EC-1D49-4B07-84FB-CB4E20D75D60}">
      <dgm:prSet/>
      <dgm:spPr/>
      <dgm:t>
        <a:bodyPr/>
        <a:lstStyle/>
        <a:p>
          <a:endParaRPr lang="ru-RU"/>
        </a:p>
      </dgm:t>
    </dgm:pt>
    <dgm:pt modelId="{56181089-EB64-47FA-9873-F4C5BAF7865E}" type="sibTrans" cxnId="{0D67D3EC-1D49-4B07-84FB-CB4E20D75D60}">
      <dgm:prSet/>
      <dgm:spPr/>
      <dgm:t>
        <a:bodyPr/>
        <a:lstStyle/>
        <a:p>
          <a:endParaRPr lang="ru-RU"/>
        </a:p>
      </dgm:t>
    </dgm:pt>
    <dgm:pt modelId="{F556F212-2EA6-4C44-9FBF-AE6507B2BE4E}">
      <dgm:prSet phldrT="[Текст]" custT="1"/>
      <dgm:spPr/>
      <dgm:t>
        <a:bodyPr/>
        <a:lstStyle/>
        <a:p>
          <a:r>
            <a: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организаторская интуиция или чутье</a:t>
          </a:r>
          <a:endParaRPr lang="ru-RU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F43B7B-AE05-48B0-90D7-F4D0E0D7CF02}" type="parTrans" cxnId="{474A81DD-1BF5-4B2E-B053-91FDC21828F9}">
      <dgm:prSet/>
      <dgm:spPr/>
      <dgm:t>
        <a:bodyPr/>
        <a:lstStyle/>
        <a:p>
          <a:endParaRPr lang="ru-RU"/>
        </a:p>
      </dgm:t>
    </dgm:pt>
    <dgm:pt modelId="{3260E0C4-9A45-49C7-AA9B-EA403F82AD2D}" type="sibTrans" cxnId="{474A81DD-1BF5-4B2E-B053-91FDC21828F9}">
      <dgm:prSet/>
      <dgm:spPr/>
      <dgm:t>
        <a:bodyPr/>
        <a:lstStyle/>
        <a:p>
          <a:endParaRPr lang="ru-RU"/>
        </a:p>
      </dgm:t>
    </dgm:pt>
    <dgm:pt modelId="{DE05A90E-18E9-4D1A-9386-EE5248642875}">
      <dgm:prSet phldrT="[Текст]" custT="1"/>
      <dgm:spPr/>
      <dgm:t>
        <a:bodyPr/>
        <a:lstStyle/>
        <a:p>
          <a:r>
            <a: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склонность к организаторской деятельности</a:t>
          </a:r>
          <a:endParaRPr lang="ru-RU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272DDF-1B70-4E43-94DD-78DD52F0B9F6}" type="parTrans" cxnId="{418F475E-C6F8-44A6-8EDF-6495D192C768}">
      <dgm:prSet/>
      <dgm:spPr/>
      <dgm:t>
        <a:bodyPr/>
        <a:lstStyle/>
        <a:p>
          <a:endParaRPr lang="ru-RU"/>
        </a:p>
      </dgm:t>
    </dgm:pt>
    <dgm:pt modelId="{A07B0976-FBFA-4E37-926D-16E11F6300D4}" type="sibTrans" cxnId="{418F475E-C6F8-44A6-8EDF-6495D192C768}">
      <dgm:prSet/>
      <dgm:spPr/>
      <dgm:t>
        <a:bodyPr/>
        <a:lstStyle/>
        <a:p>
          <a:endParaRPr lang="ru-RU"/>
        </a:p>
      </dgm:t>
    </dgm:pt>
    <dgm:pt modelId="{B9040316-74AC-4D4C-B794-DD51AAA23FEC}">
      <dgm:prSet phldrT="[Текст]" custT="1"/>
      <dgm:spPr/>
      <dgm:t>
        <a:bodyPr/>
        <a:lstStyle/>
        <a:p>
          <a:r>
            <a: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эмоционально-волевая действенность</a:t>
          </a:r>
          <a:endParaRPr lang="ru-RU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54BC44-84B0-4879-B480-25A97538FC9B}" type="parTrans" cxnId="{71605314-2D47-4D7A-96F0-B77240270C38}">
      <dgm:prSet/>
      <dgm:spPr/>
      <dgm:t>
        <a:bodyPr/>
        <a:lstStyle/>
        <a:p>
          <a:endParaRPr lang="ru-RU"/>
        </a:p>
      </dgm:t>
    </dgm:pt>
    <dgm:pt modelId="{382CF33A-6377-42B0-98BC-55B54082875F}" type="sibTrans" cxnId="{71605314-2D47-4D7A-96F0-B77240270C38}">
      <dgm:prSet/>
      <dgm:spPr/>
      <dgm:t>
        <a:bodyPr/>
        <a:lstStyle/>
        <a:p>
          <a:endParaRPr lang="ru-RU"/>
        </a:p>
      </dgm:t>
    </dgm:pt>
    <dgm:pt modelId="{98088A76-4FF6-4C9E-B56C-981997A9654F}" type="pres">
      <dgm:prSet presAssocID="{E8193C7E-5274-4A7D-8445-EC63CE06938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EF4A27-B885-40F2-80CC-9179D341A54B}" type="pres">
      <dgm:prSet presAssocID="{E8193C7E-5274-4A7D-8445-EC63CE069385}" presName="matrix" presStyleCnt="0"/>
      <dgm:spPr/>
    </dgm:pt>
    <dgm:pt modelId="{FC696BA6-95D7-4DA6-BA55-C6BAB5BEFE8D}" type="pres">
      <dgm:prSet presAssocID="{E8193C7E-5274-4A7D-8445-EC63CE069385}" presName="tile1" presStyleLbl="node1" presStyleIdx="0" presStyleCnt="4"/>
      <dgm:spPr/>
      <dgm:t>
        <a:bodyPr/>
        <a:lstStyle/>
        <a:p>
          <a:endParaRPr lang="ru-RU"/>
        </a:p>
      </dgm:t>
    </dgm:pt>
    <dgm:pt modelId="{C04604DB-7669-42A7-BECC-FEAD21550F67}" type="pres">
      <dgm:prSet presAssocID="{E8193C7E-5274-4A7D-8445-EC63CE06938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F76F92-7772-4085-906C-A62F6E3C0239}" type="pres">
      <dgm:prSet presAssocID="{E8193C7E-5274-4A7D-8445-EC63CE069385}" presName="tile2" presStyleLbl="node1" presStyleIdx="1" presStyleCnt="4"/>
      <dgm:spPr/>
      <dgm:t>
        <a:bodyPr/>
        <a:lstStyle/>
        <a:p>
          <a:endParaRPr lang="ru-RU"/>
        </a:p>
      </dgm:t>
    </dgm:pt>
    <dgm:pt modelId="{3FF72005-3B31-4B3B-A35F-8FED4708DA5B}" type="pres">
      <dgm:prSet presAssocID="{E8193C7E-5274-4A7D-8445-EC63CE06938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1BB929-1735-4B12-8213-4986F4F3B3B1}" type="pres">
      <dgm:prSet presAssocID="{E8193C7E-5274-4A7D-8445-EC63CE069385}" presName="tile3" presStyleLbl="node1" presStyleIdx="2" presStyleCnt="4"/>
      <dgm:spPr/>
      <dgm:t>
        <a:bodyPr/>
        <a:lstStyle/>
        <a:p>
          <a:endParaRPr lang="ru-RU"/>
        </a:p>
      </dgm:t>
    </dgm:pt>
    <dgm:pt modelId="{2C94E528-4533-473E-B2EC-BDE26ADF31FA}" type="pres">
      <dgm:prSet presAssocID="{E8193C7E-5274-4A7D-8445-EC63CE06938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FA1D65-9A34-48DA-B3AB-232F90F29A3D}" type="pres">
      <dgm:prSet presAssocID="{E8193C7E-5274-4A7D-8445-EC63CE069385}" presName="tile4" presStyleLbl="node1" presStyleIdx="3" presStyleCnt="4"/>
      <dgm:spPr/>
      <dgm:t>
        <a:bodyPr/>
        <a:lstStyle/>
        <a:p>
          <a:endParaRPr lang="ru-RU"/>
        </a:p>
      </dgm:t>
    </dgm:pt>
    <dgm:pt modelId="{E7D1843F-72FA-4E61-9F3C-EF6566334224}" type="pres">
      <dgm:prSet presAssocID="{E8193C7E-5274-4A7D-8445-EC63CE06938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823CC5-F71E-4DF8-8F14-71E9F838E8CE}" type="pres">
      <dgm:prSet presAssocID="{E8193C7E-5274-4A7D-8445-EC63CE069385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1DAA1821-9323-4CA2-8BEF-42933AEB7CF1}" type="presOf" srcId="{E8193C7E-5274-4A7D-8445-EC63CE069385}" destId="{98088A76-4FF6-4C9E-B56C-981997A9654F}" srcOrd="0" destOrd="0" presId="urn:microsoft.com/office/officeart/2005/8/layout/matrix1"/>
    <dgm:cxn modelId="{B26819CA-7FD7-4294-8323-BB215871FFF4}" type="presOf" srcId="{C581B5BE-2543-45C5-8D2F-5A20CA99EC92}" destId="{FC696BA6-95D7-4DA6-BA55-C6BAB5BEFE8D}" srcOrd="0" destOrd="0" presId="urn:microsoft.com/office/officeart/2005/8/layout/matrix1"/>
    <dgm:cxn modelId="{418F475E-C6F8-44A6-8EDF-6495D192C768}" srcId="{028DFB2E-BABC-4FF5-A752-E75B8A5DC363}" destId="{DE05A90E-18E9-4D1A-9386-EE5248642875}" srcOrd="2" destOrd="0" parTransId="{21272DDF-1B70-4E43-94DD-78DD52F0B9F6}" sibTransId="{A07B0976-FBFA-4E37-926D-16E11F6300D4}"/>
    <dgm:cxn modelId="{42AC7F0F-9C43-4453-8AF1-728D9891C2D8}" type="presOf" srcId="{B9040316-74AC-4D4C-B794-DD51AAA23FEC}" destId="{F1FA1D65-9A34-48DA-B3AB-232F90F29A3D}" srcOrd="0" destOrd="0" presId="urn:microsoft.com/office/officeart/2005/8/layout/matrix1"/>
    <dgm:cxn modelId="{5065CD16-1E09-4E25-B574-72272CC89AEC}" type="presOf" srcId="{DE05A90E-18E9-4D1A-9386-EE5248642875}" destId="{2C94E528-4533-473E-B2EC-BDE26ADF31FA}" srcOrd="1" destOrd="0" presId="urn:microsoft.com/office/officeart/2005/8/layout/matrix1"/>
    <dgm:cxn modelId="{71605314-2D47-4D7A-96F0-B77240270C38}" srcId="{028DFB2E-BABC-4FF5-A752-E75B8A5DC363}" destId="{B9040316-74AC-4D4C-B794-DD51AAA23FEC}" srcOrd="3" destOrd="0" parTransId="{6E54BC44-84B0-4879-B480-25A97538FC9B}" sibTransId="{382CF33A-6377-42B0-98BC-55B54082875F}"/>
    <dgm:cxn modelId="{1A9F704C-CD36-4733-B2A9-6FC92ECD4996}" srcId="{E8193C7E-5274-4A7D-8445-EC63CE069385}" destId="{028DFB2E-BABC-4FF5-A752-E75B8A5DC363}" srcOrd="0" destOrd="0" parTransId="{56E9D2E0-6EE6-4F83-AF04-FB031344AD93}" sibTransId="{367CC53B-84DD-43B5-92D6-48120EB80395}"/>
    <dgm:cxn modelId="{36EDE40F-C041-48BE-B269-F6DFBF4DA6F9}" type="presOf" srcId="{028DFB2E-BABC-4FF5-A752-E75B8A5DC363}" destId="{E1823CC5-F71E-4DF8-8F14-71E9F838E8CE}" srcOrd="0" destOrd="0" presId="urn:microsoft.com/office/officeart/2005/8/layout/matrix1"/>
    <dgm:cxn modelId="{474A81DD-1BF5-4B2E-B053-91FDC21828F9}" srcId="{028DFB2E-BABC-4FF5-A752-E75B8A5DC363}" destId="{F556F212-2EA6-4C44-9FBF-AE6507B2BE4E}" srcOrd="1" destOrd="0" parTransId="{9BF43B7B-AE05-48B0-90D7-F4D0E0D7CF02}" sibTransId="{3260E0C4-9A45-49C7-AA9B-EA403F82AD2D}"/>
    <dgm:cxn modelId="{0D67D3EC-1D49-4B07-84FB-CB4E20D75D60}" srcId="{028DFB2E-BABC-4FF5-A752-E75B8A5DC363}" destId="{C581B5BE-2543-45C5-8D2F-5A20CA99EC92}" srcOrd="0" destOrd="0" parTransId="{D273A916-79D4-453C-82ED-4D6C77956449}" sibTransId="{56181089-EB64-47FA-9873-F4C5BAF7865E}"/>
    <dgm:cxn modelId="{BC3271BF-6A1C-48DA-9DAF-1FA71B8C7AB9}" type="presOf" srcId="{B9040316-74AC-4D4C-B794-DD51AAA23FEC}" destId="{E7D1843F-72FA-4E61-9F3C-EF6566334224}" srcOrd="1" destOrd="0" presId="urn:microsoft.com/office/officeart/2005/8/layout/matrix1"/>
    <dgm:cxn modelId="{D342A114-9F09-4538-B942-FFD5C702967E}" type="presOf" srcId="{C581B5BE-2543-45C5-8D2F-5A20CA99EC92}" destId="{C04604DB-7669-42A7-BECC-FEAD21550F67}" srcOrd="1" destOrd="0" presId="urn:microsoft.com/office/officeart/2005/8/layout/matrix1"/>
    <dgm:cxn modelId="{3456B124-364D-4C80-BC22-1E8177EDA26B}" type="presOf" srcId="{F556F212-2EA6-4C44-9FBF-AE6507B2BE4E}" destId="{D6F76F92-7772-4085-906C-A62F6E3C0239}" srcOrd="0" destOrd="0" presId="urn:microsoft.com/office/officeart/2005/8/layout/matrix1"/>
    <dgm:cxn modelId="{CDE6D1BE-E83B-409C-A48A-3488EC319590}" type="presOf" srcId="{DE05A90E-18E9-4D1A-9386-EE5248642875}" destId="{851BB929-1735-4B12-8213-4986F4F3B3B1}" srcOrd="0" destOrd="0" presId="urn:microsoft.com/office/officeart/2005/8/layout/matrix1"/>
    <dgm:cxn modelId="{78F06BD4-C256-4F51-8FA4-F3D646775ECD}" type="presOf" srcId="{F556F212-2EA6-4C44-9FBF-AE6507B2BE4E}" destId="{3FF72005-3B31-4B3B-A35F-8FED4708DA5B}" srcOrd="1" destOrd="0" presId="urn:microsoft.com/office/officeart/2005/8/layout/matrix1"/>
    <dgm:cxn modelId="{4EE6043C-0D6A-495E-AACA-5E7D3FBF4E73}" type="presParOf" srcId="{98088A76-4FF6-4C9E-B56C-981997A9654F}" destId="{BCEF4A27-B885-40F2-80CC-9179D341A54B}" srcOrd="0" destOrd="0" presId="urn:microsoft.com/office/officeart/2005/8/layout/matrix1"/>
    <dgm:cxn modelId="{AC2B235E-4866-4403-AC7A-475DB28F32C7}" type="presParOf" srcId="{BCEF4A27-B885-40F2-80CC-9179D341A54B}" destId="{FC696BA6-95D7-4DA6-BA55-C6BAB5BEFE8D}" srcOrd="0" destOrd="0" presId="urn:microsoft.com/office/officeart/2005/8/layout/matrix1"/>
    <dgm:cxn modelId="{B12E75C9-E645-40C9-A9CD-8B86308EDD49}" type="presParOf" srcId="{BCEF4A27-B885-40F2-80CC-9179D341A54B}" destId="{C04604DB-7669-42A7-BECC-FEAD21550F67}" srcOrd="1" destOrd="0" presId="urn:microsoft.com/office/officeart/2005/8/layout/matrix1"/>
    <dgm:cxn modelId="{67608A41-306A-4EC3-BE4D-AFB6BA8033DE}" type="presParOf" srcId="{BCEF4A27-B885-40F2-80CC-9179D341A54B}" destId="{D6F76F92-7772-4085-906C-A62F6E3C0239}" srcOrd="2" destOrd="0" presId="urn:microsoft.com/office/officeart/2005/8/layout/matrix1"/>
    <dgm:cxn modelId="{343F2D2A-90EC-475D-BB16-70F69B5B6840}" type="presParOf" srcId="{BCEF4A27-B885-40F2-80CC-9179D341A54B}" destId="{3FF72005-3B31-4B3B-A35F-8FED4708DA5B}" srcOrd="3" destOrd="0" presId="urn:microsoft.com/office/officeart/2005/8/layout/matrix1"/>
    <dgm:cxn modelId="{D08DA549-EE49-4FD1-A326-4B74AA73596F}" type="presParOf" srcId="{BCEF4A27-B885-40F2-80CC-9179D341A54B}" destId="{851BB929-1735-4B12-8213-4986F4F3B3B1}" srcOrd="4" destOrd="0" presId="urn:microsoft.com/office/officeart/2005/8/layout/matrix1"/>
    <dgm:cxn modelId="{7A56021E-FF73-4894-AE03-9F218E850A68}" type="presParOf" srcId="{BCEF4A27-B885-40F2-80CC-9179D341A54B}" destId="{2C94E528-4533-473E-B2EC-BDE26ADF31FA}" srcOrd="5" destOrd="0" presId="urn:microsoft.com/office/officeart/2005/8/layout/matrix1"/>
    <dgm:cxn modelId="{D3F3AB29-91C5-4BA0-A1DA-3D29DA9182CD}" type="presParOf" srcId="{BCEF4A27-B885-40F2-80CC-9179D341A54B}" destId="{F1FA1D65-9A34-48DA-B3AB-232F90F29A3D}" srcOrd="6" destOrd="0" presId="urn:microsoft.com/office/officeart/2005/8/layout/matrix1"/>
    <dgm:cxn modelId="{CDC219FC-17E9-4154-A8B2-22D6AABEB1FD}" type="presParOf" srcId="{BCEF4A27-B885-40F2-80CC-9179D341A54B}" destId="{E7D1843F-72FA-4E61-9F3C-EF6566334224}" srcOrd="7" destOrd="0" presId="urn:microsoft.com/office/officeart/2005/8/layout/matrix1"/>
    <dgm:cxn modelId="{50D3E58B-CAF2-42BF-B363-D26B45AD1508}" type="presParOf" srcId="{98088A76-4FF6-4C9E-B56C-981997A9654F}" destId="{E1823CC5-F71E-4DF8-8F14-71E9F838E8C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A0F492-E4AA-4984-9D90-E161439F44F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8C602E0F-308D-4092-A6E2-38D1B93FB616}">
      <dgm:prSet phldrT="[Текст]" custT="1"/>
      <dgm:spPr/>
      <dgm:t>
        <a:bodyPr/>
        <a:lstStyle/>
        <a:p>
          <a:r>
            <a: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организаторской деятельности</a:t>
          </a:r>
          <a:endParaRPr lang="ru-RU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B2A9BD-11CE-4D15-AE57-40BD3FE8389C}" type="parTrans" cxnId="{45E04E1F-ABE5-4473-A5E4-B04268310F5E}">
      <dgm:prSet/>
      <dgm:spPr/>
      <dgm:t>
        <a:bodyPr/>
        <a:lstStyle/>
        <a:p>
          <a:endParaRPr lang="ru-RU"/>
        </a:p>
      </dgm:t>
    </dgm:pt>
    <dgm:pt modelId="{31C7795E-11DC-433F-B719-463B23BE0DE2}" type="sibTrans" cxnId="{45E04E1F-ABE5-4473-A5E4-B04268310F5E}">
      <dgm:prSet/>
      <dgm:spPr/>
      <dgm:t>
        <a:bodyPr/>
        <a:lstStyle/>
        <a:p>
          <a:endParaRPr lang="ru-RU"/>
        </a:p>
      </dgm:t>
    </dgm:pt>
    <dgm:pt modelId="{DC4BFC93-C761-4546-BAD2-D4F48B08867D}">
      <dgm:prSet phldrT="[Текст]" custT="1"/>
      <dgm:spPr/>
      <dgm:t>
        <a:bodyPr/>
        <a:lstStyle/>
        <a:p>
          <a:r>
            <a: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самочувствие в процессе занятий организаторской деятельностью (</a:t>
          </a:r>
          <a:r>
            <a:rPr lang="ru-RU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стеничность</a:t>
          </a:r>
          <a:r>
            <a: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чувств)</a:t>
          </a:r>
          <a:endParaRPr lang="ru-RU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D15864-5619-4F90-8FCB-E99FFD4B481C}" type="parTrans" cxnId="{8576BB07-4A8C-4B6A-A977-9BBC170E109F}">
      <dgm:prSet/>
      <dgm:spPr/>
      <dgm:t>
        <a:bodyPr/>
        <a:lstStyle/>
        <a:p>
          <a:endParaRPr lang="ru-RU"/>
        </a:p>
      </dgm:t>
    </dgm:pt>
    <dgm:pt modelId="{B96FADC6-20FD-42D0-9E11-657F64C6D323}" type="sibTrans" cxnId="{8576BB07-4A8C-4B6A-A977-9BBC170E109F}">
      <dgm:prSet/>
      <dgm:spPr/>
      <dgm:t>
        <a:bodyPr/>
        <a:lstStyle/>
        <a:p>
          <a:endParaRPr lang="ru-RU"/>
        </a:p>
      </dgm:t>
    </dgm:pt>
    <dgm:pt modelId="{41E87239-360E-41AF-BE0B-7DA6BC54307A}">
      <dgm:prSet phldrT="[Текст]" custT="1"/>
      <dgm:spPr/>
      <dgm:t>
        <a:bodyPr/>
        <a:lstStyle/>
        <a:p>
          <a:r>
            <a: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работоспособность, которая проявляется в том, что руководитель не устает от занятий организаторской деятельностью</a:t>
          </a:r>
          <a:endParaRPr lang="ru-RU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A8FF27-75EC-47AA-AFCE-FF1532D7D72E}" type="parTrans" cxnId="{4FCB43BD-EAEB-4EA1-BB3C-77E7C63F458C}">
      <dgm:prSet/>
      <dgm:spPr/>
      <dgm:t>
        <a:bodyPr/>
        <a:lstStyle/>
        <a:p>
          <a:endParaRPr lang="ru-RU"/>
        </a:p>
      </dgm:t>
    </dgm:pt>
    <dgm:pt modelId="{C5EA8F70-D8C9-43E0-9A8E-CC5B7E559139}" type="sibTrans" cxnId="{4FCB43BD-EAEB-4EA1-BB3C-77E7C63F458C}">
      <dgm:prSet/>
      <dgm:spPr/>
      <dgm:t>
        <a:bodyPr/>
        <a:lstStyle/>
        <a:p>
          <a:endParaRPr lang="ru-RU"/>
        </a:p>
      </dgm:t>
    </dgm:pt>
    <dgm:pt modelId="{FE32DE43-B528-46E4-97A3-C6ADA010F906}" type="pres">
      <dgm:prSet presAssocID="{EEA0F492-E4AA-4984-9D90-E161439F44FA}" presName="Name0" presStyleCnt="0">
        <dgm:presLayoutVars>
          <dgm:chMax val="7"/>
          <dgm:chPref val="7"/>
          <dgm:dir/>
        </dgm:presLayoutVars>
      </dgm:prSet>
      <dgm:spPr/>
    </dgm:pt>
    <dgm:pt modelId="{0770E4FC-27CF-4BE7-8D15-EBB5106D35EF}" type="pres">
      <dgm:prSet presAssocID="{EEA0F492-E4AA-4984-9D90-E161439F44FA}" presName="Name1" presStyleCnt="0"/>
      <dgm:spPr/>
    </dgm:pt>
    <dgm:pt modelId="{A9BD892C-1539-4120-93B3-2656EC5AAD39}" type="pres">
      <dgm:prSet presAssocID="{EEA0F492-E4AA-4984-9D90-E161439F44FA}" presName="cycle" presStyleCnt="0"/>
      <dgm:spPr/>
    </dgm:pt>
    <dgm:pt modelId="{8702830D-A8B0-4C6A-B09B-8FF869B6FF82}" type="pres">
      <dgm:prSet presAssocID="{EEA0F492-E4AA-4984-9D90-E161439F44FA}" presName="srcNode" presStyleLbl="node1" presStyleIdx="0" presStyleCnt="3"/>
      <dgm:spPr/>
    </dgm:pt>
    <dgm:pt modelId="{C215FC0D-DCDB-48D5-948A-36FFC5D482FE}" type="pres">
      <dgm:prSet presAssocID="{EEA0F492-E4AA-4984-9D90-E161439F44FA}" presName="conn" presStyleLbl="parChTrans1D2" presStyleIdx="0" presStyleCnt="1"/>
      <dgm:spPr/>
    </dgm:pt>
    <dgm:pt modelId="{0FBA4B1E-0327-494B-8D58-566D703A4E0D}" type="pres">
      <dgm:prSet presAssocID="{EEA0F492-E4AA-4984-9D90-E161439F44FA}" presName="extraNode" presStyleLbl="node1" presStyleIdx="0" presStyleCnt="3"/>
      <dgm:spPr/>
    </dgm:pt>
    <dgm:pt modelId="{EF91E80D-2081-41C2-A56A-5749ED76C50D}" type="pres">
      <dgm:prSet presAssocID="{EEA0F492-E4AA-4984-9D90-E161439F44FA}" presName="dstNode" presStyleLbl="node1" presStyleIdx="0" presStyleCnt="3"/>
      <dgm:spPr/>
    </dgm:pt>
    <dgm:pt modelId="{15F303AF-C4D5-4D0A-8577-8EF39DAD42B4}" type="pres">
      <dgm:prSet presAssocID="{8C602E0F-308D-4092-A6E2-38D1B93FB61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A80B58-D89C-4114-AEA8-2CE5E0738BB6}" type="pres">
      <dgm:prSet presAssocID="{8C602E0F-308D-4092-A6E2-38D1B93FB616}" presName="accent_1" presStyleCnt="0"/>
      <dgm:spPr/>
    </dgm:pt>
    <dgm:pt modelId="{1A8840B7-4C27-43B9-8C30-EF3A7C7691DD}" type="pres">
      <dgm:prSet presAssocID="{8C602E0F-308D-4092-A6E2-38D1B93FB616}" presName="accentRepeatNode" presStyleLbl="solidFgAcc1" presStyleIdx="0" presStyleCnt="3"/>
      <dgm:spPr/>
    </dgm:pt>
    <dgm:pt modelId="{B4E17193-952E-4FAE-B14B-FC5CD52A75C7}" type="pres">
      <dgm:prSet presAssocID="{DC4BFC93-C761-4546-BAD2-D4F48B08867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1043E-9936-4958-AF07-50CF1EFE076E}" type="pres">
      <dgm:prSet presAssocID="{DC4BFC93-C761-4546-BAD2-D4F48B08867D}" presName="accent_2" presStyleCnt="0"/>
      <dgm:spPr/>
    </dgm:pt>
    <dgm:pt modelId="{D6DD29A5-132F-4EE1-879D-0D8485E0B484}" type="pres">
      <dgm:prSet presAssocID="{DC4BFC93-C761-4546-BAD2-D4F48B08867D}" presName="accentRepeatNode" presStyleLbl="solidFgAcc1" presStyleIdx="1" presStyleCnt="3"/>
      <dgm:spPr/>
    </dgm:pt>
    <dgm:pt modelId="{7A68BED2-09B6-4E96-AC9B-AC111E0507B2}" type="pres">
      <dgm:prSet presAssocID="{41E87239-360E-41AF-BE0B-7DA6BC54307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3E2B06-5F91-45A2-9DAD-4C070B6F0311}" type="pres">
      <dgm:prSet presAssocID="{41E87239-360E-41AF-BE0B-7DA6BC54307A}" presName="accent_3" presStyleCnt="0"/>
      <dgm:spPr/>
    </dgm:pt>
    <dgm:pt modelId="{2A120926-4F7B-493A-93F2-430D8AE97F96}" type="pres">
      <dgm:prSet presAssocID="{41E87239-360E-41AF-BE0B-7DA6BC54307A}" presName="accentRepeatNode" presStyleLbl="solidFgAcc1" presStyleIdx="2" presStyleCnt="3"/>
      <dgm:spPr/>
    </dgm:pt>
  </dgm:ptLst>
  <dgm:cxnLst>
    <dgm:cxn modelId="{8576BB07-4A8C-4B6A-A977-9BBC170E109F}" srcId="{EEA0F492-E4AA-4984-9D90-E161439F44FA}" destId="{DC4BFC93-C761-4546-BAD2-D4F48B08867D}" srcOrd="1" destOrd="0" parTransId="{CBD15864-5619-4F90-8FCB-E99FFD4B481C}" sibTransId="{B96FADC6-20FD-42D0-9E11-657F64C6D323}"/>
    <dgm:cxn modelId="{A10AF259-E1DF-4AFF-AF1F-06D068200D4D}" type="presOf" srcId="{EEA0F492-E4AA-4984-9D90-E161439F44FA}" destId="{FE32DE43-B528-46E4-97A3-C6ADA010F906}" srcOrd="0" destOrd="0" presId="urn:microsoft.com/office/officeart/2008/layout/VerticalCurvedList"/>
    <dgm:cxn modelId="{45E04E1F-ABE5-4473-A5E4-B04268310F5E}" srcId="{EEA0F492-E4AA-4984-9D90-E161439F44FA}" destId="{8C602E0F-308D-4092-A6E2-38D1B93FB616}" srcOrd="0" destOrd="0" parTransId="{F8B2A9BD-11CE-4D15-AE57-40BD3FE8389C}" sibTransId="{31C7795E-11DC-433F-B719-463B23BE0DE2}"/>
    <dgm:cxn modelId="{0123CD91-66E1-45B0-A7D6-6DB56F5645F3}" type="presOf" srcId="{41E87239-360E-41AF-BE0B-7DA6BC54307A}" destId="{7A68BED2-09B6-4E96-AC9B-AC111E0507B2}" srcOrd="0" destOrd="0" presId="urn:microsoft.com/office/officeart/2008/layout/VerticalCurvedList"/>
    <dgm:cxn modelId="{25370BB8-CF3E-46C1-88E6-F80CA8BD05C8}" type="presOf" srcId="{8C602E0F-308D-4092-A6E2-38D1B93FB616}" destId="{15F303AF-C4D5-4D0A-8577-8EF39DAD42B4}" srcOrd="0" destOrd="0" presId="urn:microsoft.com/office/officeart/2008/layout/VerticalCurvedList"/>
    <dgm:cxn modelId="{6E34F0D7-AC6D-46D2-99FB-639679B46F9C}" type="presOf" srcId="{31C7795E-11DC-433F-B719-463B23BE0DE2}" destId="{C215FC0D-DCDB-48D5-948A-36FFC5D482FE}" srcOrd="0" destOrd="0" presId="urn:microsoft.com/office/officeart/2008/layout/VerticalCurvedList"/>
    <dgm:cxn modelId="{4FCB43BD-EAEB-4EA1-BB3C-77E7C63F458C}" srcId="{EEA0F492-E4AA-4984-9D90-E161439F44FA}" destId="{41E87239-360E-41AF-BE0B-7DA6BC54307A}" srcOrd="2" destOrd="0" parTransId="{43A8FF27-75EC-47AA-AFCE-FF1532D7D72E}" sibTransId="{C5EA8F70-D8C9-43E0-9A8E-CC5B7E559139}"/>
    <dgm:cxn modelId="{1B97CC76-B3B3-4E0B-8840-A0A2FCBB1FFA}" type="presOf" srcId="{DC4BFC93-C761-4546-BAD2-D4F48B08867D}" destId="{B4E17193-952E-4FAE-B14B-FC5CD52A75C7}" srcOrd="0" destOrd="0" presId="urn:microsoft.com/office/officeart/2008/layout/VerticalCurvedList"/>
    <dgm:cxn modelId="{BEA70AFB-705F-4C06-BA35-8322B13F4A11}" type="presParOf" srcId="{FE32DE43-B528-46E4-97A3-C6ADA010F906}" destId="{0770E4FC-27CF-4BE7-8D15-EBB5106D35EF}" srcOrd="0" destOrd="0" presId="urn:microsoft.com/office/officeart/2008/layout/VerticalCurvedList"/>
    <dgm:cxn modelId="{D8F68975-CC86-4AFA-8DC0-3BF874505F04}" type="presParOf" srcId="{0770E4FC-27CF-4BE7-8D15-EBB5106D35EF}" destId="{A9BD892C-1539-4120-93B3-2656EC5AAD39}" srcOrd="0" destOrd="0" presId="urn:microsoft.com/office/officeart/2008/layout/VerticalCurvedList"/>
    <dgm:cxn modelId="{0840D23A-D797-42E3-A317-350F8322C19F}" type="presParOf" srcId="{A9BD892C-1539-4120-93B3-2656EC5AAD39}" destId="{8702830D-A8B0-4C6A-B09B-8FF869B6FF82}" srcOrd="0" destOrd="0" presId="urn:microsoft.com/office/officeart/2008/layout/VerticalCurvedList"/>
    <dgm:cxn modelId="{B5DF26E5-16B9-4015-92C5-50AA8A2B5D83}" type="presParOf" srcId="{A9BD892C-1539-4120-93B3-2656EC5AAD39}" destId="{C215FC0D-DCDB-48D5-948A-36FFC5D482FE}" srcOrd="1" destOrd="0" presId="urn:microsoft.com/office/officeart/2008/layout/VerticalCurvedList"/>
    <dgm:cxn modelId="{6E5C187C-CBD2-4329-BE2B-B00A0E0FCF14}" type="presParOf" srcId="{A9BD892C-1539-4120-93B3-2656EC5AAD39}" destId="{0FBA4B1E-0327-494B-8D58-566D703A4E0D}" srcOrd="2" destOrd="0" presId="urn:microsoft.com/office/officeart/2008/layout/VerticalCurvedList"/>
    <dgm:cxn modelId="{C948880F-64AB-4F3A-B0FA-8952F8F9B15A}" type="presParOf" srcId="{A9BD892C-1539-4120-93B3-2656EC5AAD39}" destId="{EF91E80D-2081-41C2-A56A-5749ED76C50D}" srcOrd="3" destOrd="0" presId="urn:microsoft.com/office/officeart/2008/layout/VerticalCurvedList"/>
    <dgm:cxn modelId="{389D042C-742D-44FB-9A12-252067432224}" type="presParOf" srcId="{0770E4FC-27CF-4BE7-8D15-EBB5106D35EF}" destId="{15F303AF-C4D5-4D0A-8577-8EF39DAD42B4}" srcOrd="1" destOrd="0" presId="urn:microsoft.com/office/officeart/2008/layout/VerticalCurvedList"/>
    <dgm:cxn modelId="{95E61BAD-D45C-4F59-A3A8-7FD084EE40E5}" type="presParOf" srcId="{0770E4FC-27CF-4BE7-8D15-EBB5106D35EF}" destId="{20A80B58-D89C-4114-AEA8-2CE5E0738BB6}" srcOrd="2" destOrd="0" presId="urn:microsoft.com/office/officeart/2008/layout/VerticalCurvedList"/>
    <dgm:cxn modelId="{F9DA4FF4-B9DA-4BF1-8C65-545016C648F9}" type="presParOf" srcId="{20A80B58-D89C-4114-AEA8-2CE5E0738BB6}" destId="{1A8840B7-4C27-43B9-8C30-EF3A7C7691DD}" srcOrd="0" destOrd="0" presId="urn:microsoft.com/office/officeart/2008/layout/VerticalCurvedList"/>
    <dgm:cxn modelId="{5C9772C8-4071-4E45-BE7F-6298446E6F46}" type="presParOf" srcId="{0770E4FC-27CF-4BE7-8D15-EBB5106D35EF}" destId="{B4E17193-952E-4FAE-B14B-FC5CD52A75C7}" srcOrd="3" destOrd="0" presId="urn:microsoft.com/office/officeart/2008/layout/VerticalCurvedList"/>
    <dgm:cxn modelId="{CAA30A16-2CED-44B8-85E7-F82FF5E34C98}" type="presParOf" srcId="{0770E4FC-27CF-4BE7-8D15-EBB5106D35EF}" destId="{CCC1043E-9936-4958-AF07-50CF1EFE076E}" srcOrd="4" destOrd="0" presId="urn:microsoft.com/office/officeart/2008/layout/VerticalCurvedList"/>
    <dgm:cxn modelId="{6EC367BC-C535-4E15-B344-733686BB20FA}" type="presParOf" srcId="{CCC1043E-9936-4958-AF07-50CF1EFE076E}" destId="{D6DD29A5-132F-4EE1-879D-0D8485E0B484}" srcOrd="0" destOrd="0" presId="urn:microsoft.com/office/officeart/2008/layout/VerticalCurvedList"/>
    <dgm:cxn modelId="{DEB3D704-69ED-4CF0-98AA-007BAA754A18}" type="presParOf" srcId="{0770E4FC-27CF-4BE7-8D15-EBB5106D35EF}" destId="{7A68BED2-09B6-4E96-AC9B-AC111E0507B2}" srcOrd="5" destOrd="0" presId="urn:microsoft.com/office/officeart/2008/layout/VerticalCurvedList"/>
    <dgm:cxn modelId="{CF6813E5-0F11-45FF-ACB0-AB0EB3A2B9BD}" type="presParOf" srcId="{0770E4FC-27CF-4BE7-8D15-EBB5106D35EF}" destId="{DF3E2B06-5F91-45A2-9DAD-4C070B6F0311}" srcOrd="6" destOrd="0" presId="urn:microsoft.com/office/officeart/2008/layout/VerticalCurvedList"/>
    <dgm:cxn modelId="{01B53639-9944-462E-AF1B-7151CC131044}" type="presParOf" srcId="{DF3E2B06-5F91-45A2-9DAD-4C070B6F0311}" destId="{2A120926-4F7B-493A-93F2-430D8AE97F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911293-9BC7-489A-96E4-8A6EF72CDA3F}" type="doc">
      <dgm:prSet loTypeId="urn:microsoft.com/office/officeart/2005/8/layout/cycle8" loCatId="cycle" qsTypeId="urn:microsoft.com/office/officeart/2005/8/quickstyle/simple1" qsCatId="simple" csTypeId="urn:microsoft.com/office/officeart/2005/8/colors/accent0_2" csCatId="mainScheme" phldr="1"/>
      <dgm:spPr/>
    </dgm:pt>
    <dgm:pt modelId="{26E0DADF-DAB4-44A7-9ADE-904F6B0D699F}">
      <dgm:prSet phldrT="[Текст]" custT="1"/>
      <dgm:spPr/>
      <dgm:t>
        <a:bodyPr/>
        <a:lstStyle/>
        <a:p>
          <a:r>
            <a:rPr lang="ru-RU" sz="1800" b="0" i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Требователь-ность</a:t>
          </a:r>
          <a:endParaRPr lang="ru-RU" sz="1800" b="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37D405-E887-40C3-91D1-52090869AC40}" type="parTrans" cxnId="{FA1081FA-74A5-4C46-AFE4-302B5561646D}">
      <dgm:prSet/>
      <dgm:spPr/>
      <dgm:t>
        <a:bodyPr/>
        <a:lstStyle/>
        <a:p>
          <a:endParaRPr lang="ru-RU"/>
        </a:p>
      </dgm:t>
    </dgm:pt>
    <dgm:pt modelId="{05AC59D6-D629-42CE-BBE8-DB1923110BDC}" type="sibTrans" cxnId="{FA1081FA-74A5-4C46-AFE4-302B5561646D}">
      <dgm:prSet/>
      <dgm:spPr/>
      <dgm:t>
        <a:bodyPr/>
        <a:lstStyle/>
        <a:p>
          <a:endParaRPr lang="ru-RU"/>
        </a:p>
      </dgm:t>
    </dgm:pt>
    <dgm:pt modelId="{6E6460E2-FA5B-40CA-8B9F-C23AA22E0002}">
      <dgm:prSet phldrT="[Текст]" custT="1"/>
      <dgm:spPr/>
      <dgm:t>
        <a:bodyPr/>
        <a:lstStyle/>
        <a:p>
          <a:r>
            <a:rPr lang="ru-RU" sz="1800" b="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Критичность </a:t>
          </a:r>
          <a:endParaRPr lang="ru-RU" sz="1800" b="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0813A9-BA19-4AC8-8071-9EB2B24C39E6}" type="parTrans" cxnId="{384B29A2-E72F-4A2E-A0E7-1BD6A9E9EC17}">
      <dgm:prSet/>
      <dgm:spPr/>
      <dgm:t>
        <a:bodyPr/>
        <a:lstStyle/>
        <a:p>
          <a:endParaRPr lang="ru-RU"/>
        </a:p>
      </dgm:t>
    </dgm:pt>
    <dgm:pt modelId="{1A63339D-09C3-4BFC-A224-4CE392077DA1}" type="sibTrans" cxnId="{384B29A2-E72F-4A2E-A0E7-1BD6A9E9EC17}">
      <dgm:prSet/>
      <dgm:spPr/>
      <dgm:t>
        <a:bodyPr/>
        <a:lstStyle/>
        <a:p>
          <a:endParaRPr lang="ru-RU"/>
        </a:p>
      </dgm:t>
    </dgm:pt>
    <dgm:pt modelId="{8C0B3245-88AD-4DFC-B19B-FE16B42E5731}">
      <dgm:prSet phldrT="[Текст]" custT="1"/>
      <dgm:spPr/>
      <dgm:t>
        <a:bodyPr/>
        <a:lstStyle/>
        <a:p>
          <a:r>
            <a:rPr lang="ru-RU" sz="1800" b="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Социальная или общая энергичность </a:t>
          </a:r>
          <a:endParaRPr lang="ru-RU" sz="1800" b="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9B000A-3E18-4CF2-A9D0-DD3F0587C5ED}" type="parTrans" cxnId="{D889500A-9155-48FE-94F4-961E19AD0C4A}">
      <dgm:prSet/>
      <dgm:spPr/>
      <dgm:t>
        <a:bodyPr/>
        <a:lstStyle/>
        <a:p>
          <a:endParaRPr lang="ru-RU"/>
        </a:p>
      </dgm:t>
    </dgm:pt>
    <dgm:pt modelId="{9A510201-FFE7-41C6-AAFF-636E75C9FBDD}" type="sibTrans" cxnId="{D889500A-9155-48FE-94F4-961E19AD0C4A}">
      <dgm:prSet/>
      <dgm:spPr/>
      <dgm:t>
        <a:bodyPr/>
        <a:lstStyle/>
        <a:p>
          <a:endParaRPr lang="ru-RU"/>
        </a:p>
      </dgm:t>
    </dgm:pt>
    <dgm:pt modelId="{3A4732F2-BC2F-47D2-8705-F648CBD426B6}" type="pres">
      <dgm:prSet presAssocID="{92911293-9BC7-489A-96E4-8A6EF72CDA3F}" presName="compositeShape" presStyleCnt="0">
        <dgm:presLayoutVars>
          <dgm:chMax val="7"/>
          <dgm:dir/>
          <dgm:resizeHandles val="exact"/>
        </dgm:presLayoutVars>
      </dgm:prSet>
      <dgm:spPr/>
    </dgm:pt>
    <dgm:pt modelId="{83B47073-5CEA-4594-B856-1B278D0022B7}" type="pres">
      <dgm:prSet presAssocID="{92911293-9BC7-489A-96E4-8A6EF72CDA3F}" presName="wedge1" presStyleLbl="node1" presStyleIdx="0" presStyleCnt="3"/>
      <dgm:spPr/>
      <dgm:t>
        <a:bodyPr/>
        <a:lstStyle/>
        <a:p>
          <a:endParaRPr lang="ru-RU"/>
        </a:p>
      </dgm:t>
    </dgm:pt>
    <dgm:pt modelId="{8CA4EC65-6E04-4338-8A2A-41B68C0B303D}" type="pres">
      <dgm:prSet presAssocID="{92911293-9BC7-489A-96E4-8A6EF72CDA3F}" presName="dummy1a" presStyleCnt="0"/>
      <dgm:spPr/>
    </dgm:pt>
    <dgm:pt modelId="{7E0A76C7-6E19-4F04-8BA7-94598B9449DC}" type="pres">
      <dgm:prSet presAssocID="{92911293-9BC7-489A-96E4-8A6EF72CDA3F}" presName="dummy1b" presStyleCnt="0"/>
      <dgm:spPr/>
    </dgm:pt>
    <dgm:pt modelId="{C8E76458-EA6F-48EA-B3D8-6AF4B914EAED}" type="pres">
      <dgm:prSet presAssocID="{92911293-9BC7-489A-96E4-8A6EF72CDA3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220935-C1DC-489F-A10D-71BD3C4723C8}" type="pres">
      <dgm:prSet presAssocID="{92911293-9BC7-489A-96E4-8A6EF72CDA3F}" presName="wedge2" presStyleLbl="node1" presStyleIdx="1" presStyleCnt="3"/>
      <dgm:spPr/>
      <dgm:t>
        <a:bodyPr/>
        <a:lstStyle/>
        <a:p>
          <a:endParaRPr lang="ru-RU"/>
        </a:p>
      </dgm:t>
    </dgm:pt>
    <dgm:pt modelId="{038CE6F7-6D14-49F6-A308-300396CD8E5E}" type="pres">
      <dgm:prSet presAssocID="{92911293-9BC7-489A-96E4-8A6EF72CDA3F}" presName="dummy2a" presStyleCnt="0"/>
      <dgm:spPr/>
    </dgm:pt>
    <dgm:pt modelId="{BFC1D9E4-7979-46EA-81EE-3CC6C273BDAB}" type="pres">
      <dgm:prSet presAssocID="{92911293-9BC7-489A-96E4-8A6EF72CDA3F}" presName="dummy2b" presStyleCnt="0"/>
      <dgm:spPr/>
    </dgm:pt>
    <dgm:pt modelId="{79F4E424-8C96-4B07-9259-674C1975EC76}" type="pres">
      <dgm:prSet presAssocID="{92911293-9BC7-489A-96E4-8A6EF72CDA3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AEB5A0-50E9-479D-BB64-7D950EB228BF}" type="pres">
      <dgm:prSet presAssocID="{92911293-9BC7-489A-96E4-8A6EF72CDA3F}" presName="wedge3" presStyleLbl="node1" presStyleIdx="2" presStyleCnt="3"/>
      <dgm:spPr/>
      <dgm:t>
        <a:bodyPr/>
        <a:lstStyle/>
        <a:p>
          <a:endParaRPr lang="ru-RU"/>
        </a:p>
      </dgm:t>
    </dgm:pt>
    <dgm:pt modelId="{38613774-4E79-4092-870B-1514A3EA7505}" type="pres">
      <dgm:prSet presAssocID="{92911293-9BC7-489A-96E4-8A6EF72CDA3F}" presName="dummy3a" presStyleCnt="0"/>
      <dgm:spPr/>
    </dgm:pt>
    <dgm:pt modelId="{D21107C1-C61C-4C04-8FFE-CF3AE1A3A746}" type="pres">
      <dgm:prSet presAssocID="{92911293-9BC7-489A-96E4-8A6EF72CDA3F}" presName="dummy3b" presStyleCnt="0"/>
      <dgm:spPr/>
    </dgm:pt>
    <dgm:pt modelId="{206338E7-1378-44E4-9676-2DA9836C2D7A}" type="pres">
      <dgm:prSet presAssocID="{92911293-9BC7-489A-96E4-8A6EF72CDA3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F458CB-9FDD-42E0-80BB-87D12009BEE6}" type="pres">
      <dgm:prSet presAssocID="{05AC59D6-D629-42CE-BBE8-DB1923110BDC}" presName="arrowWedge1" presStyleLbl="fgSibTrans2D1" presStyleIdx="0" presStyleCnt="3"/>
      <dgm:spPr/>
    </dgm:pt>
    <dgm:pt modelId="{CBCE19B4-9947-4711-8EF3-DEF3B7B403B6}" type="pres">
      <dgm:prSet presAssocID="{1A63339D-09C3-4BFC-A224-4CE392077DA1}" presName="arrowWedge2" presStyleLbl="fgSibTrans2D1" presStyleIdx="1" presStyleCnt="3"/>
      <dgm:spPr/>
    </dgm:pt>
    <dgm:pt modelId="{2074D2CD-6E89-41EB-B307-130C8757893A}" type="pres">
      <dgm:prSet presAssocID="{9A510201-FFE7-41C6-AAFF-636E75C9FBDD}" presName="arrowWedge3" presStyleLbl="fgSibTrans2D1" presStyleIdx="2" presStyleCnt="3"/>
      <dgm:spPr/>
    </dgm:pt>
  </dgm:ptLst>
  <dgm:cxnLst>
    <dgm:cxn modelId="{D889500A-9155-48FE-94F4-961E19AD0C4A}" srcId="{92911293-9BC7-489A-96E4-8A6EF72CDA3F}" destId="{8C0B3245-88AD-4DFC-B19B-FE16B42E5731}" srcOrd="2" destOrd="0" parTransId="{899B000A-3E18-4CF2-A9D0-DD3F0587C5ED}" sibTransId="{9A510201-FFE7-41C6-AAFF-636E75C9FBDD}"/>
    <dgm:cxn modelId="{3E542AD2-2A2A-4311-A779-737D2913E146}" type="presOf" srcId="{8C0B3245-88AD-4DFC-B19B-FE16B42E5731}" destId="{36AEB5A0-50E9-479D-BB64-7D950EB228BF}" srcOrd="0" destOrd="0" presId="urn:microsoft.com/office/officeart/2005/8/layout/cycle8"/>
    <dgm:cxn modelId="{84FBEBBB-973B-4F96-8587-7CA1B83E1603}" type="presOf" srcId="{6E6460E2-FA5B-40CA-8B9F-C23AA22E0002}" destId="{E2220935-C1DC-489F-A10D-71BD3C4723C8}" srcOrd="0" destOrd="0" presId="urn:microsoft.com/office/officeart/2005/8/layout/cycle8"/>
    <dgm:cxn modelId="{EA12BAA6-DF7D-4C15-930D-C58C6D92B8DA}" type="presOf" srcId="{26E0DADF-DAB4-44A7-9ADE-904F6B0D699F}" destId="{83B47073-5CEA-4594-B856-1B278D0022B7}" srcOrd="0" destOrd="0" presId="urn:microsoft.com/office/officeart/2005/8/layout/cycle8"/>
    <dgm:cxn modelId="{131A6EC7-92BF-48E1-A26F-A595A3AD4B1B}" type="presOf" srcId="{8C0B3245-88AD-4DFC-B19B-FE16B42E5731}" destId="{206338E7-1378-44E4-9676-2DA9836C2D7A}" srcOrd="1" destOrd="0" presId="urn:microsoft.com/office/officeart/2005/8/layout/cycle8"/>
    <dgm:cxn modelId="{06114FC7-3ADE-4C38-8560-50167626D502}" type="presOf" srcId="{26E0DADF-DAB4-44A7-9ADE-904F6B0D699F}" destId="{C8E76458-EA6F-48EA-B3D8-6AF4B914EAED}" srcOrd="1" destOrd="0" presId="urn:microsoft.com/office/officeart/2005/8/layout/cycle8"/>
    <dgm:cxn modelId="{384B29A2-E72F-4A2E-A0E7-1BD6A9E9EC17}" srcId="{92911293-9BC7-489A-96E4-8A6EF72CDA3F}" destId="{6E6460E2-FA5B-40CA-8B9F-C23AA22E0002}" srcOrd="1" destOrd="0" parTransId="{F20813A9-BA19-4AC8-8071-9EB2B24C39E6}" sibTransId="{1A63339D-09C3-4BFC-A224-4CE392077DA1}"/>
    <dgm:cxn modelId="{CB59BA1D-21BC-4EFF-A796-3ED58564048A}" type="presOf" srcId="{6E6460E2-FA5B-40CA-8B9F-C23AA22E0002}" destId="{79F4E424-8C96-4B07-9259-674C1975EC76}" srcOrd="1" destOrd="0" presId="urn:microsoft.com/office/officeart/2005/8/layout/cycle8"/>
    <dgm:cxn modelId="{60109D94-CE84-420E-B8D5-2BE22D6B6161}" type="presOf" srcId="{92911293-9BC7-489A-96E4-8A6EF72CDA3F}" destId="{3A4732F2-BC2F-47D2-8705-F648CBD426B6}" srcOrd="0" destOrd="0" presId="urn:microsoft.com/office/officeart/2005/8/layout/cycle8"/>
    <dgm:cxn modelId="{FA1081FA-74A5-4C46-AFE4-302B5561646D}" srcId="{92911293-9BC7-489A-96E4-8A6EF72CDA3F}" destId="{26E0DADF-DAB4-44A7-9ADE-904F6B0D699F}" srcOrd="0" destOrd="0" parTransId="{9137D405-E887-40C3-91D1-52090869AC40}" sibTransId="{05AC59D6-D629-42CE-BBE8-DB1923110BDC}"/>
    <dgm:cxn modelId="{2FA6FA50-EFAC-4474-A7E2-B668B3206F6E}" type="presParOf" srcId="{3A4732F2-BC2F-47D2-8705-F648CBD426B6}" destId="{83B47073-5CEA-4594-B856-1B278D0022B7}" srcOrd="0" destOrd="0" presId="urn:microsoft.com/office/officeart/2005/8/layout/cycle8"/>
    <dgm:cxn modelId="{47892F88-3DBB-4EF2-8900-8B02236FAFC7}" type="presParOf" srcId="{3A4732F2-BC2F-47D2-8705-F648CBD426B6}" destId="{8CA4EC65-6E04-4338-8A2A-41B68C0B303D}" srcOrd="1" destOrd="0" presId="urn:microsoft.com/office/officeart/2005/8/layout/cycle8"/>
    <dgm:cxn modelId="{3D28CD72-79C5-4DA1-A7C4-8747C6C836BE}" type="presParOf" srcId="{3A4732F2-BC2F-47D2-8705-F648CBD426B6}" destId="{7E0A76C7-6E19-4F04-8BA7-94598B9449DC}" srcOrd="2" destOrd="0" presId="urn:microsoft.com/office/officeart/2005/8/layout/cycle8"/>
    <dgm:cxn modelId="{6A654AA9-10E6-4E68-80EE-3D90B8FCC4C5}" type="presParOf" srcId="{3A4732F2-BC2F-47D2-8705-F648CBD426B6}" destId="{C8E76458-EA6F-48EA-B3D8-6AF4B914EAED}" srcOrd="3" destOrd="0" presId="urn:microsoft.com/office/officeart/2005/8/layout/cycle8"/>
    <dgm:cxn modelId="{531B2A6C-B57F-4A7A-977A-96E9BCBADE1B}" type="presParOf" srcId="{3A4732F2-BC2F-47D2-8705-F648CBD426B6}" destId="{E2220935-C1DC-489F-A10D-71BD3C4723C8}" srcOrd="4" destOrd="0" presId="urn:microsoft.com/office/officeart/2005/8/layout/cycle8"/>
    <dgm:cxn modelId="{684A1D3A-8C81-4177-841D-55622E42255D}" type="presParOf" srcId="{3A4732F2-BC2F-47D2-8705-F648CBD426B6}" destId="{038CE6F7-6D14-49F6-A308-300396CD8E5E}" srcOrd="5" destOrd="0" presId="urn:microsoft.com/office/officeart/2005/8/layout/cycle8"/>
    <dgm:cxn modelId="{2ADDE091-4686-4C62-ACB3-850012BEF3DD}" type="presParOf" srcId="{3A4732F2-BC2F-47D2-8705-F648CBD426B6}" destId="{BFC1D9E4-7979-46EA-81EE-3CC6C273BDAB}" srcOrd="6" destOrd="0" presId="urn:microsoft.com/office/officeart/2005/8/layout/cycle8"/>
    <dgm:cxn modelId="{69EB8DBD-8F6C-43E0-9A4B-2F6730710395}" type="presParOf" srcId="{3A4732F2-BC2F-47D2-8705-F648CBD426B6}" destId="{79F4E424-8C96-4B07-9259-674C1975EC76}" srcOrd="7" destOrd="0" presId="urn:microsoft.com/office/officeart/2005/8/layout/cycle8"/>
    <dgm:cxn modelId="{BB771D5D-3FCF-4EC0-91D4-072E3C87D5CF}" type="presParOf" srcId="{3A4732F2-BC2F-47D2-8705-F648CBD426B6}" destId="{36AEB5A0-50E9-479D-BB64-7D950EB228BF}" srcOrd="8" destOrd="0" presId="urn:microsoft.com/office/officeart/2005/8/layout/cycle8"/>
    <dgm:cxn modelId="{17E1CA46-A444-49F7-83D9-916FCDD3C651}" type="presParOf" srcId="{3A4732F2-BC2F-47D2-8705-F648CBD426B6}" destId="{38613774-4E79-4092-870B-1514A3EA7505}" srcOrd="9" destOrd="0" presId="urn:microsoft.com/office/officeart/2005/8/layout/cycle8"/>
    <dgm:cxn modelId="{8A9F2C7E-73AB-4DBE-A19C-B6D6B00234B9}" type="presParOf" srcId="{3A4732F2-BC2F-47D2-8705-F648CBD426B6}" destId="{D21107C1-C61C-4C04-8FFE-CF3AE1A3A746}" srcOrd="10" destOrd="0" presId="urn:microsoft.com/office/officeart/2005/8/layout/cycle8"/>
    <dgm:cxn modelId="{D3393D06-74B7-4806-8924-C3340812BF65}" type="presParOf" srcId="{3A4732F2-BC2F-47D2-8705-F648CBD426B6}" destId="{206338E7-1378-44E4-9676-2DA9836C2D7A}" srcOrd="11" destOrd="0" presId="urn:microsoft.com/office/officeart/2005/8/layout/cycle8"/>
    <dgm:cxn modelId="{0E2C7428-3B28-40CB-9818-3AABD5DE8B5E}" type="presParOf" srcId="{3A4732F2-BC2F-47D2-8705-F648CBD426B6}" destId="{59F458CB-9FDD-42E0-80BB-87D12009BEE6}" srcOrd="12" destOrd="0" presId="urn:microsoft.com/office/officeart/2005/8/layout/cycle8"/>
    <dgm:cxn modelId="{B7726074-ED45-48C2-9743-2FE5B91C017B}" type="presParOf" srcId="{3A4732F2-BC2F-47D2-8705-F648CBD426B6}" destId="{CBCE19B4-9947-4711-8EF3-DEF3B7B403B6}" srcOrd="13" destOrd="0" presId="urn:microsoft.com/office/officeart/2005/8/layout/cycle8"/>
    <dgm:cxn modelId="{7C5CDF2E-94B3-49AE-81B1-3255883E6049}" type="presParOf" srcId="{3A4732F2-BC2F-47D2-8705-F648CBD426B6}" destId="{2074D2CD-6E89-41EB-B307-130C8757893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2AA78A-1EAA-4823-880E-230A09294FF3}" type="doc">
      <dgm:prSet loTypeId="urn:microsoft.com/office/officeart/2005/8/layout/hProcess9" loCatId="process" qsTypeId="urn:microsoft.com/office/officeart/2005/8/quickstyle/simple1" qsCatId="simple" csTypeId="urn:microsoft.com/office/officeart/2005/8/colors/accent3_1" csCatId="accent3" phldr="1"/>
      <dgm:spPr/>
    </dgm:pt>
    <dgm:pt modelId="{A9F3AB8B-F134-466C-885A-E754B524EE9F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высокий интеллект и нацеленность на новое знание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3E76DA-5EF9-4756-BD05-11EEBB971BE3}" type="parTrans" cxnId="{63D24BC5-CD3D-414D-985C-B486AD33114F}">
      <dgm:prSet/>
      <dgm:spPr/>
      <dgm:t>
        <a:bodyPr/>
        <a:lstStyle/>
        <a:p>
          <a:endParaRPr lang="ru-RU"/>
        </a:p>
      </dgm:t>
    </dgm:pt>
    <dgm:pt modelId="{253A437D-7266-46D0-8B71-3481240FBA55}" type="sibTrans" cxnId="{63D24BC5-CD3D-414D-985C-B486AD33114F}">
      <dgm:prSet/>
      <dgm:spPr/>
      <dgm:t>
        <a:bodyPr/>
        <a:lstStyle/>
        <a:p>
          <a:endParaRPr lang="ru-RU"/>
        </a:p>
      </dgm:t>
    </dgm:pt>
    <dgm:pt modelId="{3E72AC3C-3E42-46FA-BF52-8D9D6D197AEC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воображение и изобретательность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98D6F1-82DF-4395-801F-25487A880DF9}" type="parTrans" cxnId="{4242C219-BBA1-44DC-9ADD-943C6275F92F}">
      <dgm:prSet/>
      <dgm:spPr/>
      <dgm:t>
        <a:bodyPr/>
        <a:lstStyle/>
        <a:p>
          <a:endParaRPr lang="ru-RU"/>
        </a:p>
      </dgm:t>
    </dgm:pt>
    <dgm:pt modelId="{EBA12637-8EEF-4CCD-874E-CDE1D8B8725E}" type="sibTrans" cxnId="{4242C219-BBA1-44DC-9ADD-943C6275F92F}">
      <dgm:prSet/>
      <dgm:spPr/>
      <dgm:t>
        <a:bodyPr/>
        <a:lstStyle/>
        <a:p>
          <a:endParaRPr lang="ru-RU"/>
        </a:p>
      </dgm:t>
    </dgm:pt>
    <dgm:pt modelId="{74DBE6C0-2B44-4488-B6CC-C882590F9A2D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личная энергия и воля к действию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108DA2-5534-4295-A3CD-71DF3C6358D3}" type="parTrans" cxnId="{12D9EEA6-A0B4-4A79-8540-5867EE8C3D80}">
      <dgm:prSet/>
      <dgm:spPr/>
      <dgm:t>
        <a:bodyPr/>
        <a:lstStyle/>
        <a:p>
          <a:endParaRPr lang="ru-RU"/>
        </a:p>
      </dgm:t>
    </dgm:pt>
    <dgm:pt modelId="{27516308-89E7-49AB-8116-865B2B314B47}" type="sibTrans" cxnId="{12D9EEA6-A0B4-4A79-8540-5867EE8C3D80}">
      <dgm:prSet/>
      <dgm:spPr/>
      <dgm:t>
        <a:bodyPr/>
        <a:lstStyle/>
        <a:p>
          <a:endParaRPr lang="ru-RU"/>
        </a:p>
      </dgm:t>
    </dgm:pt>
    <dgm:pt modelId="{2F9743F8-CE21-4F58-8894-44867A6B6EF4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сочетание ума и фантазии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01D3D4-8031-4F2F-B625-64E221BB3AAB}" type="parTrans" cxnId="{3CF09C73-62EB-446E-A86A-7DC3E765FBEC}">
      <dgm:prSet/>
      <dgm:spPr/>
      <dgm:t>
        <a:bodyPr/>
        <a:lstStyle/>
        <a:p>
          <a:endParaRPr lang="ru-RU"/>
        </a:p>
      </dgm:t>
    </dgm:pt>
    <dgm:pt modelId="{82E7F4A0-84EA-46C8-9135-E59E47148FE3}" type="sibTrans" cxnId="{3CF09C73-62EB-446E-A86A-7DC3E765FBEC}">
      <dgm:prSet/>
      <dgm:spPr/>
      <dgm:t>
        <a:bodyPr/>
        <a:lstStyle/>
        <a:p>
          <a:endParaRPr lang="ru-RU"/>
        </a:p>
      </dgm:t>
    </dgm:pt>
    <dgm:pt modelId="{284236E4-C0C4-4D72-AB4A-51CEE9B2497C}" type="pres">
      <dgm:prSet presAssocID="{7D2AA78A-1EAA-4823-880E-230A09294FF3}" presName="CompostProcess" presStyleCnt="0">
        <dgm:presLayoutVars>
          <dgm:dir/>
          <dgm:resizeHandles val="exact"/>
        </dgm:presLayoutVars>
      </dgm:prSet>
      <dgm:spPr/>
    </dgm:pt>
    <dgm:pt modelId="{6E6DF971-9172-4825-A743-41F5A2975CC1}" type="pres">
      <dgm:prSet presAssocID="{7D2AA78A-1EAA-4823-880E-230A09294FF3}" presName="arrow" presStyleLbl="bgShp" presStyleIdx="0" presStyleCnt="1"/>
      <dgm:spPr/>
    </dgm:pt>
    <dgm:pt modelId="{CE40C9DE-6B02-4699-8DB2-4151E700405E}" type="pres">
      <dgm:prSet presAssocID="{7D2AA78A-1EAA-4823-880E-230A09294FF3}" presName="linearProcess" presStyleCnt="0"/>
      <dgm:spPr/>
    </dgm:pt>
    <dgm:pt modelId="{BFA90689-1473-49F0-9CF7-A8182C956EA1}" type="pres">
      <dgm:prSet presAssocID="{A9F3AB8B-F134-466C-885A-E754B524EE9F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99A7FE-5159-438F-816C-282D784932BA}" type="pres">
      <dgm:prSet presAssocID="{253A437D-7266-46D0-8B71-3481240FBA55}" presName="sibTrans" presStyleCnt="0"/>
      <dgm:spPr/>
    </dgm:pt>
    <dgm:pt modelId="{1047505C-F0DA-4ED6-ADA7-0756D1784ACF}" type="pres">
      <dgm:prSet presAssocID="{3E72AC3C-3E42-46FA-BF52-8D9D6D197AE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5DAB5B-A251-40F2-8B57-C46E9E79BC26}" type="pres">
      <dgm:prSet presAssocID="{EBA12637-8EEF-4CCD-874E-CDE1D8B8725E}" presName="sibTrans" presStyleCnt="0"/>
      <dgm:spPr/>
    </dgm:pt>
    <dgm:pt modelId="{1393157A-F107-4EF1-8471-F0EC28E8C839}" type="pres">
      <dgm:prSet presAssocID="{74DBE6C0-2B44-4488-B6CC-C882590F9A2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AB33D5-C030-476E-AA83-543E655D8C90}" type="pres">
      <dgm:prSet presAssocID="{27516308-89E7-49AB-8116-865B2B314B47}" presName="sibTrans" presStyleCnt="0"/>
      <dgm:spPr/>
    </dgm:pt>
    <dgm:pt modelId="{FEC0D4E8-F2B1-441E-BE36-7FDF2D8AAE62}" type="pres">
      <dgm:prSet presAssocID="{2F9743F8-CE21-4F58-8894-44867A6B6EF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D24BC5-CD3D-414D-985C-B486AD33114F}" srcId="{7D2AA78A-1EAA-4823-880E-230A09294FF3}" destId="{A9F3AB8B-F134-466C-885A-E754B524EE9F}" srcOrd="0" destOrd="0" parTransId="{623E76DA-5EF9-4756-BD05-11EEBB971BE3}" sibTransId="{253A437D-7266-46D0-8B71-3481240FBA55}"/>
    <dgm:cxn modelId="{12D9EEA6-A0B4-4A79-8540-5867EE8C3D80}" srcId="{7D2AA78A-1EAA-4823-880E-230A09294FF3}" destId="{74DBE6C0-2B44-4488-B6CC-C882590F9A2D}" srcOrd="2" destOrd="0" parTransId="{51108DA2-5534-4295-A3CD-71DF3C6358D3}" sibTransId="{27516308-89E7-49AB-8116-865B2B314B47}"/>
    <dgm:cxn modelId="{9036C218-2239-4AFF-BCFC-51FB1FB16BD6}" type="presOf" srcId="{74DBE6C0-2B44-4488-B6CC-C882590F9A2D}" destId="{1393157A-F107-4EF1-8471-F0EC28E8C839}" srcOrd="0" destOrd="0" presId="urn:microsoft.com/office/officeart/2005/8/layout/hProcess9"/>
    <dgm:cxn modelId="{D0F4D98E-E7E2-4CCB-9D39-E2C06D9B3FA3}" type="presOf" srcId="{3E72AC3C-3E42-46FA-BF52-8D9D6D197AEC}" destId="{1047505C-F0DA-4ED6-ADA7-0756D1784ACF}" srcOrd="0" destOrd="0" presId="urn:microsoft.com/office/officeart/2005/8/layout/hProcess9"/>
    <dgm:cxn modelId="{DCD543A1-D8A1-47E5-B64D-798CC005CF03}" type="presOf" srcId="{7D2AA78A-1EAA-4823-880E-230A09294FF3}" destId="{284236E4-C0C4-4D72-AB4A-51CEE9B2497C}" srcOrd="0" destOrd="0" presId="urn:microsoft.com/office/officeart/2005/8/layout/hProcess9"/>
    <dgm:cxn modelId="{3CF09C73-62EB-446E-A86A-7DC3E765FBEC}" srcId="{7D2AA78A-1EAA-4823-880E-230A09294FF3}" destId="{2F9743F8-CE21-4F58-8894-44867A6B6EF4}" srcOrd="3" destOrd="0" parTransId="{8A01D3D4-8031-4F2F-B625-64E221BB3AAB}" sibTransId="{82E7F4A0-84EA-46C8-9135-E59E47148FE3}"/>
    <dgm:cxn modelId="{F6BC686C-2822-4FAF-A1D7-9A130A317784}" type="presOf" srcId="{2F9743F8-CE21-4F58-8894-44867A6B6EF4}" destId="{FEC0D4E8-F2B1-441E-BE36-7FDF2D8AAE62}" srcOrd="0" destOrd="0" presId="urn:microsoft.com/office/officeart/2005/8/layout/hProcess9"/>
    <dgm:cxn modelId="{4242C219-BBA1-44DC-9ADD-943C6275F92F}" srcId="{7D2AA78A-1EAA-4823-880E-230A09294FF3}" destId="{3E72AC3C-3E42-46FA-BF52-8D9D6D197AEC}" srcOrd="1" destOrd="0" parTransId="{A698D6F1-82DF-4395-801F-25487A880DF9}" sibTransId="{EBA12637-8EEF-4CCD-874E-CDE1D8B8725E}"/>
    <dgm:cxn modelId="{33F27B9A-8C8A-4866-9674-D9695C5B5B3C}" type="presOf" srcId="{A9F3AB8B-F134-466C-885A-E754B524EE9F}" destId="{BFA90689-1473-49F0-9CF7-A8182C956EA1}" srcOrd="0" destOrd="0" presId="urn:microsoft.com/office/officeart/2005/8/layout/hProcess9"/>
    <dgm:cxn modelId="{F5973B36-6F3C-4E5F-8522-486FAD2D92C4}" type="presParOf" srcId="{284236E4-C0C4-4D72-AB4A-51CEE9B2497C}" destId="{6E6DF971-9172-4825-A743-41F5A2975CC1}" srcOrd="0" destOrd="0" presId="urn:microsoft.com/office/officeart/2005/8/layout/hProcess9"/>
    <dgm:cxn modelId="{CB270DCC-76BF-4422-B92D-3680F13CF2B0}" type="presParOf" srcId="{284236E4-C0C4-4D72-AB4A-51CEE9B2497C}" destId="{CE40C9DE-6B02-4699-8DB2-4151E700405E}" srcOrd="1" destOrd="0" presId="urn:microsoft.com/office/officeart/2005/8/layout/hProcess9"/>
    <dgm:cxn modelId="{4B092C51-8504-4CA4-9B2C-25FCD7405A45}" type="presParOf" srcId="{CE40C9DE-6B02-4699-8DB2-4151E700405E}" destId="{BFA90689-1473-49F0-9CF7-A8182C956EA1}" srcOrd="0" destOrd="0" presId="urn:microsoft.com/office/officeart/2005/8/layout/hProcess9"/>
    <dgm:cxn modelId="{24507316-F967-4E42-A9C4-1D90D58B5B02}" type="presParOf" srcId="{CE40C9DE-6B02-4699-8DB2-4151E700405E}" destId="{1299A7FE-5159-438F-816C-282D784932BA}" srcOrd="1" destOrd="0" presId="urn:microsoft.com/office/officeart/2005/8/layout/hProcess9"/>
    <dgm:cxn modelId="{8429BBBC-FED6-4CA0-8904-B7FF69806E60}" type="presParOf" srcId="{CE40C9DE-6B02-4699-8DB2-4151E700405E}" destId="{1047505C-F0DA-4ED6-ADA7-0756D1784ACF}" srcOrd="2" destOrd="0" presId="urn:microsoft.com/office/officeart/2005/8/layout/hProcess9"/>
    <dgm:cxn modelId="{2DE16959-AB65-441B-979C-4E9276F6951D}" type="presParOf" srcId="{CE40C9DE-6B02-4699-8DB2-4151E700405E}" destId="{F45DAB5B-A251-40F2-8B57-C46E9E79BC26}" srcOrd="3" destOrd="0" presId="urn:microsoft.com/office/officeart/2005/8/layout/hProcess9"/>
    <dgm:cxn modelId="{22205C20-31B9-4311-8792-0F32115FEBDE}" type="presParOf" srcId="{CE40C9DE-6B02-4699-8DB2-4151E700405E}" destId="{1393157A-F107-4EF1-8471-F0EC28E8C839}" srcOrd="4" destOrd="0" presId="urn:microsoft.com/office/officeart/2005/8/layout/hProcess9"/>
    <dgm:cxn modelId="{48CB0BB7-6F29-4D23-9A1E-0AB03A9CA4B3}" type="presParOf" srcId="{CE40C9DE-6B02-4699-8DB2-4151E700405E}" destId="{42AB33D5-C030-476E-AA83-543E655D8C90}" srcOrd="5" destOrd="0" presId="urn:microsoft.com/office/officeart/2005/8/layout/hProcess9"/>
    <dgm:cxn modelId="{C10981A6-6EBC-4BEC-A348-4944F889E845}" type="presParOf" srcId="{CE40C9DE-6B02-4699-8DB2-4151E700405E}" destId="{FEC0D4E8-F2B1-441E-BE36-7FDF2D8AAE6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5EDE4-7C66-4B3A-ADDC-5FACC85A0A73}">
      <dsp:nvSpPr>
        <dsp:cNvPr id="0" name=""/>
        <dsp:cNvSpPr/>
      </dsp:nvSpPr>
      <dsp:spPr>
        <a:xfrm rot="5400000">
          <a:off x="1452692" y="743238"/>
          <a:ext cx="1163421" cy="140250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9CE7E-A5BA-49B0-A533-305F8777AF68}">
      <dsp:nvSpPr>
        <dsp:cNvPr id="0" name=""/>
        <dsp:cNvSpPr/>
      </dsp:nvSpPr>
      <dsp:spPr>
        <a:xfrm>
          <a:off x="1485607" y="358"/>
          <a:ext cx="2027262" cy="9350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Целеполагание</a:t>
          </a:r>
          <a:endParaRPr lang="ru-RU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12992" y="27743"/>
        <a:ext cx="1972492" cy="880235"/>
      </dsp:txXfrm>
    </dsp:sp>
    <dsp:sp modelId="{C1C1D78D-727B-4ED2-B4A8-7C990ECE19CC}">
      <dsp:nvSpPr>
        <dsp:cNvPr id="0" name=""/>
        <dsp:cNvSpPr/>
      </dsp:nvSpPr>
      <dsp:spPr>
        <a:xfrm rot="5400000">
          <a:off x="1452692" y="1911994"/>
          <a:ext cx="1163421" cy="140250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120D-6D02-4709-9C47-4B88834F32FB}">
      <dsp:nvSpPr>
        <dsp:cNvPr id="0" name=""/>
        <dsp:cNvSpPr/>
      </dsp:nvSpPr>
      <dsp:spPr>
        <a:xfrm>
          <a:off x="1459232" y="1169114"/>
          <a:ext cx="2080012" cy="9350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Прогнозирование</a:t>
          </a:r>
          <a:endParaRPr lang="ru-RU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86617" y="1196499"/>
        <a:ext cx="2025242" cy="880235"/>
      </dsp:txXfrm>
    </dsp:sp>
    <dsp:sp modelId="{C1541F76-FE86-4646-BA39-6E5E3FBEFF8B}">
      <dsp:nvSpPr>
        <dsp:cNvPr id="0" name=""/>
        <dsp:cNvSpPr/>
      </dsp:nvSpPr>
      <dsp:spPr>
        <a:xfrm rot="5400000">
          <a:off x="1452692" y="3080751"/>
          <a:ext cx="1163421" cy="140250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7DDAB-8E2D-44A7-ACFC-DA833270BEF2}">
      <dsp:nvSpPr>
        <dsp:cNvPr id="0" name=""/>
        <dsp:cNvSpPr/>
      </dsp:nvSpPr>
      <dsp:spPr>
        <a:xfrm>
          <a:off x="1485607" y="2337871"/>
          <a:ext cx="2027262" cy="9350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Планирование</a:t>
          </a:r>
          <a:endParaRPr lang="ru-RU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12992" y="2365256"/>
        <a:ext cx="1972492" cy="880235"/>
      </dsp:txXfrm>
    </dsp:sp>
    <dsp:sp modelId="{B9435D55-ECB3-4C5E-A3FB-F4D96BA76BBF}">
      <dsp:nvSpPr>
        <dsp:cNvPr id="0" name=""/>
        <dsp:cNvSpPr/>
      </dsp:nvSpPr>
      <dsp:spPr>
        <a:xfrm>
          <a:off x="2037963" y="3665129"/>
          <a:ext cx="2692736" cy="140250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64C0B-3B9A-4F75-AE36-66785A454AE9}">
      <dsp:nvSpPr>
        <dsp:cNvPr id="0" name=""/>
        <dsp:cNvSpPr/>
      </dsp:nvSpPr>
      <dsp:spPr>
        <a:xfrm>
          <a:off x="1459232" y="3506628"/>
          <a:ext cx="2080012" cy="9350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Функция организации </a:t>
          </a:r>
          <a:endParaRPr lang="ru-RU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86617" y="3534013"/>
        <a:ext cx="2025242" cy="880235"/>
      </dsp:txXfrm>
    </dsp:sp>
    <dsp:sp modelId="{FEEE685B-FA98-4647-A540-D8792AAFEB42}">
      <dsp:nvSpPr>
        <dsp:cNvPr id="0" name=""/>
        <dsp:cNvSpPr/>
      </dsp:nvSpPr>
      <dsp:spPr>
        <a:xfrm rot="16200000">
          <a:off x="4152761" y="3080751"/>
          <a:ext cx="1163421" cy="140250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EB772-4488-4851-B87D-E0F7FCEEF53A}">
      <dsp:nvSpPr>
        <dsp:cNvPr id="0" name=""/>
        <dsp:cNvSpPr/>
      </dsp:nvSpPr>
      <dsp:spPr>
        <a:xfrm>
          <a:off x="4097458" y="3506628"/>
          <a:ext cx="2203698" cy="9350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Функция принятия решения </a:t>
          </a:r>
          <a:endParaRPr lang="ru-RU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4843" y="3534013"/>
        <a:ext cx="2148928" cy="880235"/>
      </dsp:txXfrm>
    </dsp:sp>
    <dsp:sp modelId="{54B581D9-F589-4DC9-8955-85C1AFC21552}">
      <dsp:nvSpPr>
        <dsp:cNvPr id="0" name=""/>
        <dsp:cNvSpPr/>
      </dsp:nvSpPr>
      <dsp:spPr>
        <a:xfrm rot="16200000">
          <a:off x="4152761" y="1911994"/>
          <a:ext cx="1163421" cy="140250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90573-BD68-44E9-869B-F7EF668654AA}">
      <dsp:nvSpPr>
        <dsp:cNvPr id="0" name=""/>
        <dsp:cNvSpPr/>
      </dsp:nvSpPr>
      <dsp:spPr>
        <a:xfrm>
          <a:off x="4053497" y="2337871"/>
          <a:ext cx="2291619" cy="9350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Функция мотивирования </a:t>
          </a:r>
          <a:endParaRPr lang="ru-RU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0882" y="2365256"/>
        <a:ext cx="2236849" cy="880235"/>
      </dsp:txXfrm>
    </dsp:sp>
    <dsp:sp modelId="{1F436172-9917-41F1-BBBD-C5C242B9325B}">
      <dsp:nvSpPr>
        <dsp:cNvPr id="0" name=""/>
        <dsp:cNvSpPr/>
      </dsp:nvSpPr>
      <dsp:spPr>
        <a:xfrm rot="16200000">
          <a:off x="4152761" y="743238"/>
          <a:ext cx="1163421" cy="140250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A18D-CB68-43B4-A417-C1F5313AE7A6}">
      <dsp:nvSpPr>
        <dsp:cNvPr id="0" name=""/>
        <dsp:cNvSpPr/>
      </dsp:nvSpPr>
      <dsp:spPr>
        <a:xfrm>
          <a:off x="4123841" y="1169114"/>
          <a:ext cx="2150932" cy="9350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Коммуникативная функция </a:t>
          </a:r>
          <a:endParaRPr lang="ru-RU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1226" y="1196499"/>
        <a:ext cx="2096162" cy="880235"/>
      </dsp:txXfrm>
    </dsp:sp>
    <dsp:sp modelId="{4DB25AA5-3701-4C3C-AC4C-6CB853394EB7}">
      <dsp:nvSpPr>
        <dsp:cNvPr id="0" name=""/>
        <dsp:cNvSpPr/>
      </dsp:nvSpPr>
      <dsp:spPr>
        <a:xfrm>
          <a:off x="4738003" y="158860"/>
          <a:ext cx="2752362" cy="140250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A57E8-B1DE-48DD-A4A8-E20B99688339}">
      <dsp:nvSpPr>
        <dsp:cNvPr id="0" name=""/>
        <dsp:cNvSpPr/>
      </dsp:nvSpPr>
      <dsp:spPr>
        <a:xfrm>
          <a:off x="4167802" y="358"/>
          <a:ext cx="2063011" cy="9350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Функция контроля и коррекции </a:t>
          </a:r>
          <a:endParaRPr lang="ru-RU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95187" y="27743"/>
        <a:ext cx="2008241" cy="880235"/>
      </dsp:txXfrm>
    </dsp:sp>
    <dsp:sp modelId="{8C48D94E-E115-4F90-A582-07FE1C5E3707}">
      <dsp:nvSpPr>
        <dsp:cNvPr id="0" name=""/>
        <dsp:cNvSpPr/>
      </dsp:nvSpPr>
      <dsp:spPr>
        <a:xfrm rot="5400000">
          <a:off x="6911323" y="743238"/>
          <a:ext cx="1163421" cy="140250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53DE7-6077-4162-84AE-7CB493B921CF}">
      <dsp:nvSpPr>
        <dsp:cNvPr id="0" name=""/>
        <dsp:cNvSpPr/>
      </dsp:nvSpPr>
      <dsp:spPr>
        <a:xfrm>
          <a:off x="7178698" y="358"/>
          <a:ext cx="1558342" cy="9350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Кадровые функции </a:t>
          </a:r>
          <a:endParaRPr lang="ru-RU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06083" y="27743"/>
        <a:ext cx="1503572" cy="880235"/>
      </dsp:txXfrm>
    </dsp:sp>
    <dsp:sp modelId="{1E4F8A10-9763-4B16-903A-D2A667E0F2B0}">
      <dsp:nvSpPr>
        <dsp:cNvPr id="0" name=""/>
        <dsp:cNvSpPr/>
      </dsp:nvSpPr>
      <dsp:spPr>
        <a:xfrm rot="5400000">
          <a:off x="6519427" y="2303890"/>
          <a:ext cx="1947212" cy="140250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573CA-971D-4CE1-A0CB-2EE0046184D9}">
      <dsp:nvSpPr>
        <dsp:cNvPr id="0" name=""/>
        <dsp:cNvSpPr/>
      </dsp:nvSpPr>
      <dsp:spPr>
        <a:xfrm>
          <a:off x="6912128" y="1169114"/>
          <a:ext cx="2091482" cy="9350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Производственно-технологические функции </a:t>
          </a:r>
          <a:endParaRPr lang="ru-RU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9513" y="1196499"/>
        <a:ext cx="2036712" cy="880235"/>
      </dsp:txXfrm>
    </dsp:sp>
    <dsp:sp modelId="{B79B7792-83DD-4856-9FCF-E33D756CFB03}">
      <dsp:nvSpPr>
        <dsp:cNvPr id="0" name=""/>
        <dsp:cNvSpPr/>
      </dsp:nvSpPr>
      <dsp:spPr>
        <a:xfrm>
          <a:off x="6859370" y="2337871"/>
          <a:ext cx="2196997" cy="251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Производные (комплексные) функции управления: интеграционная, стратегическая, стабилизационная, представительская.</a:t>
          </a:r>
          <a:endParaRPr lang="ru-RU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23718" y="2402219"/>
        <a:ext cx="2068301" cy="23828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74254-0348-45A7-AB8F-B1E56CB01585}">
      <dsp:nvSpPr>
        <dsp:cNvPr id="0" name=""/>
        <dsp:cNvSpPr/>
      </dsp:nvSpPr>
      <dsp:spPr>
        <a:xfrm>
          <a:off x="4114799" y="2650114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5A57C-4811-4029-8D09-DEC471BFFBD7}">
      <dsp:nvSpPr>
        <dsp:cNvPr id="0" name=""/>
        <dsp:cNvSpPr/>
      </dsp:nvSpPr>
      <dsp:spPr>
        <a:xfrm>
          <a:off x="4069079" y="2650114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D66B6-A22B-40A4-BB91-34F94163F0D7}">
      <dsp:nvSpPr>
        <dsp:cNvPr id="0" name=""/>
        <dsp:cNvSpPr/>
      </dsp:nvSpPr>
      <dsp:spPr>
        <a:xfrm>
          <a:off x="1203548" y="2650114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AFB31-01D0-4B85-A648-2ABB12ECAD90}">
      <dsp:nvSpPr>
        <dsp:cNvPr id="0" name=""/>
        <dsp:cNvSpPr/>
      </dsp:nvSpPr>
      <dsp:spPr>
        <a:xfrm>
          <a:off x="2911803" y="1447118"/>
          <a:ext cx="2405992" cy="1202996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charset="0"/>
            </a:rPr>
            <a:t>СТРУКТУРА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charset="0"/>
            </a:rPr>
            <a:t>МАЛОЙ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charset="0"/>
            </a:rPr>
            <a:t>ГРУППЫ</a:t>
          </a:r>
        </a:p>
      </dsp:txBody>
      <dsp:txXfrm>
        <a:off x="2911803" y="1447118"/>
        <a:ext cx="2405992" cy="1202996"/>
      </dsp:txXfrm>
    </dsp:sp>
    <dsp:sp modelId="{0CFF3EFB-B831-4BF9-9007-BFC85CB55BDF}">
      <dsp:nvSpPr>
        <dsp:cNvPr id="0" name=""/>
        <dsp:cNvSpPr/>
      </dsp:nvSpPr>
      <dsp:spPr>
        <a:xfrm>
          <a:off x="552" y="3155373"/>
          <a:ext cx="2405992" cy="1202996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0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статусно</a:t>
          </a:r>
          <a:r>
            <a:rPr kumimoji="0" lang="ru-RU" sz="19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ролевые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 отношения </a:t>
          </a:r>
        </a:p>
      </dsp:txBody>
      <dsp:txXfrm>
        <a:off x="552" y="3155373"/>
        <a:ext cx="2405992" cy="1202996"/>
      </dsp:txXfrm>
    </dsp:sp>
    <dsp:sp modelId="{2B6DB661-B78B-4781-91E8-D9F5842B0299}">
      <dsp:nvSpPr>
        <dsp:cNvPr id="0" name=""/>
        <dsp:cNvSpPr/>
      </dsp:nvSpPr>
      <dsp:spPr>
        <a:xfrm>
          <a:off x="2911803" y="3155373"/>
          <a:ext cx="2405992" cy="1202996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профессионально-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квалифицированные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  характеристики </a:t>
          </a:r>
        </a:p>
      </dsp:txBody>
      <dsp:txXfrm>
        <a:off x="2911803" y="3155373"/>
        <a:ext cx="2405992" cy="1202996"/>
      </dsp:txXfrm>
    </dsp:sp>
    <dsp:sp modelId="{C8F9C25F-A9CA-4276-B251-2C119B6DA9C8}">
      <dsp:nvSpPr>
        <dsp:cNvPr id="0" name=""/>
        <dsp:cNvSpPr/>
      </dsp:nvSpPr>
      <dsp:spPr>
        <a:xfrm>
          <a:off x="5823054" y="3155373"/>
          <a:ext cx="2405992" cy="1202996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поло-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возрастной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состав </a:t>
          </a:r>
        </a:p>
      </dsp:txBody>
      <dsp:txXfrm>
        <a:off x="5823054" y="3155373"/>
        <a:ext cx="2405992" cy="12029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64BBB-4296-4540-A960-DDBD666BFEE6}">
      <dsp:nvSpPr>
        <dsp:cNvPr id="0" name=""/>
        <dsp:cNvSpPr/>
      </dsp:nvSpPr>
      <dsp:spPr>
        <a:xfrm>
          <a:off x="0" y="428541"/>
          <a:ext cx="76200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499872" rIns="5913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400" kern="1200" dirty="0"/>
        </a:p>
      </dsp:txBody>
      <dsp:txXfrm>
        <a:off x="0" y="428541"/>
        <a:ext cx="7620000" cy="604800"/>
      </dsp:txXfrm>
    </dsp:sp>
    <dsp:sp modelId="{AC7B0FBD-5F11-47F7-940A-3120E47ED279}">
      <dsp:nvSpPr>
        <dsp:cNvPr id="0" name=""/>
        <dsp:cNvSpPr/>
      </dsp:nvSpPr>
      <dsp:spPr>
        <a:xfrm>
          <a:off x="381000" y="74301"/>
          <a:ext cx="5334000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Убеждение</a:t>
          </a:r>
          <a:endParaRPr lang="ru-RU" sz="2400" kern="1200" dirty="0"/>
        </a:p>
      </dsp:txBody>
      <dsp:txXfrm>
        <a:off x="415585" y="108886"/>
        <a:ext cx="5264830" cy="639310"/>
      </dsp:txXfrm>
    </dsp:sp>
    <dsp:sp modelId="{70D4B4D7-A4CB-4CD5-AED5-D0B6603CEB34}">
      <dsp:nvSpPr>
        <dsp:cNvPr id="0" name=""/>
        <dsp:cNvSpPr/>
      </dsp:nvSpPr>
      <dsp:spPr>
        <a:xfrm>
          <a:off x="0" y="1517181"/>
          <a:ext cx="76200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499872" rIns="5913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400" kern="1200" dirty="0"/>
        </a:p>
      </dsp:txBody>
      <dsp:txXfrm>
        <a:off x="0" y="1517181"/>
        <a:ext cx="7620000" cy="604800"/>
      </dsp:txXfrm>
    </dsp:sp>
    <dsp:sp modelId="{533EC7E6-545B-45B0-BA20-F19B3A992FED}">
      <dsp:nvSpPr>
        <dsp:cNvPr id="0" name=""/>
        <dsp:cNvSpPr/>
      </dsp:nvSpPr>
      <dsp:spPr>
        <a:xfrm>
          <a:off x="381000" y="1162941"/>
          <a:ext cx="5334000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Внушение</a:t>
          </a:r>
          <a:endParaRPr lang="ru-RU" sz="2400" kern="1200" dirty="0"/>
        </a:p>
      </dsp:txBody>
      <dsp:txXfrm>
        <a:off x="415585" y="1197526"/>
        <a:ext cx="5264830" cy="639310"/>
      </dsp:txXfrm>
    </dsp:sp>
    <dsp:sp modelId="{BC85062A-11A5-4FBB-B7A0-D475148593F9}">
      <dsp:nvSpPr>
        <dsp:cNvPr id="0" name=""/>
        <dsp:cNvSpPr/>
      </dsp:nvSpPr>
      <dsp:spPr>
        <a:xfrm>
          <a:off x="0" y="2605821"/>
          <a:ext cx="76200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499872" rIns="5913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400" kern="1200" dirty="0"/>
        </a:p>
      </dsp:txBody>
      <dsp:txXfrm>
        <a:off x="0" y="2605821"/>
        <a:ext cx="7620000" cy="604800"/>
      </dsp:txXfrm>
    </dsp:sp>
    <dsp:sp modelId="{05D41B23-EF17-410B-8963-FBA8F48A7CC9}">
      <dsp:nvSpPr>
        <dsp:cNvPr id="0" name=""/>
        <dsp:cNvSpPr/>
      </dsp:nvSpPr>
      <dsp:spPr>
        <a:xfrm>
          <a:off x="381000" y="2251581"/>
          <a:ext cx="5334000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Подражание</a:t>
          </a:r>
          <a:endParaRPr lang="ru-RU" sz="2400" kern="1200" dirty="0"/>
        </a:p>
      </dsp:txBody>
      <dsp:txXfrm>
        <a:off x="415585" y="2286166"/>
        <a:ext cx="5264830" cy="639310"/>
      </dsp:txXfrm>
    </dsp:sp>
    <dsp:sp modelId="{1A8CBEAC-8795-4AB4-9515-B4EF267C581F}">
      <dsp:nvSpPr>
        <dsp:cNvPr id="0" name=""/>
        <dsp:cNvSpPr/>
      </dsp:nvSpPr>
      <dsp:spPr>
        <a:xfrm>
          <a:off x="0" y="3694461"/>
          <a:ext cx="76200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56C7FF-2E83-424D-A179-FC27CD3DC798}">
      <dsp:nvSpPr>
        <dsp:cNvPr id="0" name=""/>
        <dsp:cNvSpPr/>
      </dsp:nvSpPr>
      <dsp:spPr>
        <a:xfrm>
          <a:off x="381000" y="3340221"/>
          <a:ext cx="5334000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Заражение</a:t>
          </a:r>
          <a:endParaRPr lang="ru-RU" sz="2400" kern="1200" dirty="0"/>
        </a:p>
      </dsp:txBody>
      <dsp:txXfrm>
        <a:off x="415585" y="3374806"/>
        <a:ext cx="5264830" cy="639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64BBB-4296-4540-A960-DDBD666BFEE6}">
      <dsp:nvSpPr>
        <dsp:cNvPr id="0" name=""/>
        <dsp:cNvSpPr/>
      </dsp:nvSpPr>
      <dsp:spPr>
        <a:xfrm>
          <a:off x="0" y="495591"/>
          <a:ext cx="7620000" cy="1077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95732" rIns="59139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Включает в себя систему доводов, которые обосновывают выдвигаемые пожелания, предложения и т.п.</a:t>
          </a:r>
          <a:endParaRPr lang="ru-RU" sz="1900" kern="1200" dirty="0"/>
        </a:p>
      </dsp:txBody>
      <dsp:txXfrm>
        <a:off x="0" y="495591"/>
        <a:ext cx="7620000" cy="1077300"/>
      </dsp:txXfrm>
    </dsp:sp>
    <dsp:sp modelId="{AC7B0FBD-5F11-47F7-940A-3120E47ED279}">
      <dsp:nvSpPr>
        <dsp:cNvPr id="0" name=""/>
        <dsp:cNvSpPr/>
      </dsp:nvSpPr>
      <dsp:spPr>
        <a:xfrm>
          <a:off x="381000" y="215151"/>
          <a:ext cx="5334000" cy="56088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Убеждение</a:t>
          </a:r>
          <a:endParaRPr lang="ru-RU" sz="1900" kern="1200" dirty="0"/>
        </a:p>
      </dsp:txBody>
      <dsp:txXfrm>
        <a:off x="408380" y="242531"/>
        <a:ext cx="5279240" cy="506120"/>
      </dsp:txXfrm>
    </dsp:sp>
    <dsp:sp modelId="{70D4B4D7-A4CB-4CD5-AED5-D0B6603CEB34}">
      <dsp:nvSpPr>
        <dsp:cNvPr id="0" name=""/>
        <dsp:cNvSpPr/>
      </dsp:nvSpPr>
      <dsp:spPr>
        <a:xfrm>
          <a:off x="0" y="1955931"/>
          <a:ext cx="76200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95732" rIns="59139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900" kern="1200" dirty="0"/>
        </a:p>
      </dsp:txBody>
      <dsp:txXfrm>
        <a:off x="0" y="1955931"/>
        <a:ext cx="7620000" cy="478800"/>
      </dsp:txXfrm>
    </dsp:sp>
    <dsp:sp modelId="{533EC7E6-545B-45B0-BA20-F19B3A992FED}">
      <dsp:nvSpPr>
        <dsp:cNvPr id="0" name=""/>
        <dsp:cNvSpPr/>
      </dsp:nvSpPr>
      <dsp:spPr>
        <a:xfrm>
          <a:off x="381000" y="1675491"/>
          <a:ext cx="5334000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Внушение</a:t>
          </a:r>
          <a:endParaRPr lang="ru-RU" sz="1900" kern="1200" dirty="0"/>
        </a:p>
      </dsp:txBody>
      <dsp:txXfrm>
        <a:off x="408380" y="1702871"/>
        <a:ext cx="5279240" cy="506120"/>
      </dsp:txXfrm>
    </dsp:sp>
    <dsp:sp modelId="{BC85062A-11A5-4FBB-B7A0-D475148593F9}">
      <dsp:nvSpPr>
        <dsp:cNvPr id="0" name=""/>
        <dsp:cNvSpPr/>
      </dsp:nvSpPr>
      <dsp:spPr>
        <a:xfrm>
          <a:off x="0" y="2817771"/>
          <a:ext cx="76200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95732" rIns="59139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900" kern="1200" dirty="0"/>
        </a:p>
      </dsp:txBody>
      <dsp:txXfrm>
        <a:off x="0" y="2817771"/>
        <a:ext cx="7620000" cy="478800"/>
      </dsp:txXfrm>
    </dsp:sp>
    <dsp:sp modelId="{05D41B23-EF17-410B-8963-FBA8F48A7CC9}">
      <dsp:nvSpPr>
        <dsp:cNvPr id="0" name=""/>
        <dsp:cNvSpPr/>
      </dsp:nvSpPr>
      <dsp:spPr>
        <a:xfrm>
          <a:off x="381000" y="2537331"/>
          <a:ext cx="5334000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Подражание</a:t>
          </a:r>
          <a:endParaRPr lang="ru-RU" sz="1900" kern="1200" dirty="0"/>
        </a:p>
      </dsp:txBody>
      <dsp:txXfrm>
        <a:off x="408380" y="2564711"/>
        <a:ext cx="5279240" cy="506120"/>
      </dsp:txXfrm>
    </dsp:sp>
    <dsp:sp modelId="{1A8CBEAC-8795-4AB4-9515-B4EF267C581F}">
      <dsp:nvSpPr>
        <dsp:cNvPr id="0" name=""/>
        <dsp:cNvSpPr/>
      </dsp:nvSpPr>
      <dsp:spPr>
        <a:xfrm>
          <a:off x="0" y="3679611"/>
          <a:ext cx="76200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56C7FF-2E83-424D-A179-FC27CD3DC798}">
      <dsp:nvSpPr>
        <dsp:cNvPr id="0" name=""/>
        <dsp:cNvSpPr/>
      </dsp:nvSpPr>
      <dsp:spPr>
        <a:xfrm>
          <a:off x="381000" y="3399171"/>
          <a:ext cx="5334000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Заражение</a:t>
          </a:r>
          <a:endParaRPr lang="ru-RU" sz="1900" kern="1200" dirty="0"/>
        </a:p>
      </dsp:txBody>
      <dsp:txXfrm>
        <a:off x="408380" y="3426551"/>
        <a:ext cx="5279240" cy="5061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64BBB-4296-4540-A960-DDBD666BFEE6}">
      <dsp:nvSpPr>
        <dsp:cNvPr id="0" name=""/>
        <dsp:cNvSpPr/>
      </dsp:nvSpPr>
      <dsp:spPr>
        <a:xfrm>
          <a:off x="0" y="360929"/>
          <a:ext cx="76200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95732" rIns="59139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900" kern="1200" dirty="0"/>
        </a:p>
      </dsp:txBody>
      <dsp:txXfrm>
        <a:off x="0" y="360929"/>
        <a:ext cx="7620000" cy="478800"/>
      </dsp:txXfrm>
    </dsp:sp>
    <dsp:sp modelId="{AC7B0FBD-5F11-47F7-940A-3120E47ED279}">
      <dsp:nvSpPr>
        <dsp:cNvPr id="0" name=""/>
        <dsp:cNvSpPr/>
      </dsp:nvSpPr>
      <dsp:spPr>
        <a:xfrm>
          <a:off x="381000" y="80489"/>
          <a:ext cx="5334000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Убеждение</a:t>
          </a:r>
          <a:endParaRPr lang="ru-RU" sz="1900" kern="1200" dirty="0"/>
        </a:p>
      </dsp:txBody>
      <dsp:txXfrm>
        <a:off x="408380" y="107869"/>
        <a:ext cx="5279240" cy="506120"/>
      </dsp:txXfrm>
    </dsp:sp>
    <dsp:sp modelId="{70D4B4D7-A4CB-4CD5-AED5-D0B6603CEB34}">
      <dsp:nvSpPr>
        <dsp:cNvPr id="0" name=""/>
        <dsp:cNvSpPr/>
      </dsp:nvSpPr>
      <dsp:spPr>
        <a:xfrm>
          <a:off x="0" y="1222769"/>
          <a:ext cx="7620000" cy="13466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95732" rIns="59139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Направлено на снятие своеобразных фильтров, стоящих на пути к новым сведениям и облегчающих человека от  заблуждений и ошибок</a:t>
          </a:r>
          <a:endParaRPr lang="ru-RU" sz="1900" kern="1200" dirty="0"/>
        </a:p>
      </dsp:txBody>
      <dsp:txXfrm>
        <a:off x="0" y="1222769"/>
        <a:ext cx="7620000" cy="1346625"/>
      </dsp:txXfrm>
    </dsp:sp>
    <dsp:sp modelId="{533EC7E6-545B-45B0-BA20-F19B3A992FED}">
      <dsp:nvSpPr>
        <dsp:cNvPr id="0" name=""/>
        <dsp:cNvSpPr/>
      </dsp:nvSpPr>
      <dsp:spPr>
        <a:xfrm>
          <a:off x="381000" y="942329"/>
          <a:ext cx="5334000" cy="56088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Внушение</a:t>
          </a:r>
          <a:endParaRPr lang="ru-RU" sz="1900" kern="1200" dirty="0"/>
        </a:p>
      </dsp:txBody>
      <dsp:txXfrm>
        <a:off x="408380" y="969709"/>
        <a:ext cx="5279240" cy="506120"/>
      </dsp:txXfrm>
    </dsp:sp>
    <dsp:sp modelId="{BC85062A-11A5-4FBB-B7A0-D475148593F9}">
      <dsp:nvSpPr>
        <dsp:cNvPr id="0" name=""/>
        <dsp:cNvSpPr/>
      </dsp:nvSpPr>
      <dsp:spPr>
        <a:xfrm>
          <a:off x="0" y="2952434"/>
          <a:ext cx="76200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95732" rIns="59139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900" kern="1200" dirty="0"/>
        </a:p>
      </dsp:txBody>
      <dsp:txXfrm>
        <a:off x="0" y="2952434"/>
        <a:ext cx="7620000" cy="478800"/>
      </dsp:txXfrm>
    </dsp:sp>
    <dsp:sp modelId="{05D41B23-EF17-410B-8963-FBA8F48A7CC9}">
      <dsp:nvSpPr>
        <dsp:cNvPr id="0" name=""/>
        <dsp:cNvSpPr/>
      </dsp:nvSpPr>
      <dsp:spPr>
        <a:xfrm>
          <a:off x="381000" y="2671994"/>
          <a:ext cx="5334000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Подражание</a:t>
          </a:r>
          <a:endParaRPr lang="ru-RU" sz="1900" kern="1200" dirty="0"/>
        </a:p>
      </dsp:txBody>
      <dsp:txXfrm>
        <a:off x="408380" y="2699374"/>
        <a:ext cx="5279240" cy="506120"/>
      </dsp:txXfrm>
    </dsp:sp>
    <dsp:sp modelId="{1A8CBEAC-8795-4AB4-9515-B4EF267C581F}">
      <dsp:nvSpPr>
        <dsp:cNvPr id="0" name=""/>
        <dsp:cNvSpPr/>
      </dsp:nvSpPr>
      <dsp:spPr>
        <a:xfrm>
          <a:off x="0" y="3814274"/>
          <a:ext cx="76200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56C7FF-2E83-424D-A179-FC27CD3DC798}">
      <dsp:nvSpPr>
        <dsp:cNvPr id="0" name=""/>
        <dsp:cNvSpPr/>
      </dsp:nvSpPr>
      <dsp:spPr>
        <a:xfrm>
          <a:off x="381000" y="3533834"/>
          <a:ext cx="5334000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Заражение</a:t>
          </a:r>
          <a:endParaRPr lang="ru-RU" sz="1900" kern="1200" dirty="0"/>
        </a:p>
      </dsp:txBody>
      <dsp:txXfrm>
        <a:off x="408380" y="3561214"/>
        <a:ext cx="5279240" cy="5061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64BBB-4296-4540-A960-DDBD666BFEE6}">
      <dsp:nvSpPr>
        <dsp:cNvPr id="0" name=""/>
        <dsp:cNvSpPr/>
      </dsp:nvSpPr>
      <dsp:spPr>
        <a:xfrm>
          <a:off x="0" y="329451"/>
          <a:ext cx="7620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 dirty="0"/>
        </a:p>
      </dsp:txBody>
      <dsp:txXfrm>
        <a:off x="0" y="329451"/>
        <a:ext cx="7620000" cy="453600"/>
      </dsp:txXfrm>
    </dsp:sp>
    <dsp:sp modelId="{AC7B0FBD-5F11-47F7-940A-3120E47ED279}">
      <dsp:nvSpPr>
        <dsp:cNvPr id="0" name=""/>
        <dsp:cNvSpPr/>
      </dsp:nvSpPr>
      <dsp:spPr>
        <a:xfrm>
          <a:off x="381000" y="63771"/>
          <a:ext cx="5334000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Убеждение</a:t>
          </a:r>
          <a:endParaRPr lang="ru-RU" sz="1800" kern="1200" dirty="0"/>
        </a:p>
      </dsp:txBody>
      <dsp:txXfrm>
        <a:off x="406939" y="89710"/>
        <a:ext cx="5282122" cy="479482"/>
      </dsp:txXfrm>
    </dsp:sp>
    <dsp:sp modelId="{70D4B4D7-A4CB-4CD5-AED5-D0B6603CEB34}">
      <dsp:nvSpPr>
        <dsp:cNvPr id="0" name=""/>
        <dsp:cNvSpPr/>
      </dsp:nvSpPr>
      <dsp:spPr>
        <a:xfrm>
          <a:off x="0" y="1145931"/>
          <a:ext cx="7620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 dirty="0"/>
        </a:p>
      </dsp:txBody>
      <dsp:txXfrm>
        <a:off x="0" y="1145931"/>
        <a:ext cx="7620000" cy="453600"/>
      </dsp:txXfrm>
    </dsp:sp>
    <dsp:sp modelId="{533EC7E6-545B-45B0-BA20-F19B3A992FED}">
      <dsp:nvSpPr>
        <dsp:cNvPr id="0" name=""/>
        <dsp:cNvSpPr/>
      </dsp:nvSpPr>
      <dsp:spPr>
        <a:xfrm>
          <a:off x="381000" y="880251"/>
          <a:ext cx="5334000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Внушение</a:t>
          </a:r>
          <a:endParaRPr lang="ru-RU" sz="1800" kern="1200" dirty="0"/>
        </a:p>
      </dsp:txBody>
      <dsp:txXfrm>
        <a:off x="406939" y="906190"/>
        <a:ext cx="5282122" cy="479482"/>
      </dsp:txXfrm>
    </dsp:sp>
    <dsp:sp modelId="{BC85062A-11A5-4FBB-B7A0-D475148593F9}">
      <dsp:nvSpPr>
        <dsp:cNvPr id="0" name=""/>
        <dsp:cNvSpPr/>
      </dsp:nvSpPr>
      <dsp:spPr>
        <a:xfrm>
          <a:off x="0" y="1962411"/>
          <a:ext cx="7620000" cy="1530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Это следование примеру или образцу, которое проявляется в повторении одним человеком каких-либо поступков, жестов, интонаций и даже в копировании отдельных черт характера другого человека</a:t>
          </a:r>
          <a:endParaRPr lang="ru-RU" sz="1800" kern="1200" dirty="0"/>
        </a:p>
      </dsp:txBody>
      <dsp:txXfrm>
        <a:off x="0" y="1962411"/>
        <a:ext cx="7620000" cy="1530900"/>
      </dsp:txXfrm>
    </dsp:sp>
    <dsp:sp modelId="{05D41B23-EF17-410B-8963-FBA8F48A7CC9}">
      <dsp:nvSpPr>
        <dsp:cNvPr id="0" name=""/>
        <dsp:cNvSpPr/>
      </dsp:nvSpPr>
      <dsp:spPr>
        <a:xfrm>
          <a:off x="381000" y="1696731"/>
          <a:ext cx="5334000" cy="53136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Подражание</a:t>
          </a:r>
          <a:endParaRPr lang="ru-RU" sz="1800" kern="1200" dirty="0"/>
        </a:p>
      </dsp:txBody>
      <dsp:txXfrm>
        <a:off x="406939" y="1722670"/>
        <a:ext cx="5282122" cy="479482"/>
      </dsp:txXfrm>
    </dsp:sp>
    <dsp:sp modelId="{1A8CBEAC-8795-4AB4-9515-B4EF267C581F}">
      <dsp:nvSpPr>
        <dsp:cNvPr id="0" name=""/>
        <dsp:cNvSpPr/>
      </dsp:nvSpPr>
      <dsp:spPr>
        <a:xfrm>
          <a:off x="0" y="3856191"/>
          <a:ext cx="7620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56C7FF-2E83-424D-A179-FC27CD3DC798}">
      <dsp:nvSpPr>
        <dsp:cNvPr id="0" name=""/>
        <dsp:cNvSpPr/>
      </dsp:nvSpPr>
      <dsp:spPr>
        <a:xfrm>
          <a:off x="381000" y="3590511"/>
          <a:ext cx="5334000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Заражение</a:t>
          </a:r>
          <a:endParaRPr lang="ru-RU" sz="1800" kern="1200" dirty="0"/>
        </a:p>
      </dsp:txBody>
      <dsp:txXfrm>
        <a:off x="406939" y="3616450"/>
        <a:ext cx="5282122" cy="4794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64BBB-4296-4540-A960-DDBD666BFEE6}">
      <dsp:nvSpPr>
        <dsp:cNvPr id="0" name=""/>
        <dsp:cNvSpPr/>
      </dsp:nvSpPr>
      <dsp:spPr>
        <a:xfrm>
          <a:off x="0" y="329451"/>
          <a:ext cx="7620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 dirty="0"/>
        </a:p>
      </dsp:txBody>
      <dsp:txXfrm>
        <a:off x="0" y="329451"/>
        <a:ext cx="7620000" cy="453600"/>
      </dsp:txXfrm>
    </dsp:sp>
    <dsp:sp modelId="{AC7B0FBD-5F11-47F7-940A-3120E47ED279}">
      <dsp:nvSpPr>
        <dsp:cNvPr id="0" name=""/>
        <dsp:cNvSpPr/>
      </dsp:nvSpPr>
      <dsp:spPr>
        <a:xfrm>
          <a:off x="381000" y="63771"/>
          <a:ext cx="5334000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Убеждение</a:t>
          </a:r>
          <a:endParaRPr lang="ru-RU" sz="1800" kern="1200" dirty="0"/>
        </a:p>
      </dsp:txBody>
      <dsp:txXfrm>
        <a:off x="406939" y="89710"/>
        <a:ext cx="5282122" cy="479482"/>
      </dsp:txXfrm>
    </dsp:sp>
    <dsp:sp modelId="{70D4B4D7-A4CB-4CD5-AED5-D0B6603CEB34}">
      <dsp:nvSpPr>
        <dsp:cNvPr id="0" name=""/>
        <dsp:cNvSpPr/>
      </dsp:nvSpPr>
      <dsp:spPr>
        <a:xfrm>
          <a:off x="0" y="1145931"/>
          <a:ext cx="7620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 dirty="0"/>
        </a:p>
      </dsp:txBody>
      <dsp:txXfrm>
        <a:off x="0" y="1145931"/>
        <a:ext cx="7620000" cy="453600"/>
      </dsp:txXfrm>
    </dsp:sp>
    <dsp:sp modelId="{533EC7E6-545B-45B0-BA20-F19B3A992FED}">
      <dsp:nvSpPr>
        <dsp:cNvPr id="0" name=""/>
        <dsp:cNvSpPr/>
      </dsp:nvSpPr>
      <dsp:spPr>
        <a:xfrm>
          <a:off x="381000" y="880251"/>
          <a:ext cx="5334000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Внушение</a:t>
          </a:r>
          <a:endParaRPr lang="ru-RU" sz="1800" kern="1200" dirty="0"/>
        </a:p>
      </dsp:txBody>
      <dsp:txXfrm>
        <a:off x="406939" y="906190"/>
        <a:ext cx="5282122" cy="479482"/>
      </dsp:txXfrm>
    </dsp:sp>
    <dsp:sp modelId="{BC85062A-11A5-4FBB-B7A0-D475148593F9}">
      <dsp:nvSpPr>
        <dsp:cNvPr id="0" name=""/>
        <dsp:cNvSpPr/>
      </dsp:nvSpPr>
      <dsp:spPr>
        <a:xfrm>
          <a:off x="0" y="1962411"/>
          <a:ext cx="7620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 dirty="0"/>
        </a:p>
      </dsp:txBody>
      <dsp:txXfrm>
        <a:off x="0" y="1962411"/>
        <a:ext cx="7620000" cy="453600"/>
      </dsp:txXfrm>
    </dsp:sp>
    <dsp:sp modelId="{05D41B23-EF17-410B-8963-FBA8F48A7CC9}">
      <dsp:nvSpPr>
        <dsp:cNvPr id="0" name=""/>
        <dsp:cNvSpPr/>
      </dsp:nvSpPr>
      <dsp:spPr>
        <a:xfrm>
          <a:off x="381000" y="1696731"/>
          <a:ext cx="5334000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Подражание</a:t>
          </a:r>
          <a:endParaRPr lang="ru-RU" sz="1800" kern="1200" dirty="0"/>
        </a:p>
      </dsp:txBody>
      <dsp:txXfrm>
        <a:off x="406939" y="1722670"/>
        <a:ext cx="5282122" cy="479482"/>
      </dsp:txXfrm>
    </dsp:sp>
    <dsp:sp modelId="{1A8CBEAC-8795-4AB4-9515-B4EF267C581F}">
      <dsp:nvSpPr>
        <dsp:cNvPr id="0" name=""/>
        <dsp:cNvSpPr/>
      </dsp:nvSpPr>
      <dsp:spPr>
        <a:xfrm>
          <a:off x="0" y="2778891"/>
          <a:ext cx="7620000" cy="1530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1397" tIns="374904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Чаще всего возникает в группе людей, которые руководствуются в своем поведении эмоциональным состоянием, действуют на основе сведения принятых  без должного анализа, либо повторяют действия других людей</a:t>
          </a:r>
          <a:endParaRPr lang="ru-RU" sz="1800" kern="1200" dirty="0"/>
        </a:p>
      </dsp:txBody>
      <dsp:txXfrm>
        <a:off x="0" y="2778891"/>
        <a:ext cx="7620000" cy="1530900"/>
      </dsp:txXfrm>
    </dsp:sp>
    <dsp:sp modelId="{9556C7FF-2E83-424D-A179-FC27CD3DC798}">
      <dsp:nvSpPr>
        <dsp:cNvPr id="0" name=""/>
        <dsp:cNvSpPr/>
      </dsp:nvSpPr>
      <dsp:spPr>
        <a:xfrm>
          <a:off x="381000" y="2513211"/>
          <a:ext cx="5334000" cy="53136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Заражение</a:t>
          </a:r>
          <a:endParaRPr lang="ru-RU" sz="1800" kern="1200" dirty="0"/>
        </a:p>
      </dsp:txBody>
      <dsp:txXfrm>
        <a:off x="406939" y="2539150"/>
        <a:ext cx="5282122" cy="4794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2C2C6-0579-4200-BCD1-BD10297734BF}">
      <dsp:nvSpPr>
        <dsp:cNvPr id="0" name=""/>
        <dsp:cNvSpPr/>
      </dsp:nvSpPr>
      <dsp:spPr>
        <a:xfrm>
          <a:off x="0" y="1083565"/>
          <a:ext cx="105156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D727D-9D03-4842-9E2F-93B562AA2634}">
      <dsp:nvSpPr>
        <dsp:cNvPr id="0" name=""/>
        <dsp:cNvSpPr/>
      </dsp:nvSpPr>
      <dsp:spPr>
        <a:xfrm>
          <a:off x="525780" y="124165"/>
          <a:ext cx="7360920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Карьера - это один из показателей индивидуальной профессиональной жизни человека, достижение желаемого статуса и соответствующего ему уровня и качества жизни, а также достижение известности и славы. </a:t>
          </a:r>
          <a:endParaRPr lang="ru-RU" sz="20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9448" y="217833"/>
        <a:ext cx="7173584" cy="1731464"/>
      </dsp:txXfrm>
    </dsp:sp>
    <dsp:sp modelId="{B51DC778-5A2E-4CBC-AFEA-77C247A0C8DD}">
      <dsp:nvSpPr>
        <dsp:cNvPr id="0" name=""/>
        <dsp:cNvSpPr/>
      </dsp:nvSpPr>
      <dsp:spPr>
        <a:xfrm>
          <a:off x="0" y="4031965"/>
          <a:ext cx="105156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BC60-2E8D-42E0-A45D-0A36F3A54DAC}">
      <dsp:nvSpPr>
        <dsp:cNvPr id="0" name=""/>
        <dsp:cNvSpPr/>
      </dsp:nvSpPr>
      <dsp:spPr>
        <a:xfrm>
          <a:off x="525780" y="3072565"/>
          <a:ext cx="7360920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Карьера - это субъективно осознанные суждения работника о своем трудовом будущем, ожидаемые пути самовыражения и удовлетворения трудом, это индивидуально осознанные позиция и поведение, связанные с трудовым опытом и деятельностью на протяжении рабочей жизни человека</a:t>
          </a:r>
          <a:endParaRPr lang="ru-RU" sz="20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9448" y="3166233"/>
        <a:ext cx="7173584" cy="17314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7E101-B857-47DB-866C-6695EDB8B221}">
      <dsp:nvSpPr>
        <dsp:cNvPr id="0" name=""/>
        <dsp:cNvSpPr/>
      </dsp:nvSpPr>
      <dsp:spPr>
        <a:xfrm>
          <a:off x="4377528" y="0"/>
          <a:ext cx="2325645" cy="23259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44017-D831-45EF-A347-12B6D383D0E7}">
      <dsp:nvSpPr>
        <dsp:cNvPr id="0" name=""/>
        <dsp:cNvSpPr/>
      </dsp:nvSpPr>
      <dsp:spPr>
        <a:xfrm>
          <a:off x="3873950" y="839756"/>
          <a:ext cx="3327560" cy="646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профессиональный жизненный путь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73950" y="839756"/>
        <a:ext cx="3327560" cy="646003"/>
      </dsp:txXfrm>
    </dsp:sp>
    <dsp:sp modelId="{5835F231-00F3-432C-9743-45E5D42E1D1F}">
      <dsp:nvSpPr>
        <dsp:cNvPr id="0" name=""/>
        <dsp:cNvSpPr/>
      </dsp:nvSpPr>
      <dsp:spPr>
        <a:xfrm>
          <a:off x="3731588" y="1336459"/>
          <a:ext cx="2325645" cy="23259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A0004-A354-40CD-9B02-A97D141C90DE}">
      <dsp:nvSpPr>
        <dsp:cNvPr id="0" name=""/>
        <dsp:cNvSpPr/>
      </dsp:nvSpPr>
      <dsp:spPr>
        <a:xfrm>
          <a:off x="3314089" y="2183946"/>
          <a:ext cx="3160644" cy="646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профессиональная самореализация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4089" y="2183946"/>
        <a:ext cx="3160644" cy="646003"/>
      </dsp:txXfrm>
    </dsp:sp>
    <dsp:sp modelId="{FEAB9054-E225-4EE0-AD97-3CFDD358B219}">
      <dsp:nvSpPr>
        <dsp:cNvPr id="0" name=""/>
        <dsp:cNvSpPr/>
      </dsp:nvSpPr>
      <dsp:spPr>
        <a:xfrm>
          <a:off x="4543053" y="2832849"/>
          <a:ext cx="1998089" cy="199889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A0E5A-1BDD-4B61-9CCA-9C1BB716BB12}">
      <dsp:nvSpPr>
        <dsp:cNvPr id="0" name=""/>
        <dsp:cNvSpPr/>
      </dsp:nvSpPr>
      <dsp:spPr>
        <a:xfrm>
          <a:off x="4041868" y="3530069"/>
          <a:ext cx="2997838" cy="646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профессиональное самоопределение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1868" y="3530069"/>
        <a:ext cx="2997838" cy="6460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04629-36D0-42D8-AC6B-74F63E9F3DE9}">
      <dsp:nvSpPr>
        <dsp:cNvPr id="0" name=""/>
        <dsp:cNvSpPr/>
      </dsp:nvSpPr>
      <dsp:spPr>
        <a:xfrm>
          <a:off x="365196" y="341"/>
          <a:ext cx="4348981" cy="2174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связанные непосредственно с человеком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8885" y="64030"/>
        <a:ext cx="4221603" cy="2047112"/>
      </dsp:txXfrm>
    </dsp:sp>
    <dsp:sp modelId="{3E6E17BE-E1CF-489B-8369-1B8A9EEA193F}">
      <dsp:nvSpPr>
        <dsp:cNvPr id="0" name=""/>
        <dsp:cNvSpPr/>
      </dsp:nvSpPr>
      <dsp:spPr>
        <a:xfrm>
          <a:off x="800094" y="2174831"/>
          <a:ext cx="434898" cy="1630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0867"/>
              </a:lnTo>
              <a:lnTo>
                <a:pt x="434898" y="16308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962E1-DCC6-405A-ADE3-BC179ABC94D9}">
      <dsp:nvSpPr>
        <dsp:cNvPr id="0" name=""/>
        <dsp:cNvSpPr/>
      </dsp:nvSpPr>
      <dsp:spPr>
        <a:xfrm>
          <a:off x="1234992" y="2718454"/>
          <a:ext cx="3479184" cy="2174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способности и интересы человека, мотивация, принятие решения о смене ролей и статуса, особенности специализации и т.д. </a:t>
          </a:r>
          <a:endParaRPr lang="ru-RU" sz="2300" kern="1200" dirty="0"/>
        </a:p>
      </dsp:txBody>
      <dsp:txXfrm>
        <a:off x="1298681" y="2782143"/>
        <a:ext cx="3351806" cy="2047112"/>
      </dsp:txXfrm>
    </dsp:sp>
    <dsp:sp modelId="{8C51BE88-8E7E-42F9-9970-820665B4FF75}">
      <dsp:nvSpPr>
        <dsp:cNvPr id="0" name=""/>
        <dsp:cNvSpPr/>
      </dsp:nvSpPr>
      <dsp:spPr>
        <a:xfrm>
          <a:off x="5801422" y="341"/>
          <a:ext cx="4348981" cy="217449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связанные с взаимодействием личности окружающих людей и организации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5111" y="64030"/>
        <a:ext cx="4221603" cy="2047112"/>
      </dsp:txXfrm>
    </dsp:sp>
    <dsp:sp modelId="{073B9F46-FD12-454E-AF41-62EEDB6587EA}">
      <dsp:nvSpPr>
        <dsp:cNvPr id="0" name=""/>
        <dsp:cNvSpPr/>
      </dsp:nvSpPr>
      <dsp:spPr>
        <a:xfrm>
          <a:off x="6236320" y="2174831"/>
          <a:ext cx="434898" cy="1630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0867"/>
              </a:lnTo>
              <a:lnTo>
                <a:pt x="434898" y="16308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A92DF-DB3C-41A0-BEE2-DC395151C57A}">
      <dsp:nvSpPr>
        <dsp:cNvPr id="0" name=""/>
        <dsp:cNvSpPr/>
      </dsp:nvSpPr>
      <dsp:spPr>
        <a:xfrm>
          <a:off x="6671218" y="2718454"/>
          <a:ext cx="3479184" cy="2174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влияние других людей; специфика организационной структуры, миссия и цели организации, тип организации</a:t>
          </a:r>
          <a:endParaRPr lang="ru-RU" sz="2300" kern="1200" dirty="0"/>
        </a:p>
      </dsp:txBody>
      <dsp:txXfrm>
        <a:off x="6734907" y="2782143"/>
        <a:ext cx="3351806" cy="204711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FC62C-4075-4EBA-859B-D1BFC515FA19}">
      <dsp:nvSpPr>
        <dsp:cNvPr id="0" name=""/>
        <dsp:cNvSpPr/>
      </dsp:nvSpPr>
      <dsp:spPr>
        <a:xfrm>
          <a:off x="0" y="599349"/>
          <a:ext cx="10515600" cy="100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AC3ED-7E95-40BE-A470-E94D92E6CDC0}">
      <dsp:nvSpPr>
        <dsp:cNvPr id="0" name=""/>
        <dsp:cNvSpPr/>
      </dsp:nvSpPr>
      <dsp:spPr>
        <a:xfrm>
          <a:off x="500620" y="8949"/>
          <a:ext cx="10012402" cy="1180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Авторитарный (директивный) 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стиль характеризуется централизацией власти в руках одного руководителя. Руководитель единолично принимает решения, жестко определяет деятельность подчиненных, сковывая их инициативу.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262" y="66591"/>
        <a:ext cx="9897118" cy="1065516"/>
      </dsp:txXfrm>
    </dsp:sp>
    <dsp:sp modelId="{1259400C-D475-417C-AC6A-06E9839F905A}">
      <dsp:nvSpPr>
        <dsp:cNvPr id="0" name=""/>
        <dsp:cNvSpPr/>
      </dsp:nvSpPr>
      <dsp:spPr>
        <a:xfrm>
          <a:off x="0" y="2413750"/>
          <a:ext cx="10515600" cy="100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5D92E-5DBD-4BAA-9DFA-B9088977E6CA}">
      <dsp:nvSpPr>
        <dsp:cNvPr id="0" name=""/>
        <dsp:cNvSpPr/>
      </dsp:nvSpPr>
      <dsp:spPr>
        <a:xfrm>
          <a:off x="500620" y="1823350"/>
          <a:ext cx="10012402" cy="1180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Демократический (коллегиальный) 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стиль основан на том, что руководитель децентрализует свою управленческую власть. Принимая решение, он консультируется с подчиненными, которые получают возможность принимать участие в выработке решении.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262" y="1880992"/>
        <a:ext cx="9897118" cy="1065516"/>
      </dsp:txXfrm>
    </dsp:sp>
    <dsp:sp modelId="{018C7D18-6B53-4A93-A181-29113F57666C}">
      <dsp:nvSpPr>
        <dsp:cNvPr id="0" name=""/>
        <dsp:cNvSpPr/>
      </dsp:nvSpPr>
      <dsp:spPr>
        <a:xfrm>
          <a:off x="0" y="4228150"/>
          <a:ext cx="10515600" cy="100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9227C-5C1F-4E0D-BAA4-448B254E32E5}">
      <dsp:nvSpPr>
        <dsp:cNvPr id="0" name=""/>
        <dsp:cNvSpPr/>
      </dsp:nvSpPr>
      <dsp:spPr>
        <a:xfrm>
          <a:off x="500620" y="3637750"/>
          <a:ext cx="10012402" cy="1180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Либеральный (попустительский)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стиль характеризуется минимальным вмешательством руководителя в деятельность подчиненных. Руководитель выступает, чаще всего, как посредник, обеспечивающий своих подчиненных информацией и материалами, необходимыми для работы.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262" y="3695392"/>
        <a:ext cx="9897118" cy="1065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29CA4-1A59-4603-A30F-1049DEED78AB}">
      <dsp:nvSpPr>
        <dsp:cNvPr id="0" name=""/>
        <dsp:cNvSpPr/>
      </dsp:nvSpPr>
      <dsp:spPr>
        <a:xfrm>
          <a:off x="4038915" y="1871789"/>
          <a:ext cx="2455985" cy="14678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психологические качества руководителя 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10567" y="1943441"/>
        <a:ext cx="2312681" cy="1324498"/>
      </dsp:txXfrm>
    </dsp:sp>
    <dsp:sp modelId="{3E709CD9-D8E0-474C-8004-DEBB946F5E3B}">
      <dsp:nvSpPr>
        <dsp:cNvPr id="0" name=""/>
        <dsp:cNvSpPr/>
      </dsp:nvSpPr>
      <dsp:spPr>
        <a:xfrm rot="16216337">
          <a:off x="4959301" y="1559214"/>
          <a:ext cx="6251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51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3790E-26A2-4369-941F-457D5F9022C4}">
      <dsp:nvSpPr>
        <dsp:cNvPr id="0" name=""/>
        <dsp:cNvSpPr/>
      </dsp:nvSpPr>
      <dsp:spPr>
        <a:xfrm>
          <a:off x="3986164" y="263210"/>
          <a:ext cx="2579078" cy="983427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профессиональные, 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34171" y="311217"/>
        <a:ext cx="2483064" cy="887413"/>
      </dsp:txXfrm>
    </dsp:sp>
    <dsp:sp modelId="{47CA4319-FF27-4B4F-9E65-F05C324CCB21}">
      <dsp:nvSpPr>
        <dsp:cNvPr id="0" name=""/>
        <dsp:cNvSpPr/>
      </dsp:nvSpPr>
      <dsp:spPr>
        <a:xfrm rot="2279214">
          <a:off x="6153962" y="3492814"/>
          <a:ext cx="4978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789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307B5-4528-4950-909B-3FFD0C56DDD6}">
      <dsp:nvSpPr>
        <dsp:cNvPr id="0" name=""/>
        <dsp:cNvSpPr/>
      </dsp:nvSpPr>
      <dsp:spPr>
        <a:xfrm>
          <a:off x="6424000" y="3646036"/>
          <a:ext cx="1609556" cy="983427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деловые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007" y="3694043"/>
        <a:ext cx="1513542" cy="887413"/>
      </dsp:txXfrm>
    </dsp:sp>
    <dsp:sp modelId="{17021833-51A9-4D22-AAE6-67E521CC0A60}">
      <dsp:nvSpPr>
        <dsp:cNvPr id="0" name=""/>
        <dsp:cNvSpPr/>
      </dsp:nvSpPr>
      <dsp:spPr>
        <a:xfrm rot="8505750">
          <a:off x="3893529" y="3492814"/>
          <a:ext cx="4951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512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15671-8558-4201-B8A8-611B8ABBAFDC}">
      <dsp:nvSpPr>
        <dsp:cNvPr id="0" name=""/>
        <dsp:cNvSpPr/>
      </dsp:nvSpPr>
      <dsp:spPr>
        <a:xfrm>
          <a:off x="2482042" y="3646036"/>
          <a:ext cx="1681169" cy="98342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личностные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0049" y="3694043"/>
        <a:ext cx="1585155" cy="887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803FC-2A4F-403B-9EDD-5B0BF6FED569}">
      <dsp:nvSpPr>
        <dsp:cNvPr id="0" name=""/>
        <dsp:cNvSpPr/>
      </dsp:nvSpPr>
      <dsp:spPr>
        <a:xfrm>
          <a:off x="0" y="398462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высокий уровень образования, производственного опыта, компетентности в соответствующей профессии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98462"/>
        <a:ext cx="3286125" cy="1971675"/>
      </dsp:txXfrm>
    </dsp:sp>
    <dsp:sp modelId="{E98559CE-99E2-439B-AC67-0B1A3F076168}">
      <dsp:nvSpPr>
        <dsp:cNvPr id="0" name=""/>
        <dsp:cNvSpPr/>
      </dsp:nvSpPr>
      <dsp:spPr>
        <a:xfrm>
          <a:off x="3614737" y="398462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широта взглядов, эрудиция, глубокое знание не только своей, но и смежных сфер деятельности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4737" y="398462"/>
        <a:ext cx="3286125" cy="1971675"/>
      </dsp:txXfrm>
    </dsp:sp>
    <dsp:sp modelId="{46C4D826-5B5B-4144-AF2A-450025041496}">
      <dsp:nvSpPr>
        <dsp:cNvPr id="0" name=""/>
        <dsp:cNvSpPr/>
      </dsp:nvSpPr>
      <dsp:spPr>
        <a:xfrm>
          <a:off x="7229475" y="398462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к постоянному самосовершенствованию, критическому восприятию и переосмыслению окружающей действительности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29475" y="398462"/>
        <a:ext cx="3286125" cy="1971675"/>
      </dsp:txXfrm>
    </dsp:sp>
    <dsp:sp modelId="{B0853F99-A09B-4423-A87D-59797F07D027}">
      <dsp:nvSpPr>
        <dsp:cNvPr id="0" name=""/>
        <dsp:cNvSpPr/>
      </dsp:nvSpPr>
      <dsp:spPr>
        <a:xfrm>
          <a:off x="1807368" y="2698750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поиск новых форм и методов работы, помощь окружающим, их обучение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7368" y="2698750"/>
        <a:ext cx="3286125" cy="1971675"/>
      </dsp:txXfrm>
    </dsp:sp>
    <dsp:sp modelId="{67F155E0-AA51-4114-A1B7-FFD3FBE070E9}">
      <dsp:nvSpPr>
        <dsp:cNvPr id="0" name=""/>
        <dsp:cNvSpPr/>
      </dsp:nvSpPr>
      <dsp:spPr>
        <a:xfrm>
          <a:off x="5422106" y="2698750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умение планировать свою работу 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2106" y="2698750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C5415-47F2-4490-A921-F7EE8FAAB4D2}">
      <dsp:nvSpPr>
        <dsp:cNvPr id="0" name=""/>
        <dsp:cNvSpPr/>
      </dsp:nvSpPr>
      <dsp:spPr>
        <a:xfrm>
          <a:off x="0" y="278162"/>
          <a:ext cx="10515600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BA7A7-145D-418F-A741-FB89A0E31807}">
      <dsp:nvSpPr>
        <dsp:cNvPr id="0" name=""/>
        <dsp:cNvSpPr/>
      </dsp:nvSpPr>
      <dsp:spPr>
        <a:xfrm>
          <a:off x="525780" y="42002"/>
          <a:ext cx="736092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высокие моральные стандарты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837" y="65059"/>
        <a:ext cx="7314806" cy="426206"/>
      </dsp:txXfrm>
    </dsp:sp>
    <dsp:sp modelId="{C7D26F88-E05A-4B0F-B6EB-6F443E2BD1DA}">
      <dsp:nvSpPr>
        <dsp:cNvPr id="0" name=""/>
        <dsp:cNvSpPr/>
      </dsp:nvSpPr>
      <dsp:spPr>
        <a:xfrm>
          <a:off x="0" y="1003922"/>
          <a:ext cx="10515600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17FD3-BAEE-49C0-83F1-5B3E43173DD6}">
      <dsp:nvSpPr>
        <dsp:cNvPr id="0" name=""/>
        <dsp:cNvSpPr/>
      </dsp:nvSpPr>
      <dsp:spPr>
        <a:xfrm>
          <a:off x="525780" y="767762"/>
          <a:ext cx="736092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физическое и психологическое здоровье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837" y="790819"/>
        <a:ext cx="7314806" cy="426206"/>
      </dsp:txXfrm>
    </dsp:sp>
    <dsp:sp modelId="{4842ABF6-0A0B-401A-98EC-A66A397B6260}">
      <dsp:nvSpPr>
        <dsp:cNvPr id="0" name=""/>
        <dsp:cNvSpPr/>
      </dsp:nvSpPr>
      <dsp:spPr>
        <a:xfrm>
          <a:off x="0" y="1729682"/>
          <a:ext cx="10515600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475E-EF10-48FA-A062-F7B5110702E4}">
      <dsp:nvSpPr>
        <dsp:cNvPr id="0" name=""/>
        <dsp:cNvSpPr/>
      </dsp:nvSpPr>
      <dsp:spPr>
        <a:xfrm>
          <a:off x="525780" y="1493522"/>
          <a:ext cx="736092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внутренняя и внешняя культура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837" y="1516579"/>
        <a:ext cx="7314806" cy="426206"/>
      </dsp:txXfrm>
    </dsp:sp>
    <dsp:sp modelId="{72B14800-95B1-4E09-96D7-57BD1C1E03E1}">
      <dsp:nvSpPr>
        <dsp:cNvPr id="0" name=""/>
        <dsp:cNvSpPr/>
      </dsp:nvSpPr>
      <dsp:spPr>
        <a:xfrm>
          <a:off x="0" y="2455442"/>
          <a:ext cx="10515600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3686B-135D-4321-BB4C-E07D5C41A2F1}">
      <dsp:nvSpPr>
        <dsp:cNvPr id="0" name=""/>
        <dsp:cNvSpPr/>
      </dsp:nvSpPr>
      <dsp:spPr>
        <a:xfrm>
          <a:off x="525780" y="2219282"/>
          <a:ext cx="736092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отзывчивость, заботливость, доброжелательность к людям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837" y="2242339"/>
        <a:ext cx="7314806" cy="426206"/>
      </dsp:txXfrm>
    </dsp:sp>
    <dsp:sp modelId="{DC7923D1-6C21-4772-882A-2E5EA17214C4}">
      <dsp:nvSpPr>
        <dsp:cNvPr id="0" name=""/>
        <dsp:cNvSpPr/>
      </dsp:nvSpPr>
      <dsp:spPr>
        <a:xfrm>
          <a:off x="0" y="3181202"/>
          <a:ext cx="10515600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952D7-8F9F-4C79-90DD-0D104CCE0DF9}">
      <dsp:nvSpPr>
        <dsp:cNvPr id="0" name=""/>
        <dsp:cNvSpPr/>
      </dsp:nvSpPr>
      <dsp:spPr>
        <a:xfrm>
          <a:off x="525780" y="2945042"/>
          <a:ext cx="736092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эмпатийность</a:t>
          </a: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рефлексивность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837" y="2968099"/>
        <a:ext cx="7314806" cy="426206"/>
      </dsp:txXfrm>
    </dsp:sp>
    <dsp:sp modelId="{87762E36-5A08-45D2-AB86-F743467B8318}">
      <dsp:nvSpPr>
        <dsp:cNvPr id="0" name=""/>
        <dsp:cNvSpPr/>
      </dsp:nvSpPr>
      <dsp:spPr>
        <a:xfrm>
          <a:off x="0" y="3906962"/>
          <a:ext cx="10515600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1ED5A-F037-4CDD-A2C8-078D7BFD33E0}">
      <dsp:nvSpPr>
        <dsp:cNvPr id="0" name=""/>
        <dsp:cNvSpPr/>
      </dsp:nvSpPr>
      <dsp:spPr>
        <a:xfrm>
          <a:off x="525780" y="3670802"/>
          <a:ext cx="736092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визуальная привлекательность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837" y="3693859"/>
        <a:ext cx="7314806" cy="426206"/>
      </dsp:txXfrm>
    </dsp:sp>
    <dsp:sp modelId="{6CEB92A4-AB41-41A4-BA2E-C6E5454BBC29}">
      <dsp:nvSpPr>
        <dsp:cNvPr id="0" name=""/>
        <dsp:cNvSpPr/>
      </dsp:nvSpPr>
      <dsp:spPr>
        <a:xfrm>
          <a:off x="0" y="4632722"/>
          <a:ext cx="10515600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8A470-0236-4AB9-B8D8-0D892FD59B93}">
      <dsp:nvSpPr>
        <dsp:cNvPr id="0" name=""/>
        <dsp:cNvSpPr/>
      </dsp:nvSpPr>
      <dsp:spPr>
        <a:xfrm>
          <a:off x="525780" y="4396562"/>
          <a:ext cx="736092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оптимизм, уверенность в себе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837" y="4419619"/>
        <a:ext cx="7314806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A3A54-B067-4B79-AD3D-936B3667964B}">
      <dsp:nvSpPr>
        <dsp:cNvPr id="0" name=""/>
        <dsp:cNvSpPr/>
      </dsp:nvSpPr>
      <dsp:spPr>
        <a:xfrm>
          <a:off x="0" y="330389"/>
          <a:ext cx="105156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871902-94E4-4676-866B-8E36EF99FB9A}">
      <dsp:nvSpPr>
        <dsp:cNvPr id="0" name=""/>
        <dsp:cNvSpPr/>
      </dsp:nvSpPr>
      <dsp:spPr>
        <a:xfrm>
          <a:off x="500620" y="20429"/>
          <a:ext cx="10012402" cy="6199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знание организации, способность обеспечить ее деятельность всем необходимым, ставить и распределять среди исполнителей задачи, координировать и контролировать их осуществление, побуждать к труду</a:t>
          </a:r>
          <a:endParaRPr lang="ru-RU" sz="16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0882" y="50691"/>
        <a:ext cx="9951878" cy="559396"/>
      </dsp:txXfrm>
    </dsp:sp>
    <dsp:sp modelId="{C459A0F4-8068-471D-BA72-B375228494A0}">
      <dsp:nvSpPr>
        <dsp:cNvPr id="0" name=""/>
        <dsp:cNvSpPr/>
      </dsp:nvSpPr>
      <dsp:spPr>
        <a:xfrm>
          <a:off x="0" y="1459905"/>
          <a:ext cx="105156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242779-F7F0-438D-9B92-3A164BE67D79}">
      <dsp:nvSpPr>
        <dsp:cNvPr id="0" name=""/>
        <dsp:cNvSpPr/>
      </dsp:nvSpPr>
      <dsp:spPr>
        <a:xfrm>
          <a:off x="500620" y="972989"/>
          <a:ext cx="10012402" cy="79687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энергичность, </a:t>
          </a:r>
          <a:r>
            <a:rPr lang="ru-RU" sz="1600" kern="1200" dirty="0" err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доминантность</a:t>
          </a:r>
          <a:r>
            <a:rPr lang="ru-RU" sz="16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честолюбие, стремление к власти, личной независимости, к лидерству в любых обстоятельствах, а порой и любой ценой, завышенный уровень притязаний, смелость, решительность, напористость, воля, требовательность, бескомпромиссность в отстаивании своих прав</a:t>
          </a:r>
          <a:endParaRPr lang="ru-RU" sz="16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9520" y="1011889"/>
        <a:ext cx="9934602" cy="719076"/>
      </dsp:txXfrm>
    </dsp:sp>
    <dsp:sp modelId="{9FD85BED-6BB2-44A7-BF9C-940079E6F0B4}">
      <dsp:nvSpPr>
        <dsp:cNvPr id="0" name=""/>
        <dsp:cNvSpPr/>
      </dsp:nvSpPr>
      <dsp:spPr>
        <a:xfrm>
          <a:off x="0" y="2412465"/>
          <a:ext cx="105156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86DDEC-5012-495D-94FE-F753652ED106}">
      <dsp:nvSpPr>
        <dsp:cNvPr id="0" name=""/>
        <dsp:cNvSpPr/>
      </dsp:nvSpPr>
      <dsp:spPr>
        <a:xfrm>
          <a:off x="500620" y="2102505"/>
          <a:ext cx="10012402" cy="6199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контактность, коммуникабельность, умение расположить к себе людей, убедить в правильности своей точки зрения, повести за собой</a:t>
          </a:r>
          <a:endParaRPr lang="ru-RU" sz="16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0882" y="2132767"/>
        <a:ext cx="9951878" cy="559396"/>
      </dsp:txXfrm>
    </dsp:sp>
    <dsp:sp modelId="{2537513B-A760-4CCF-B93D-8B59C56F54BD}">
      <dsp:nvSpPr>
        <dsp:cNvPr id="0" name=""/>
        <dsp:cNvSpPr/>
      </dsp:nvSpPr>
      <dsp:spPr>
        <a:xfrm>
          <a:off x="0" y="3365025"/>
          <a:ext cx="105156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68586F-143D-497C-9B1A-8503064DB3C7}">
      <dsp:nvSpPr>
        <dsp:cNvPr id="0" name=""/>
        <dsp:cNvSpPr/>
      </dsp:nvSpPr>
      <dsp:spPr>
        <a:xfrm>
          <a:off x="500620" y="3055065"/>
          <a:ext cx="10012402" cy="6199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целеустремленность, инициативность, оперативность в решении проблем, умение быстро выбрать главное и сконцентрироваться на нем, но при необходимости легко перестроиться</a:t>
          </a:r>
          <a:endParaRPr lang="ru-RU" sz="16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0882" y="3085327"/>
        <a:ext cx="9951878" cy="559396"/>
      </dsp:txXfrm>
    </dsp:sp>
    <dsp:sp modelId="{12CF5DFB-3284-4B09-86B4-ACB3CD22C113}">
      <dsp:nvSpPr>
        <dsp:cNvPr id="0" name=""/>
        <dsp:cNvSpPr/>
      </dsp:nvSpPr>
      <dsp:spPr>
        <a:xfrm>
          <a:off x="0" y="4317585"/>
          <a:ext cx="105156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E3A93D-5EAF-4A19-A039-72E10F4C2CE4}">
      <dsp:nvSpPr>
        <dsp:cNvPr id="0" name=""/>
        <dsp:cNvSpPr/>
      </dsp:nvSpPr>
      <dsp:spPr>
        <a:xfrm>
          <a:off x="500620" y="4007625"/>
          <a:ext cx="10012402" cy="6199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ответственность, способность управлять собой, своим поведением, рабочим временем, взаимоотношениями с окружающими, воспитывать их</a:t>
          </a:r>
          <a:endParaRPr lang="ru-RU" sz="16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0882" y="4037887"/>
        <a:ext cx="9951878" cy="559396"/>
      </dsp:txXfrm>
    </dsp:sp>
    <dsp:sp modelId="{E66C8FD9-97EE-4C3F-89CF-BEA3EB991CEA}">
      <dsp:nvSpPr>
        <dsp:cNvPr id="0" name=""/>
        <dsp:cNvSpPr/>
      </dsp:nvSpPr>
      <dsp:spPr>
        <a:xfrm>
          <a:off x="0" y="5270145"/>
          <a:ext cx="105156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AD6857-9081-44D1-9ED0-4560D496F597}">
      <dsp:nvSpPr>
        <dsp:cNvPr id="0" name=""/>
        <dsp:cNvSpPr/>
      </dsp:nvSpPr>
      <dsp:spPr>
        <a:xfrm>
          <a:off x="500620" y="4960185"/>
          <a:ext cx="10012402" cy="6199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к преобразованиям, нововведениям, готовность идти на риск самому и увлекать за собой подчиненных и т. п.</a:t>
          </a:r>
          <a:endParaRPr lang="ru-RU" sz="16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0882" y="4990447"/>
        <a:ext cx="9951878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96BA6-95D7-4DA6-BA55-C6BAB5BEFE8D}">
      <dsp:nvSpPr>
        <dsp:cNvPr id="0" name=""/>
        <dsp:cNvSpPr/>
      </dsp:nvSpPr>
      <dsp:spPr>
        <a:xfrm rot="16200000">
          <a:off x="1337468" y="-1337468"/>
          <a:ext cx="2582862" cy="52578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профессиональная компетентность</a:t>
          </a:r>
          <a:endParaRPr lang="ru-RU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1" y="1"/>
        <a:ext cx="5257800" cy="1937146"/>
      </dsp:txXfrm>
    </dsp:sp>
    <dsp:sp modelId="{D6F76F92-7772-4085-906C-A62F6E3C0239}">
      <dsp:nvSpPr>
        <dsp:cNvPr id="0" name=""/>
        <dsp:cNvSpPr/>
      </dsp:nvSpPr>
      <dsp:spPr>
        <a:xfrm>
          <a:off x="5257800" y="0"/>
          <a:ext cx="5257800" cy="2582862"/>
        </a:xfrm>
        <a:prstGeom prst="round1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организаторская интуиция или чутье</a:t>
          </a:r>
          <a:endParaRPr lang="ru-RU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00" y="0"/>
        <a:ext cx="5257800" cy="1937146"/>
      </dsp:txXfrm>
    </dsp:sp>
    <dsp:sp modelId="{851BB929-1735-4B12-8213-4986F4F3B3B1}">
      <dsp:nvSpPr>
        <dsp:cNvPr id="0" name=""/>
        <dsp:cNvSpPr/>
      </dsp:nvSpPr>
      <dsp:spPr>
        <a:xfrm rot="10800000">
          <a:off x="0" y="2582862"/>
          <a:ext cx="5257800" cy="2582862"/>
        </a:xfrm>
        <a:prstGeom prst="round1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склонность к организаторской деятельности</a:t>
          </a:r>
          <a:endParaRPr lang="ru-RU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3228578"/>
        <a:ext cx="5257800" cy="1937146"/>
      </dsp:txXfrm>
    </dsp:sp>
    <dsp:sp modelId="{F1FA1D65-9A34-48DA-B3AB-232F90F29A3D}">
      <dsp:nvSpPr>
        <dsp:cNvPr id="0" name=""/>
        <dsp:cNvSpPr/>
      </dsp:nvSpPr>
      <dsp:spPr>
        <a:xfrm rot="5400000">
          <a:off x="6595268" y="1245393"/>
          <a:ext cx="2582862" cy="5257800"/>
        </a:xfrm>
        <a:prstGeom prst="round1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эмоционально-волевая действенность</a:t>
          </a:r>
          <a:endParaRPr lang="ru-RU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257799" y="3228578"/>
        <a:ext cx="5257800" cy="1937146"/>
      </dsp:txXfrm>
    </dsp:sp>
    <dsp:sp modelId="{E1823CC5-F71E-4DF8-8F14-71E9F838E8CE}">
      <dsp:nvSpPr>
        <dsp:cNvPr id="0" name=""/>
        <dsp:cNvSpPr/>
      </dsp:nvSpPr>
      <dsp:spPr>
        <a:xfrm>
          <a:off x="3680460" y="1937146"/>
          <a:ext cx="3154680" cy="1291431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Социально-психологический профиль личности руководителя 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3502" y="2000188"/>
        <a:ext cx="3028596" cy="11653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FC0D-DCDB-48D5-948A-36FFC5D482FE}">
      <dsp:nvSpPr>
        <dsp:cNvPr id="0" name=""/>
        <dsp:cNvSpPr/>
      </dsp:nvSpPr>
      <dsp:spPr>
        <a:xfrm>
          <a:off x="-5730140" y="-877248"/>
          <a:ext cx="6823385" cy="682338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303AF-C4D5-4D0A-8577-8EF39DAD42B4}">
      <dsp:nvSpPr>
        <dsp:cNvPr id="0" name=""/>
        <dsp:cNvSpPr/>
      </dsp:nvSpPr>
      <dsp:spPr>
        <a:xfrm>
          <a:off x="703561" y="506888"/>
          <a:ext cx="9742087" cy="1013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6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организаторской деятельности</a:t>
          </a:r>
          <a:endParaRPr lang="ru-RU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3561" y="506888"/>
        <a:ext cx="9742087" cy="1013777"/>
      </dsp:txXfrm>
    </dsp:sp>
    <dsp:sp modelId="{1A8840B7-4C27-43B9-8C30-EF3A7C7691DD}">
      <dsp:nvSpPr>
        <dsp:cNvPr id="0" name=""/>
        <dsp:cNvSpPr/>
      </dsp:nvSpPr>
      <dsp:spPr>
        <a:xfrm>
          <a:off x="69950" y="380166"/>
          <a:ext cx="1267221" cy="1267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17193-952E-4FAE-B14B-FC5CD52A75C7}">
      <dsp:nvSpPr>
        <dsp:cNvPr id="0" name=""/>
        <dsp:cNvSpPr/>
      </dsp:nvSpPr>
      <dsp:spPr>
        <a:xfrm>
          <a:off x="1072069" y="2027555"/>
          <a:ext cx="9373579" cy="1013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6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самочувствие в процессе занятий организаторской деятельностью (</a:t>
          </a:r>
          <a:r>
            <a:rPr lang="ru-RU" sz="2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стеничность</a:t>
          </a:r>
          <a:r>
            <a:rPr lang="ru-RU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чувств)</a:t>
          </a:r>
          <a:endParaRPr lang="ru-RU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2069" y="2027555"/>
        <a:ext cx="9373579" cy="1013777"/>
      </dsp:txXfrm>
    </dsp:sp>
    <dsp:sp modelId="{D6DD29A5-132F-4EE1-879D-0D8485E0B484}">
      <dsp:nvSpPr>
        <dsp:cNvPr id="0" name=""/>
        <dsp:cNvSpPr/>
      </dsp:nvSpPr>
      <dsp:spPr>
        <a:xfrm>
          <a:off x="438458" y="1900833"/>
          <a:ext cx="1267221" cy="1267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8BED2-09B6-4E96-AC9B-AC111E0507B2}">
      <dsp:nvSpPr>
        <dsp:cNvPr id="0" name=""/>
        <dsp:cNvSpPr/>
      </dsp:nvSpPr>
      <dsp:spPr>
        <a:xfrm>
          <a:off x="703561" y="3548221"/>
          <a:ext cx="9742087" cy="1013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6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работоспособность, которая проявляется в том, что руководитель не устает от занятий организаторской деятельностью</a:t>
          </a:r>
          <a:endParaRPr lang="ru-RU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3561" y="3548221"/>
        <a:ext cx="9742087" cy="1013777"/>
      </dsp:txXfrm>
    </dsp:sp>
    <dsp:sp modelId="{2A120926-4F7B-493A-93F2-430D8AE97F96}">
      <dsp:nvSpPr>
        <dsp:cNvPr id="0" name=""/>
        <dsp:cNvSpPr/>
      </dsp:nvSpPr>
      <dsp:spPr>
        <a:xfrm>
          <a:off x="69950" y="3421499"/>
          <a:ext cx="1267221" cy="1267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47073-5CEA-4594-B856-1B278D0022B7}">
      <dsp:nvSpPr>
        <dsp:cNvPr id="0" name=""/>
        <dsp:cNvSpPr/>
      </dsp:nvSpPr>
      <dsp:spPr>
        <a:xfrm>
          <a:off x="3358480" y="306570"/>
          <a:ext cx="3961828" cy="3961828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Требователь-ность</a:t>
          </a:r>
          <a:endParaRPr lang="ru-RU" sz="1800" b="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6458" y="1146100"/>
        <a:ext cx="1414938" cy="1179115"/>
      </dsp:txXfrm>
    </dsp:sp>
    <dsp:sp modelId="{E2220935-C1DC-489F-A10D-71BD3C4723C8}">
      <dsp:nvSpPr>
        <dsp:cNvPr id="0" name=""/>
        <dsp:cNvSpPr/>
      </dsp:nvSpPr>
      <dsp:spPr>
        <a:xfrm>
          <a:off x="3276885" y="448063"/>
          <a:ext cx="3961828" cy="3961828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Критичность </a:t>
          </a:r>
          <a:endParaRPr lang="ru-RU" sz="1800" b="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20178" y="3018536"/>
        <a:ext cx="2122408" cy="1037621"/>
      </dsp:txXfrm>
    </dsp:sp>
    <dsp:sp modelId="{36AEB5A0-50E9-479D-BB64-7D950EB228BF}">
      <dsp:nvSpPr>
        <dsp:cNvPr id="0" name=""/>
        <dsp:cNvSpPr/>
      </dsp:nvSpPr>
      <dsp:spPr>
        <a:xfrm>
          <a:off x="3195290" y="306570"/>
          <a:ext cx="3961828" cy="3961828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Социальная или общая энергичность </a:t>
          </a:r>
          <a:endParaRPr lang="ru-RU" sz="1800" b="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54202" y="1146100"/>
        <a:ext cx="1414938" cy="1179115"/>
      </dsp:txXfrm>
    </dsp:sp>
    <dsp:sp modelId="{59F458CB-9FDD-42E0-80BB-87D12009BEE6}">
      <dsp:nvSpPr>
        <dsp:cNvPr id="0" name=""/>
        <dsp:cNvSpPr/>
      </dsp:nvSpPr>
      <dsp:spPr>
        <a:xfrm>
          <a:off x="3113551" y="61313"/>
          <a:ext cx="4452341" cy="445234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E19B4-9947-4711-8EF3-DEF3B7B403B6}">
      <dsp:nvSpPr>
        <dsp:cNvPr id="0" name=""/>
        <dsp:cNvSpPr/>
      </dsp:nvSpPr>
      <dsp:spPr>
        <a:xfrm>
          <a:off x="3031629" y="202557"/>
          <a:ext cx="4452341" cy="445234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4D2CD-6E89-41EB-B307-130C8757893A}">
      <dsp:nvSpPr>
        <dsp:cNvPr id="0" name=""/>
        <dsp:cNvSpPr/>
      </dsp:nvSpPr>
      <dsp:spPr>
        <a:xfrm>
          <a:off x="2949707" y="61313"/>
          <a:ext cx="4452341" cy="445234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F971-9172-4825-A743-41F5A2975CC1}">
      <dsp:nvSpPr>
        <dsp:cNvPr id="0" name=""/>
        <dsp:cNvSpPr/>
      </dsp:nvSpPr>
      <dsp:spPr>
        <a:xfrm>
          <a:off x="788669" y="0"/>
          <a:ext cx="8938260" cy="4664075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90689-1473-49F0-9CF7-A8182C956EA1}">
      <dsp:nvSpPr>
        <dsp:cNvPr id="0" name=""/>
        <dsp:cNvSpPr/>
      </dsp:nvSpPr>
      <dsp:spPr>
        <a:xfrm>
          <a:off x="3594" y="1399222"/>
          <a:ext cx="2335202" cy="18656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высокий интеллект и нацеленность на новое знание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667" y="1490295"/>
        <a:ext cx="2153056" cy="1683484"/>
      </dsp:txXfrm>
    </dsp:sp>
    <dsp:sp modelId="{1047505C-F0DA-4ED6-ADA7-0756D1784ACF}">
      <dsp:nvSpPr>
        <dsp:cNvPr id="0" name=""/>
        <dsp:cNvSpPr/>
      </dsp:nvSpPr>
      <dsp:spPr>
        <a:xfrm>
          <a:off x="2727997" y="1399222"/>
          <a:ext cx="2335202" cy="18656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воображение и изобретательность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9070" y="1490295"/>
        <a:ext cx="2153056" cy="1683484"/>
      </dsp:txXfrm>
    </dsp:sp>
    <dsp:sp modelId="{1393157A-F107-4EF1-8471-F0EC28E8C839}">
      <dsp:nvSpPr>
        <dsp:cNvPr id="0" name=""/>
        <dsp:cNvSpPr/>
      </dsp:nvSpPr>
      <dsp:spPr>
        <a:xfrm>
          <a:off x="5452400" y="1399222"/>
          <a:ext cx="2335202" cy="18656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личная энергия и воля к действию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3473" y="1490295"/>
        <a:ext cx="2153056" cy="1683484"/>
      </dsp:txXfrm>
    </dsp:sp>
    <dsp:sp modelId="{FEC0D4E8-F2B1-441E-BE36-7FDF2D8AAE62}">
      <dsp:nvSpPr>
        <dsp:cNvPr id="0" name=""/>
        <dsp:cNvSpPr/>
      </dsp:nvSpPr>
      <dsp:spPr>
        <a:xfrm>
          <a:off x="8176803" y="1399222"/>
          <a:ext cx="2335202" cy="18656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сочетание ума и фантазии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67876" y="1490295"/>
        <a:ext cx="2153056" cy="168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0774C-8E0B-4820-A4FE-DEA35985341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E114-3E6C-4AB4-ADAC-30CDF0A77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4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3697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99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3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50A5DEB-4A0B-4820-8159-F9C0F0CD9CA9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0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69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60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40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07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95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47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5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3D861-4F77-44FB-924F-6B5975B8D14D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04B18-633C-4AC1-A2BA-059BF371F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3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3046"/>
            <a:ext cx="9144000" cy="106386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6. </a:t>
            </a:r>
            <a:r>
              <a:rPr lang="kk-KZ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Личность руководителя как субъекта управления организацией</a:t>
            </a:r>
            <a:endParaRPr lang="ru-RU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10154"/>
            <a:ext cx="9144000" cy="3147646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 - психологические основы деятельности руководителя.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Социально-психологические аспекты управления организацией.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Психологические аспекты профессиональной карьеры руководителя.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стиля управления. Классификация стилей управления</a:t>
            </a:r>
            <a:r>
              <a:rPr lang="ru-RU" dirty="0"/>
              <a:t>.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0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иметь следующие качества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44455"/>
              </p:ext>
            </p:extLst>
          </p:nvPr>
        </p:nvGraphicFramePr>
        <p:xfrm>
          <a:off x="838200" y="1512888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3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2855641" y="298869"/>
            <a:ext cx="612067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200" b="1" dirty="0">
                <a:latin typeface="Times New Roman"/>
                <a:ea typeface="Times New Roman"/>
              </a:rPr>
              <a:t>О</a:t>
            </a:r>
            <a:r>
              <a:rPr lang="ru-RU" sz="3200" b="1" dirty="0">
                <a:latin typeface="Times New Roman"/>
                <a:ea typeface="Times New Roman"/>
              </a:rPr>
              <a:t>бщие качества </a:t>
            </a:r>
            <a:r>
              <a:rPr lang="ru-RU" sz="3200" b="1" dirty="0">
                <a:latin typeface="Times New Roman"/>
                <a:ea typeface="Times New Roman"/>
              </a:rPr>
              <a:t>группы</a:t>
            </a:r>
            <a:endParaRPr lang="ru-RU" sz="3200" b="1" dirty="0">
              <a:solidFill>
                <a:srgbClr val="000000"/>
              </a:solidFill>
              <a:latin typeface="Times New Roman" pitchFamily="16" charset="0"/>
              <a:cs typeface="Calibri" pitchFamily="32" charset="0"/>
            </a:endParaRPr>
          </a:p>
        </p:txBody>
      </p:sp>
      <p:sp>
        <p:nvSpPr>
          <p:cNvPr id="10249" name="AutoShape 8"/>
          <p:cNvSpPr>
            <a:spLocks noChangeArrowheads="1"/>
          </p:cNvSpPr>
          <p:nvPr/>
        </p:nvSpPr>
        <p:spPr bwMode="auto">
          <a:xfrm>
            <a:off x="5333998" y="3990618"/>
            <a:ext cx="2428875" cy="85725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dirty="0" err="1">
                <a:latin typeface="Times New Roman"/>
                <a:ea typeface="Times New Roman"/>
              </a:rPr>
              <a:t>Референтность</a:t>
            </a:r>
            <a:endParaRPr lang="ru-RU" sz="2000" dirty="0">
              <a:solidFill>
                <a:srgbClr val="000000"/>
              </a:solidFill>
              <a:cs typeface="Calibri" pitchFamily="32" charset="0"/>
            </a:endParaRPr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2738439" y="428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 flipH="1">
            <a:off x="6499223" y="4833300"/>
            <a:ext cx="4763" cy="5000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3047996" y="913150"/>
            <a:ext cx="2428875" cy="85725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dirty="0" err="1">
                <a:latin typeface="Times New Roman"/>
                <a:ea typeface="Times New Roman"/>
              </a:rPr>
              <a:t>Интрагрупповая</a:t>
            </a:r>
            <a:r>
              <a:rPr lang="ru-RU" sz="2000" dirty="0">
                <a:latin typeface="Times New Roman"/>
                <a:ea typeface="Times New Roman"/>
              </a:rPr>
              <a:t> активность </a:t>
            </a:r>
            <a:endParaRPr lang="ru-RU" sz="2000" dirty="0">
              <a:solidFill>
                <a:srgbClr val="000000"/>
              </a:solidFill>
              <a:cs typeface="Calibri" pitchFamily="32" charset="0"/>
            </a:endParaRPr>
          </a:p>
        </p:txBody>
      </p:sp>
      <p:sp>
        <p:nvSpPr>
          <p:cNvPr id="10244" name="AutoShape 3"/>
          <p:cNvSpPr>
            <a:spLocks noChangeArrowheads="1"/>
          </p:cNvSpPr>
          <p:nvPr/>
        </p:nvSpPr>
        <p:spPr bwMode="auto">
          <a:xfrm>
            <a:off x="7405685" y="913151"/>
            <a:ext cx="2328863" cy="785812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dirty="0" err="1">
                <a:latin typeface="Times New Roman"/>
                <a:ea typeface="Times New Roman"/>
              </a:rPr>
              <a:t>Интергрупповая</a:t>
            </a:r>
            <a:r>
              <a:rPr lang="ru-RU" sz="2000" dirty="0">
                <a:latin typeface="Times New Roman"/>
                <a:ea typeface="Times New Roman"/>
              </a:rPr>
              <a:t> активность </a:t>
            </a:r>
            <a:endParaRPr lang="ru-RU" sz="2000" dirty="0">
              <a:solidFill>
                <a:srgbClr val="000000"/>
              </a:solidFill>
              <a:cs typeface="Calibri" pitchFamily="32" charset="0"/>
            </a:endParaRPr>
          </a:p>
        </p:txBody>
      </p:sp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5048248" y="2627651"/>
            <a:ext cx="2714625" cy="785812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dirty="0">
                <a:latin typeface="Times New Roman"/>
                <a:ea typeface="Times New Roman"/>
              </a:rPr>
              <a:t>Направленность </a:t>
            </a:r>
            <a:r>
              <a:rPr lang="ru-RU" sz="2000" dirty="0">
                <a:latin typeface="Times New Roman"/>
                <a:ea typeface="Times New Roman"/>
              </a:rPr>
              <a:t>группы </a:t>
            </a:r>
            <a:endParaRPr lang="ru-RU" sz="2000" dirty="0">
              <a:solidFill>
                <a:srgbClr val="000000"/>
              </a:solidFill>
              <a:cs typeface="Calibri" pitchFamily="32" charset="0"/>
            </a:endParaRPr>
          </a:p>
        </p:txBody>
      </p:sp>
      <p:cxnSp>
        <p:nvCxnSpPr>
          <p:cNvPr id="10246" name="AutoShape 5"/>
          <p:cNvCxnSpPr>
            <a:cxnSpLocks noChangeShapeType="1"/>
          </p:cNvCxnSpPr>
          <p:nvPr/>
        </p:nvCxnSpPr>
        <p:spPr bwMode="auto">
          <a:xfrm>
            <a:off x="3762371" y="4913651"/>
            <a:ext cx="2643188" cy="428625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47" name="AutoShape 6"/>
          <p:cNvCxnSpPr>
            <a:cxnSpLocks noChangeShapeType="1"/>
          </p:cNvCxnSpPr>
          <p:nvPr/>
        </p:nvCxnSpPr>
        <p:spPr bwMode="auto">
          <a:xfrm flipH="1">
            <a:off x="6405558" y="1698964"/>
            <a:ext cx="2286000" cy="930275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2547935" y="3984963"/>
            <a:ext cx="2357437" cy="928688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dirty="0">
                <a:latin typeface="Times New Roman"/>
                <a:ea typeface="Times New Roman"/>
              </a:rPr>
              <a:t>Лидерство</a:t>
            </a:r>
            <a:endParaRPr lang="ru-RU" sz="2000" dirty="0">
              <a:solidFill>
                <a:srgbClr val="000000"/>
              </a:solidFill>
              <a:cs typeface="Calibri" pitchFamily="32" charset="0"/>
            </a:endParaRPr>
          </a:p>
        </p:txBody>
      </p:sp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8191495" y="4056400"/>
            <a:ext cx="2071688" cy="85725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dirty="0">
                <a:latin typeface="Times New Roman"/>
                <a:ea typeface="Times New Roman"/>
              </a:rPr>
              <a:t>Микроклимат</a:t>
            </a:r>
            <a:endParaRPr lang="ru-RU" sz="2000" dirty="0">
              <a:solidFill>
                <a:srgbClr val="000000"/>
              </a:solidFill>
              <a:cs typeface="Calibri" pitchFamily="32" charset="0"/>
            </a:endParaRPr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5191120" y="5342275"/>
            <a:ext cx="2381251" cy="609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dirty="0" err="1">
                <a:latin typeface="Times New Roman"/>
                <a:ea typeface="Times New Roman"/>
              </a:rPr>
              <a:t>Интегративность</a:t>
            </a:r>
            <a:r>
              <a:rPr lang="ru-RU" sz="2000" dirty="0">
                <a:latin typeface="Times New Roman"/>
                <a:ea typeface="Times New Roman"/>
              </a:rPr>
              <a:t> (сплоченность)</a:t>
            </a:r>
            <a:endParaRPr lang="ru-RU" sz="2000" dirty="0">
              <a:solidFill>
                <a:srgbClr val="000000"/>
              </a:solidFill>
              <a:cs typeface="Calibri" pitchFamily="32" charset="0"/>
            </a:endParaRPr>
          </a:p>
        </p:txBody>
      </p:sp>
      <p:cxnSp>
        <p:nvCxnSpPr>
          <p:cNvPr id="10252" name="AutoShape 11"/>
          <p:cNvCxnSpPr>
            <a:cxnSpLocks noChangeShapeType="1"/>
          </p:cNvCxnSpPr>
          <p:nvPr/>
        </p:nvCxnSpPr>
        <p:spPr bwMode="auto">
          <a:xfrm>
            <a:off x="4119558" y="1770401"/>
            <a:ext cx="2286000" cy="85883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53" name="AutoShape 12"/>
          <p:cNvCxnSpPr>
            <a:cxnSpLocks noChangeShapeType="1"/>
          </p:cNvCxnSpPr>
          <p:nvPr/>
        </p:nvCxnSpPr>
        <p:spPr bwMode="auto">
          <a:xfrm>
            <a:off x="6334122" y="3413463"/>
            <a:ext cx="3000375" cy="642938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54" name="AutoShape 13"/>
          <p:cNvCxnSpPr>
            <a:cxnSpLocks noChangeShapeType="1"/>
          </p:cNvCxnSpPr>
          <p:nvPr/>
        </p:nvCxnSpPr>
        <p:spPr bwMode="auto">
          <a:xfrm flipH="1">
            <a:off x="6476996" y="4913651"/>
            <a:ext cx="2857500" cy="428625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56" name="AutoShape 15"/>
          <p:cNvCxnSpPr>
            <a:cxnSpLocks noChangeShapeType="1"/>
          </p:cNvCxnSpPr>
          <p:nvPr/>
        </p:nvCxnSpPr>
        <p:spPr bwMode="auto">
          <a:xfrm flipH="1">
            <a:off x="3475036" y="3413462"/>
            <a:ext cx="3000375" cy="5715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58" name="Line 17"/>
          <p:cNvSpPr>
            <a:spLocks noChangeShapeType="1"/>
          </p:cNvSpPr>
          <p:nvPr/>
        </p:nvSpPr>
        <p:spPr bwMode="auto">
          <a:xfrm flipH="1">
            <a:off x="6475408" y="3413462"/>
            <a:ext cx="4763" cy="5715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2" grpId="1"/>
      <p:bldP spid="10249" grpId="0" animBg="1"/>
      <p:bldP spid="10257" grpId="0" animBg="1"/>
      <p:bldP spid="10243" grpId="0" animBg="1"/>
      <p:bldP spid="10244" grpId="0" animBg="1"/>
      <p:bldP spid="10245" grpId="0" animBg="1"/>
      <p:bldP spid="10248" grpId="0" animBg="1"/>
      <p:bldP spid="10250" grpId="0" animBg="1"/>
      <p:bldP spid="10251" grpId="0" animBg="1"/>
      <p:bldP spid="102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/>
          </p:nvPr>
        </p:nvGraphicFramePr>
        <p:xfrm>
          <a:off x="1981200" y="304800"/>
          <a:ext cx="8229600" cy="580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9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влияния в группе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752601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B19B-3DA5-4E36-B98A-A40BE40AAEA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05.10.2021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39B-7AAC-46D6-BD3B-2CB604CF8BB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влияния в группе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752601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99E2-57A6-44EB-886D-1DC9C874ABF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05.10.2021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39B-7AAC-46D6-BD3B-2CB604CF8BB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влияния в группе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752601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23F5-2243-48BA-AE69-A21150A00F7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05.10.2021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39B-7AAC-46D6-BD3B-2CB604CF8BB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влияния в группе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752601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33C0-2256-490D-A304-0DE6486F8A9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05.10.2021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39B-7AAC-46D6-BD3B-2CB604CF8BB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влияния в группе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752601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122-4E05-47B0-B3CB-D6BFEE58054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05.10.2021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39B-7AAC-46D6-BD3B-2CB604CF8BB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86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карьера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093448"/>
              </p:ext>
            </p:extLst>
          </p:nvPr>
        </p:nvGraphicFramePr>
        <p:xfrm>
          <a:off x="838200" y="1063868"/>
          <a:ext cx="10515600" cy="579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2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8595" y="285981"/>
            <a:ext cx="1120242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Теория карьеры Д</a:t>
            </a:r>
            <a:r>
              <a:rPr lang="ru-RU" sz="40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Сьюпера</a:t>
            </a:r>
            <a:endParaRPr lang="ru-RU" sz="4000" b="1" dirty="0" smtClean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Карьера -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комбинация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ролей, которые человек выполняет в течение всей жизни.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Важнейшей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детерминантой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профессионального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человека является его представление о своей личности - так называемая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«Я-концепция», которую каждый человек в жизни воплощает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серию карьерных решений. </a:t>
            </a:r>
          </a:p>
          <a:p>
            <a:endParaRPr lang="ru-RU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4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>
            <a:normAutofit fontScale="90000"/>
          </a:bodyPr>
          <a:lstStyle/>
          <a:p>
            <a:pPr algn="just">
              <a:lnSpc>
                <a:spcPts val="3240"/>
              </a:lnSpc>
            </a:pPr>
            <a:r>
              <a:rPr lang="ru-RU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лицо, на которое официально возложены функции управления коллективом и организация его деятельности</a:t>
            </a:r>
            <a:r>
              <a:rPr lang="ru-RU" dirty="0"/>
              <a:t>.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591033"/>
              </p:ext>
            </p:extLst>
          </p:nvPr>
        </p:nvGraphicFramePr>
        <p:xfrm>
          <a:off x="838200" y="1327150"/>
          <a:ext cx="10515600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4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адужная» теория профессиональной успешности | Технология тренинг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9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КАРЬЕРА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469012"/>
              </p:ext>
            </p:extLst>
          </p:nvPr>
        </p:nvGraphicFramePr>
        <p:xfrm>
          <a:off x="838200" y="1345223"/>
          <a:ext cx="10515600" cy="483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185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формирование и реализацию карьеры оказывает влияние множество психологических факторов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9244"/>
              </p:ext>
            </p:extLst>
          </p:nvPr>
        </p:nvGraphicFramePr>
        <p:xfrm>
          <a:off x="838200" y="1283677"/>
          <a:ext cx="10515600" cy="4893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75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8891" y="378070"/>
            <a:ext cx="10181493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управления 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карьерой </a:t>
            </a: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сотрудника: 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установление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взаимосвязи целей развития организации и сотрудника;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предупреждение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устранение «карьерных тупиков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»;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уточнение критериев служебного роста, используемых в конкретных решениях, касающихся карьеры;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объективных и субъективных факторов, влияющих на карьеру сотрудника;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использование карьерного потенциала сотрудника;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обоснованная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карьерного потенциала и снижение уровня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нереалистичности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ожиданий сотрудника;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эффективное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путей служебного роста;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установление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требуемого уровня профессиональной компетентности для продвижения по службе.</a:t>
            </a:r>
          </a:p>
        </p:txBody>
      </p:sp>
    </p:spTree>
    <p:extLst>
      <p:ext uri="{BB962C8B-B14F-4D97-AF65-F5344CB8AC3E}">
        <p14:creationId xmlns:p14="http://schemas.microsoft.com/office/powerpoint/2010/main" val="7150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584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управления по </a:t>
            </a:r>
            <a:r>
              <a:rPr lang="ru-RU"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К.Левину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393753"/>
              </p:ext>
            </p:extLst>
          </p:nvPr>
        </p:nvGraphicFramePr>
        <p:xfrm>
          <a:off x="838200" y="931863"/>
          <a:ext cx="10515600" cy="524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53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344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Авторитет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морально-психологическое влияние, которое личность оказывает на людей, это то признание, которым она пользуется среди них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504978"/>
              </p:ext>
            </p:extLst>
          </p:nvPr>
        </p:nvGraphicFramePr>
        <p:xfrm>
          <a:off x="838200" y="1284288"/>
          <a:ext cx="10515600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6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Профессиональные качества</a:t>
            </a:r>
            <a:endParaRPr lang="ru-RU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378767"/>
              </p:ext>
            </p:extLst>
          </p:nvPr>
        </p:nvGraphicFramePr>
        <p:xfrm>
          <a:off x="838200" y="1108075"/>
          <a:ext cx="10515600" cy="5068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0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767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Личностные качества</a:t>
            </a:r>
            <a:endParaRPr lang="ru-RU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123299"/>
              </p:ext>
            </p:extLst>
          </p:nvPr>
        </p:nvGraphicFramePr>
        <p:xfrm>
          <a:off x="838200" y="1099038"/>
          <a:ext cx="10515600" cy="507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5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Деловые </a:t>
            </a:r>
            <a:r>
              <a:rPr lang="ru-RU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444177"/>
              </p:ext>
            </p:extLst>
          </p:nvPr>
        </p:nvGraphicFramePr>
        <p:xfrm>
          <a:off x="838200" y="1038224"/>
          <a:ext cx="10515600" cy="581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5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48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Гражданское 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профессиональное мировоззрение 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206944"/>
              </p:ext>
            </p:extLst>
          </p:nvPr>
        </p:nvGraphicFramePr>
        <p:xfrm>
          <a:off x="838200" y="1011238"/>
          <a:ext cx="10515600" cy="5165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1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Склонность к организаторской </a:t>
            </a:r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и мотивационная сфера </a:t>
            </a:r>
            <a:endParaRPr lang="ru-RU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372398"/>
              </p:ext>
            </p:extLst>
          </p:nvPr>
        </p:nvGraphicFramePr>
        <p:xfrm>
          <a:off x="838200" y="1108075"/>
          <a:ext cx="10515600" cy="5068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9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Эмоционально-волевая действенность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это способность руководителя заражать своей энергией подчиненных, поддерживать у них необходимый психологический тонус.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684111"/>
              </p:ext>
            </p:extLst>
          </p:nvPr>
        </p:nvGraphicFramePr>
        <p:xfrm>
          <a:off x="838200" y="1825625"/>
          <a:ext cx="10515600" cy="471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0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975</Words>
  <Application>Microsoft Office PowerPoint</Application>
  <PresentationFormat>Широкоэкранный</PresentationFormat>
  <Paragraphs>152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Тема Office</vt:lpstr>
      <vt:lpstr>Тема 6. Личность руководителя как субъекта управления организацией</vt:lpstr>
      <vt:lpstr>Руководитель – это лицо, на которое официально возложены функции управления коллективом и организация его деятельности. </vt:lpstr>
      <vt:lpstr>Авторитет – это морально-психологическое влияние, которое личность оказывает на людей, это то признание, которым она пользуется среди них</vt:lpstr>
      <vt:lpstr>Профессиональные качества</vt:lpstr>
      <vt:lpstr>Личностные качества</vt:lpstr>
      <vt:lpstr>Деловые качества</vt:lpstr>
      <vt:lpstr>Гражданское и профессиональное мировоззрение </vt:lpstr>
      <vt:lpstr>Склонность к организаторской деятельности и мотивационная сфера </vt:lpstr>
      <vt:lpstr>Эмоционально-волевая действенность - это способность руководителя заражать своей энергией подчиненных, поддерживать у них необходимый психологический тонус. </vt:lpstr>
      <vt:lpstr>Руководитель должен иметь следующие качества</vt:lpstr>
      <vt:lpstr>Презентация PowerPoint</vt:lpstr>
      <vt:lpstr>Презентация PowerPoint</vt:lpstr>
      <vt:lpstr>Способы влияния в группе</vt:lpstr>
      <vt:lpstr>Способы влияния в группе</vt:lpstr>
      <vt:lpstr>Способы влияния в группе</vt:lpstr>
      <vt:lpstr>Способы влияния в группе</vt:lpstr>
      <vt:lpstr>Способы влияния в группе</vt:lpstr>
      <vt:lpstr>Профессиональная карьера</vt:lpstr>
      <vt:lpstr>Презентация PowerPoint</vt:lpstr>
      <vt:lpstr>Презентация PowerPoint</vt:lpstr>
      <vt:lpstr>ПРОФЕССИОНАЛЬНАЯ КАРЬЕРА</vt:lpstr>
      <vt:lpstr>На формирование и реализацию карьеры оказывает влияние множество психологических факторов</vt:lpstr>
      <vt:lpstr>Презентация PowerPoint</vt:lpstr>
      <vt:lpstr>Стили управления по К.Левину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6. Личность руководителя как субъекта управления организацией</dc:title>
  <dc:creator>Пользователь Windows</dc:creator>
  <cp:lastModifiedBy>Пользователь Windows</cp:lastModifiedBy>
  <cp:revision>12</cp:revision>
  <dcterms:created xsi:type="dcterms:W3CDTF">2021-10-05T15:30:59Z</dcterms:created>
  <dcterms:modified xsi:type="dcterms:W3CDTF">2021-10-05T17:05:33Z</dcterms:modified>
</cp:coreProperties>
</file>