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18CE7-42E7-4C0F-B168-182FDEDB9B35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673CF86C-FCDD-427A-9757-1231F2963427}">
      <dgm:prSet phldrT="[Текст]"/>
      <dgm:spPr/>
      <dgm:t>
        <a:bodyPr/>
        <a:lstStyle/>
        <a:p>
          <a:r>
            <a:rPr lang="ru-RU" dirty="0" smtClean="0"/>
            <a:t>Управленческое решение</a:t>
          </a:r>
          <a:endParaRPr lang="ru-RU" dirty="0"/>
        </a:p>
      </dgm:t>
    </dgm:pt>
    <dgm:pt modelId="{92DB7E7C-610C-4DAE-A89A-ECF6A0972EC5}" type="parTrans" cxnId="{C68ABC38-D608-40F5-9D59-CD70D732BB94}">
      <dgm:prSet/>
      <dgm:spPr/>
      <dgm:t>
        <a:bodyPr/>
        <a:lstStyle/>
        <a:p>
          <a:endParaRPr lang="ru-RU"/>
        </a:p>
      </dgm:t>
    </dgm:pt>
    <dgm:pt modelId="{48BF9831-9DB4-432E-9382-6B935321B448}" type="sibTrans" cxnId="{C68ABC38-D608-40F5-9D59-CD70D732BB94}">
      <dgm:prSet/>
      <dgm:spPr/>
      <dgm:t>
        <a:bodyPr/>
        <a:lstStyle/>
        <a:p>
          <a:endParaRPr lang="ru-RU"/>
        </a:p>
      </dgm:t>
    </dgm:pt>
    <dgm:pt modelId="{DBF72D6E-5573-4973-9482-6BAB6DDDA2A7}">
      <dgm:prSet phldrT="[Текст]"/>
      <dgm:spPr/>
      <dgm:t>
        <a:bodyPr/>
        <a:lstStyle/>
        <a:p>
          <a:r>
            <a:rPr lang="ru-RU" dirty="0" smtClean="0"/>
            <a:t>вариативность, наличие выбора, т.е. у лица, принимающего решение, должно иметься несколько вариантов решения</a:t>
          </a:r>
          <a:endParaRPr lang="ru-RU" dirty="0"/>
        </a:p>
      </dgm:t>
    </dgm:pt>
    <dgm:pt modelId="{37E5D3F9-FC5A-4F6D-984F-F60902457537}" type="parTrans" cxnId="{A72FAB8A-22BB-4916-BDC9-D50FDDC58B98}">
      <dgm:prSet/>
      <dgm:spPr/>
      <dgm:t>
        <a:bodyPr/>
        <a:lstStyle/>
        <a:p>
          <a:endParaRPr lang="ru-RU"/>
        </a:p>
      </dgm:t>
    </dgm:pt>
    <dgm:pt modelId="{01701545-257D-4D38-B7E5-2E1122423183}" type="sibTrans" cxnId="{A72FAB8A-22BB-4916-BDC9-D50FDDC58B98}">
      <dgm:prSet/>
      <dgm:spPr/>
      <dgm:t>
        <a:bodyPr/>
        <a:lstStyle/>
        <a:p>
          <a:endParaRPr lang="ru-RU"/>
        </a:p>
      </dgm:t>
    </dgm:pt>
    <dgm:pt modelId="{F46C68F7-DB1F-444B-8948-9CCBA129AA78}">
      <dgm:prSet phldrT="[Текст]"/>
      <dgm:spPr/>
      <dgm:t>
        <a:bodyPr/>
        <a:lstStyle/>
        <a:p>
          <a:r>
            <a:rPr lang="ru-RU" dirty="0" smtClean="0"/>
            <a:t>осознанность, т.е. решению должно предшествовать размышление, выбор одного варианта должен быть сознательным</a:t>
          </a:r>
          <a:endParaRPr lang="ru-RU" dirty="0"/>
        </a:p>
      </dgm:t>
    </dgm:pt>
    <dgm:pt modelId="{1C01522D-A58D-499E-B207-8A230F0968B6}" type="parTrans" cxnId="{A1ED2771-879C-46E7-815C-DC1291E9EBC9}">
      <dgm:prSet/>
      <dgm:spPr/>
      <dgm:t>
        <a:bodyPr/>
        <a:lstStyle/>
        <a:p>
          <a:endParaRPr lang="ru-RU"/>
        </a:p>
      </dgm:t>
    </dgm:pt>
    <dgm:pt modelId="{F864216F-3872-47AC-919E-01C183FD33DA}" type="sibTrans" cxnId="{A1ED2771-879C-46E7-815C-DC1291E9EBC9}">
      <dgm:prSet/>
      <dgm:spPr/>
      <dgm:t>
        <a:bodyPr/>
        <a:lstStyle/>
        <a:p>
          <a:endParaRPr lang="ru-RU"/>
        </a:p>
      </dgm:t>
    </dgm:pt>
    <dgm:pt modelId="{6ED446A1-1A5C-44F2-A31D-6E1E2EE1AA86}">
      <dgm:prSet phldrT="[Текст]"/>
      <dgm:spPr/>
      <dgm:t>
        <a:bodyPr/>
        <a:lstStyle/>
        <a:p>
          <a:r>
            <a:rPr lang="ru-RU" dirty="0" smtClean="0"/>
            <a:t>целенаправленность, выбор должен быть ориентирован на одну или несколько целей</a:t>
          </a:r>
          <a:endParaRPr lang="ru-RU" dirty="0"/>
        </a:p>
      </dgm:t>
    </dgm:pt>
    <dgm:pt modelId="{D65C6FF8-840B-4AB7-950F-14356FC0A689}" type="parTrans" cxnId="{E9EEFB65-8599-434B-B25A-8B57EED0A755}">
      <dgm:prSet/>
      <dgm:spPr/>
      <dgm:t>
        <a:bodyPr/>
        <a:lstStyle/>
        <a:p>
          <a:endParaRPr lang="ru-RU"/>
        </a:p>
      </dgm:t>
    </dgm:pt>
    <dgm:pt modelId="{CFD1F815-0765-4A27-A1AE-09823C1E4576}" type="sibTrans" cxnId="{E9EEFB65-8599-434B-B25A-8B57EED0A755}">
      <dgm:prSet/>
      <dgm:spPr/>
      <dgm:t>
        <a:bodyPr/>
        <a:lstStyle/>
        <a:p>
          <a:endParaRPr lang="ru-RU"/>
        </a:p>
      </dgm:t>
    </dgm:pt>
    <dgm:pt modelId="{95A10A11-0935-4DED-8362-F712DD29AB9C}">
      <dgm:prSet phldrT="[Текст]"/>
      <dgm:spPr/>
      <dgm:t>
        <a:bodyPr/>
        <a:lstStyle/>
        <a:p>
          <a:r>
            <a:rPr lang="ru-RU" dirty="0" smtClean="0"/>
            <a:t>наличие действия, выбор решения должен завершаться действием</a:t>
          </a:r>
          <a:endParaRPr lang="ru-RU" dirty="0"/>
        </a:p>
      </dgm:t>
    </dgm:pt>
    <dgm:pt modelId="{2C44EEBA-77E5-4B1E-9129-811838F8273C}" type="parTrans" cxnId="{1A366E5F-E8A5-42C6-B4E8-E38BCD490400}">
      <dgm:prSet/>
      <dgm:spPr/>
      <dgm:t>
        <a:bodyPr/>
        <a:lstStyle/>
        <a:p>
          <a:endParaRPr lang="ru-RU"/>
        </a:p>
      </dgm:t>
    </dgm:pt>
    <dgm:pt modelId="{3F8EB61F-6CF9-4365-A93F-C2E21B8F045D}" type="sibTrans" cxnId="{1A366E5F-E8A5-42C6-B4E8-E38BCD490400}">
      <dgm:prSet/>
      <dgm:spPr/>
      <dgm:t>
        <a:bodyPr/>
        <a:lstStyle/>
        <a:p>
          <a:endParaRPr lang="ru-RU"/>
        </a:p>
      </dgm:t>
    </dgm:pt>
    <dgm:pt modelId="{B66F87A7-4C57-4987-A424-8C660078901C}" type="pres">
      <dgm:prSet presAssocID="{63518CE7-42E7-4C0F-B168-182FDEDB9B3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866E038-D2F6-406C-8BFF-CA437A3C1E18}" type="pres">
      <dgm:prSet presAssocID="{63518CE7-42E7-4C0F-B168-182FDEDB9B35}" presName="matrix" presStyleCnt="0"/>
      <dgm:spPr/>
    </dgm:pt>
    <dgm:pt modelId="{A0FA28A5-2F7B-4573-9B8E-B0DB74F50103}" type="pres">
      <dgm:prSet presAssocID="{63518CE7-42E7-4C0F-B168-182FDEDB9B35}" presName="tile1" presStyleLbl="node1" presStyleIdx="0" presStyleCnt="4"/>
      <dgm:spPr/>
      <dgm:t>
        <a:bodyPr/>
        <a:lstStyle/>
        <a:p>
          <a:endParaRPr lang="ru-RU"/>
        </a:p>
      </dgm:t>
    </dgm:pt>
    <dgm:pt modelId="{6D4E4B4B-DC72-454F-B4EF-C87B6F2CF6A6}" type="pres">
      <dgm:prSet presAssocID="{63518CE7-42E7-4C0F-B168-182FDEDB9B3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843DE2-57F0-46D4-8857-7534DF765AF6}" type="pres">
      <dgm:prSet presAssocID="{63518CE7-42E7-4C0F-B168-182FDEDB9B35}" presName="tile2" presStyleLbl="node1" presStyleIdx="1" presStyleCnt="4"/>
      <dgm:spPr/>
      <dgm:t>
        <a:bodyPr/>
        <a:lstStyle/>
        <a:p>
          <a:endParaRPr lang="ru-RU"/>
        </a:p>
      </dgm:t>
    </dgm:pt>
    <dgm:pt modelId="{64C39AD0-1C12-4AB9-A447-9353463A2827}" type="pres">
      <dgm:prSet presAssocID="{63518CE7-42E7-4C0F-B168-182FDEDB9B3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7FC431-CD19-46C6-9358-6EFC3B0881B4}" type="pres">
      <dgm:prSet presAssocID="{63518CE7-42E7-4C0F-B168-182FDEDB9B35}" presName="tile3" presStyleLbl="node1" presStyleIdx="2" presStyleCnt="4"/>
      <dgm:spPr/>
      <dgm:t>
        <a:bodyPr/>
        <a:lstStyle/>
        <a:p>
          <a:endParaRPr lang="ru-RU"/>
        </a:p>
      </dgm:t>
    </dgm:pt>
    <dgm:pt modelId="{48D713D7-AF87-4BAA-9116-0377E2496826}" type="pres">
      <dgm:prSet presAssocID="{63518CE7-42E7-4C0F-B168-182FDEDB9B3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EFAB46-B344-43E2-A737-868D8A5CEE30}" type="pres">
      <dgm:prSet presAssocID="{63518CE7-42E7-4C0F-B168-182FDEDB9B35}" presName="tile4" presStyleLbl="node1" presStyleIdx="3" presStyleCnt="4"/>
      <dgm:spPr/>
      <dgm:t>
        <a:bodyPr/>
        <a:lstStyle/>
        <a:p>
          <a:endParaRPr lang="ru-RU"/>
        </a:p>
      </dgm:t>
    </dgm:pt>
    <dgm:pt modelId="{94493B47-CBC9-4768-9D55-9A9A98592661}" type="pres">
      <dgm:prSet presAssocID="{63518CE7-42E7-4C0F-B168-182FDEDB9B3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CCE817-9F55-4C0E-BBE5-1B9317C84207}" type="pres">
      <dgm:prSet presAssocID="{63518CE7-42E7-4C0F-B168-182FDEDB9B3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0B33B7A5-56FA-43B4-A496-C47783C44C28}" type="presOf" srcId="{95A10A11-0935-4DED-8362-F712DD29AB9C}" destId="{7AEFAB46-B344-43E2-A737-868D8A5CEE30}" srcOrd="0" destOrd="0" presId="urn:microsoft.com/office/officeart/2005/8/layout/matrix1"/>
    <dgm:cxn modelId="{DE786E6A-1C91-43E5-99AF-400D34E457F1}" type="presOf" srcId="{DBF72D6E-5573-4973-9482-6BAB6DDDA2A7}" destId="{6D4E4B4B-DC72-454F-B4EF-C87B6F2CF6A6}" srcOrd="1" destOrd="0" presId="urn:microsoft.com/office/officeart/2005/8/layout/matrix1"/>
    <dgm:cxn modelId="{1A366E5F-E8A5-42C6-B4E8-E38BCD490400}" srcId="{673CF86C-FCDD-427A-9757-1231F2963427}" destId="{95A10A11-0935-4DED-8362-F712DD29AB9C}" srcOrd="3" destOrd="0" parTransId="{2C44EEBA-77E5-4B1E-9129-811838F8273C}" sibTransId="{3F8EB61F-6CF9-4365-A93F-C2E21B8F045D}"/>
    <dgm:cxn modelId="{963CDF86-66A4-4654-A81D-1F7FFCDF87E2}" type="presOf" srcId="{95A10A11-0935-4DED-8362-F712DD29AB9C}" destId="{94493B47-CBC9-4768-9D55-9A9A98592661}" srcOrd="1" destOrd="0" presId="urn:microsoft.com/office/officeart/2005/8/layout/matrix1"/>
    <dgm:cxn modelId="{1C0CE0AA-BE21-4D1B-AABC-3C098165BDC3}" type="presOf" srcId="{F46C68F7-DB1F-444B-8948-9CCBA129AA78}" destId="{C1843DE2-57F0-46D4-8857-7534DF765AF6}" srcOrd="0" destOrd="0" presId="urn:microsoft.com/office/officeart/2005/8/layout/matrix1"/>
    <dgm:cxn modelId="{E9EEFB65-8599-434B-B25A-8B57EED0A755}" srcId="{673CF86C-FCDD-427A-9757-1231F2963427}" destId="{6ED446A1-1A5C-44F2-A31D-6E1E2EE1AA86}" srcOrd="2" destOrd="0" parTransId="{D65C6FF8-840B-4AB7-950F-14356FC0A689}" sibTransId="{CFD1F815-0765-4A27-A1AE-09823C1E4576}"/>
    <dgm:cxn modelId="{C68ABC38-D608-40F5-9D59-CD70D732BB94}" srcId="{63518CE7-42E7-4C0F-B168-182FDEDB9B35}" destId="{673CF86C-FCDD-427A-9757-1231F2963427}" srcOrd="0" destOrd="0" parTransId="{92DB7E7C-610C-4DAE-A89A-ECF6A0972EC5}" sibTransId="{48BF9831-9DB4-432E-9382-6B935321B448}"/>
    <dgm:cxn modelId="{D00CEA57-7185-4CA6-9B76-FF3C78292C3E}" type="presOf" srcId="{6ED446A1-1A5C-44F2-A31D-6E1E2EE1AA86}" destId="{48D713D7-AF87-4BAA-9116-0377E2496826}" srcOrd="1" destOrd="0" presId="urn:microsoft.com/office/officeart/2005/8/layout/matrix1"/>
    <dgm:cxn modelId="{A72FAB8A-22BB-4916-BDC9-D50FDDC58B98}" srcId="{673CF86C-FCDD-427A-9757-1231F2963427}" destId="{DBF72D6E-5573-4973-9482-6BAB6DDDA2A7}" srcOrd="0" destOrd="0" parTransId="{37E5D3F9-FC5A-4F6D-984F-F60902457537}" sibTransId="{01701545-257D-4D38-B7E5-2E1122423183}"/>
    <dgm:cxn modelId="{B09EB2D4-7E14-49B7-A64D-E1E8B8FD8FEE}" type="presOf" srcId="{63518CE7-42E7-4C0F-B168-182FDEDB9B35}" destId="{B66F87A7-4C57-4987-A424-8C660078901C}" srcOrd="0" destOrd="0" presId="urn:microsoft.com/office/officeart/2005/8/layout/matrix1"/>
    <dgm:cxn modelId="{8D16748A-D2C4-45A8-8A6D-D3E3001219F2}" type="presOf" srcId="{6ED446A1-1A5C-44F2-A31D-6E1E2EE1AA86}" destId="{A27FC431-CD19-46C6-9358-6EFC3B0881B4}" srcOrd="0" destOrd="0" presId="urn:microsoft.com/office/officeart/2005/8/layout/matrix1"/>
    <dgm:cxn modelId="{F053CFB5-C734-4E4B-A49B-482932032BB6}" type="presOf" srcId="{F46C68F7-DB1F-444B-8948-9CCBA129AA78}" destId="{64C39AD0-1C12-4AB9-A447-9353463A2827}" srcOrd="1" destOrd="0" presId="urn:microsoft.com/office/officeart/2005/8/layout/matrix1"/>
    <dgm:cxn modelId="{030A8776-F97A-464F-B028-28AFEE6080AF}" type="presOf" srcId="{DBF72D6E-5573-4973-9482-6BAB6DDDA2A7}" destId="{A0FA28A5-2F7B-4573-9B8E-B0DB74F50103}" srcOrd="0" destOrd="0" presId="urn:microsoft.com/office/officeart/2005/8/layout/matrix1"/>
    <dgm:cxn modelId="{DA66C936-7555-47B6-95C4-75F017723C46}" type="presOf" srcId="{673CF86C-FCDD-427A-9757-1231F2963427}" destId="{74CCE817-9F55-4C0E-BBE5-1B9317C84207}" srcOrd="0" destOrd="0" presId="urn:microsoft.com/office/officeart/2005/8/layout/matrix1"/>
    <dgm:cxn modelId="{A1ED2771-879C-46E7-815C-DC1291E9EBC9}" srcId="{673CF86C-FCDD-427A-9757-1231F2963427}" destId="{F46C68F7-DB1F-444B-8948-9CCBA129AA78}" srcOrd="1" destOrd="0" parTransId="{1C01522D-A58D-499E-B207-8A230F0968B6}" sibTransId="{F864216F-3872-47AC-919E-01C183FD33DA}"/>
    <dgm:cxn modelId="{ADBCAF52-52A8-47BD-96CA-31361A541078}" type="presParOf" srcId="{B66F87A7-4C57-4987-A424-8C660078901C}" destId="{E866E038-D2F6-406C-8BFF-CA437A3C1E18}" srcOrd="0" destOrd="0" presId="urn:microsoft.com/office/officeart/2005/8/layout/matrix1"/>
    <dgm:cxn modelId="{5E63FFF8-BE89-4A9B-8A63-3FDE151DE81B}" type="presParOf" srcId="{E866E038-D2F6-406C-8BFF-CA437A3C1E18}" destId="{A0FA28A5-2F7B-4573-9B8E-B0DB74F50103}" srcOrd="0" destOrd="0" presId="urn:microsoft.com/office/officeart/2005/8/layout/matrix1"/>
    <dgm:cxn modelId="{06FDB012-25B2-4CBB-A2AD-635CB34A42C7}" type="presParOf" srcId="{E866E038-D2F6-406C-8BFF-CA437A3C1E18}" destId="{6D4E4B4B-DC72-454F-B4EF-C87B6F2CF6A6}" srcOrd="1" destOrd="0" presId="urn:microsoft.com/office/officeart/2005/8/layout/matrix1"/>
    <dgm:cxn modelId="{03BCEF8B-4701-424B-B1FD-FA37A99BAAF7}" type="presParOf" srcId="{E866E038-D2F6-406C-8BFF-CA437A3C1E18}" destId="{C1843DE2-57F0-46D4-8857-7534DF765AF6}" srcOrd="2" destOrd="0" presId="urn:microsoft.com/office/officeart/2005/8/layout/matrix1"/>
    <dgm:cxn modelId="{082F888E-79EE-4033-AAF5-36CE688921AB}" type="presParOf" srcId="{E866E038-D2F6-406C-8BFF-CA437A3C1E18}" destId="{64C39AD0-1C12-4AB9-A447-9353463A2827}" srcOrd="3" destOrd="0" presId="urn:microsoft.com/office/officeart/2005/8/layout/matrix1"/>
    <dgm:cxn modelId="{CAF3451D-1A6A-4B1F-94E3-41DC26F72EF2}" type="presParOf" srcId="{E866E038-D2F6-406C-8BFF-CA437A3C1E18}" destId="{A27FC431-CD19-46C6-9358-6EFC3B0881B4}" srcOrd="4" destOrd="0" presId="urn:microsoft.com/office/officeart/2005/8/layout/matrix1"/>
    <dgm:cxn modelId="{6B5E2A23-7B91-4551-BBED-58EB1F01DEC0}" type="presParOf" srcId="{E866E038-D2F6-406C-8BFF-CA437A3C1E18}" destId="{48D713D7-AF87-4BAA-9116-0377E2496826}" srcOrd="5" destOrd="0" presId="urn:microsoft.com/office/officeart/2005/8/layout/matrix1"/>
    <dgm:cxn modelId="{752CA94D-1243-4DF1-8244-E1CDA26B4960}" type="presParOf" srcId="{E866E038-D2F6-406C-8BFF-CA437A3C1E18}" destId="{7AEFAB46-B344-43E2-A737-868D8A5CEE30}" srcOrd="6" destOrd="0" presId="urn:microsoft.com/office/officeart/2005/8/layout/matrix1"/>
    <dgm:cxn modelId="{340F3FF7-DDFC-4135-BE77-8D50812D4E96}" type="presParOf" srcId="{E866E038-D2F6-406C-8BFF-CA437A3C1E18}" destId="{94493B47-CBC9-4768-9D55-9A9A98592661}" srcOrd="7" destOrd="0" presId="urn:microsoft.com/office/officeart/2005/8/layout/matrix1"/>
    <dgm:cxn modelId="{3AE6A9CB-F85D-4D5B-B8BC-B21BD84C5979}" type="presParOf" srcId="{B66F87A7-4C57-4987-A424-8C660078901C}" destId="{74CCE817-9F55-4C0E-BBE5-1B9317C8420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1C4781B-B39C-4489-8D24-5D582E33F726}" type="doc">
      <dgm:prSet loTypeId="urn:microsoft.com/office/officeart/2005/8/layout/vList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C4EF688-F84E-4A4F-8C4C-C6540A1FC8A7}">
      <dgm:prSet phldrT="[Текст]" custT="1"/>
      <dgm:spPr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Объективные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07801A-DA37-4503-B60F-D7ABA17B7102}" type="parTrans" cxnId="{8EFD0E00-409D-4D93-9180-B58F3FDC8EF6}">
      <dgm:prSet/>
      <dgm:spPr/>
      <dgm:t>
        <a:bodyPr/>
        <a:lstStyle/>
        <a:p>
          <a:endParaRPr lang="ru-RU"/>
        </a:p>
      </dgm:t>
    </dgm:pt>
    <dgm:pt modelId="{0DE2D7D7-8CAF-4A05-807A-1C6E4E8EE8FE}" type="sibTrans" cxnId="{8EFD0E00-409D-4D93-9180-B58F3FDC8EF6}">
      <dgm:prSet/>
      <dgm:spPr/>
      <dgm:t>
        <a:bodyPr/>
        <a:lstStyle/>
        <a:p>
          <a:endParaRPr lang="ru-RU"/>
        </a:p>
      </dgm:t>
    </dgm:pt>
    <dgm:pt modelId="{672FB587-EFF3-4E45-A036-F421EFBE6800}">
      <dgm:prSet phldrT="[Текст]" custT="1"/>
      <dgm:spPr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перенасыщенность принятых решений, 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A4F6FF-A687-4CEA-B8D4-AA9F0A02567C}" type="parTrans" cxnId="{3EFA9497-62BB-4DB7-A3BD-01A7D838A8ED}">
      <dgm:prSet/>
      <dgm:spPr/>
      <dgm:t>
        <a:bodyPr/>
        <a:lstStyle/>
        <a:p>
          <a:endParaRPr lang="ru-RU"/>
        </a:p>
      </dgm:t>
    </dgm:pt>
    <dgm:pt modelId="{72412B54-4F70-4442-845C-15F25068824C}" type="sibTrans" cxnId="{3EFA9497-62BB-4DB7-A3BD-01A7D838A8ED}">
      <dgm:prSet/>
      <dgm:spPr/>
      <dgm:t>
        <a:bodyPr/>
        <a:lstStyle/>
        <a:p>
          <a:endParaRPr lang="ru-RU"/>
        </a:p>
      </dgm:t>
    </dgm:pt>
    <dgm:pt modelId="{A17AFA51-E72B-432D-A3C4-83232A7D264A}">
      <dgm:prSet phldrT="[Текст]" custT="1"/>
      <dgm:spPr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r>
            <a:rPr lang="ru-RU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нереалистичность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сроков исполнения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4030C1-8EC1-4318-B91D-AE3AC404F46E}" type="parTrans" cxnId="{094A0B61-1735-4202-A39A-0BB71B83DB37}">
      <dgm:prSet/>
      <dgm:spPr/>
      <dgm:t>
        <a:bodyPr/>
        <a:lstStyle/>
        <a:p>
          <a:endParaRPr lang="ru-RU"/>
        </a:p>
      </dgm:t>
    </dgm:pt>
    <dgm:pt modelId="{75E46D52-3528-49A1-817F-C96B65448A38}" type="sibTrans" cxnId="{094A0B61-1735-4202-A39A-0BB71B83DB37}">
      <dgm:prSet/>
      <dgm:spPr/>
      <dgm:t>
        <a:bodyPr/>
        <a:lstStyle/>
        <a:p>
          <a:endParaRPr lang="ru-RU"/>
        </a:p>
      </dgm:t>
    </dgm:pt>
    <dgm:pt modelId="{1FF406E1-307E-4A40-8806-E214C8A6A955}">
      <dgm:prSet phldrT="[Текст]" custT="1"/>
      <dgm:spPr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Психологические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789FCD-D40E-4C6E-8DAE-24FD71DB9FA7}" type="parTrans" cxnId="{BA6D2086-0029-4A83-9192-1C56CA96C800}">
      <dgm:prSet/>
      <dgm:spPr/>
      <dgm:t>
        <a:bodyPr/>
        <a:lstStyle/>
        <a:p>
          <a:endParaRPr lang="ru-RU"/>
        </a:p>
      </dgm:t>
    </dgm:pt>
    <dgm:pt modelId="{CD40A5D1-B6B0-480F-8BA6-D65346C923B5}" type="sibTrans" cxnId="{BA6D2086-0029-4A83-9192-1C56CA96C800}">
      <dgm:prSet/>
      <dgm:spPr/>
      <dgm:t>
        <a:bodyPr/>
        <a:lstStyle/>
        <a:p>
          <a:endParaRPr lang="ru-RU"/>
        </a:p>
      </dgm:t>
    </dgm:pt>
    <dgm:pt modelId="{4B2890D9-A6FA-4B09-B98E-384636E77BF5}">
      <dgm:prSet phldrT="[Текст]" custT="1"/>
      <dgm:spPr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переоценка успеха решения;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703AE9-C95E-4DC6-A3AE-49A38D0D3D6D}" type="parTrans" cxnId="{668EE57B-3A4F-4341-A87B-0AF655DD9F29}">
      <dgm:prSet/>
      <dgm:spPr/>
      <dgm:t>
        <a:bodyPr/>
        <a:lstStyle/>
        <a:p>
          <a:endParaRPr lang="ru-RU"/>
        </a:p>
      </dgm:t>
    </dgm:pt>
    <dgm:pt modelId="{77B6604F-F7F5-4E8F-A2AC-5B5546204B06}" type="sibTrans" cxnId="{668EE57B-3A4F-4341-A87B-0AF655DD9F29}">
      <dgm:prSet/>
      <dgm:spPr/>
      <dgm:t>
        <a:bodyPr/>
        <a:lstStyle/>
        <a:p>
          <a:endParaRPr lang="ru-RU"/>
        </a:p>
      </dgm:t>
    </dgm:pt>
    <dgm:pt modelId="{C519BF88-6E28-4A6F-A800-957F16D562D8}">
      <dgm:prSet phldrT="[Текст]" custT="1"/>
      <dgm:spPr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апелляция к собственному опыту;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253B86-72F2-43E3-89BE-6303C802BAE6}" type="parTrans" cxnId="{2A73E7BB-01AB-48C2-A690-5EADB1E3E8FD}">
      <dgm:prSet/>
      <dgm:spPr/>
      <dgm:t>
        <a:bodyPr/>
        <a:lstStyle/>
        <a:p>
          <a:endParaRPr lang="ru-RU"/>
        </a:p>
      </dgm:t>
    </dgm:pt>
    <dgm:pt modelId="{9F033470-4891-4350-8D0E-2E9419A1C4BC}" type="sibTrans" cxnId="{2A73E7BB-01AB-48C2-A690-5EADB1E3E8FD}">
      <dgm:prSet/>
      <dgm:spPr/>
      <dgm:t>
        <a:bodyPr/>
        <a:lstStyle/>
        <a:p>
          <a:endParaRPr lang="ru-RU"/>
        </a:p>
      </dgm:t>
    </dgm:pt>
    <dgm:pt modelId="{C15F4E96-AD82-415B-84F2-16977CD599B2}">
      <dgm:prSet custT="1"/>
      <dgm:spPr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привычка принимать решение по шаблону, инертность мышления;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A62C35-06F5-4927-945D-6201F7504D19}" type="parTrans" cxnId="{44E463BC-6158-4255-B564-F1612EB3C0AF}">
      <dgm:prSet/>
      <dgm:spPr/>
      <dgm:t>
        <a:bodyPr/>
        <a:lstStyle/>
        <a:p>
          <a:endParaRPr lang="ru-RU"/>
        </a:p>
      </dgm:t>
    </dgm:pt>
    <dgm:pt modelId="{1636967E-F666-4FE8-8719-441387CA1704}" type="sibTrans" cxnId="{44E463BC-6158-4255-B564-F1612EB3C0AF}">
      <dgm:prSet/>
      <dgm:spPr/>
      <dgm:t>
        <a:bodyPr/>
        <a:lstStyle/>
        <a:p>
          <a:endParaRPr lang="ru-RU"/>
        </a:p>
      </dgm:t>
    </dgm:pt>
    <dgm:pt modelId="{936EF3AE-7A61-46C8-8B68-0DBC939E889A}">
      <dgm:prSet custT="1"/>
      <dgm:spPr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недооценка рисков;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2DF5EA-A427-4F7F-8212-F143C66ED507}" type="parTrans" cxnId="{4ED57056-53B9-48DE-AE86-4DDC3F10D529}">
      <dgm:prSet/>
      <dgm:spPr/>
      <dgm:t>
        <a:bodyPr/>
        <a:lstStyle/>
        <a:p>
          <a:endParaRPr lang="ru-RU"/>
        </a:p>
      </dgm:t>
    </dgm:pt>
    <dgm:pt modelId="{E722BB05-D6CC-4D09-AEDF-BDC30FA760A8}" type="sibTrans" cxnId="{4ED57056-53B9-48DE-AE86-4DDC3F10D529}">
      <dgm:prSet/>
      <dgm:spPr/>
      <dgm:t>
        <a:bodyPr/>
        <a:lstStyle/>
        <a:p>
          <a:endParaRPr lang="ru-RU"/>
        </a:p>
      </dgm:t>
    </dgm:pt>
    <dgm:pt modelId="{352C14D7-92CF-463F-A649-558A0D3A548E}">
      <dgm:prSet custT="1"/>
      <dgm:spPr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доказать свою правоту;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93A3E5-A595-40FA-80B7-FA9A8FE80824}" type="parTrans" cxnId="{89AC3149-7031-4C28-AEAF-6829F91C6475}">
      <dgm:prSet/>
      <dgm:spPr/>
      <dgm:t>
        <a:bodyPr/>
        <a:lstStyle/>
        <a:p>
          <a:endParaRPr lang="ru-RU"/>
        </a:p>
      </dgm:t>
    </dgm:pt>
    <dgm:pt modelId="{102FCB45-F565-4176-8248-9C128166E357}" type="sibTrans" cxnId="{89AC3149-7031-4C28-AEAF-6829F91C6475}">
      <dgm:prSet/>
      <dgm:spPr/>
      <dgm:t>
        <a:bodyPr/>
        <a:lstStyle/>
        <a:p>
          <a:endParaRPr lang="ru-RU"/>
        </a:p>
      </dgm:t>
    </dgm:pt>
    <dgm:pt modelId="{16F75FEA-FA87-4143-AC1E-F4F5FA3411CA}">
      <dgm:prSet custT="1"/>
      <dgm:spPr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принятие решения, исходя из субъективного желания;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A50C6E-90F0-412F-937B-0E064F93A249}" type="parTrans" cxnId="{24C0B7AB-FC41-4134-835C-17BB4D8D33AA}">
      <dgm:prSet/>
      <dgm:spPr/>
      <dgm:t>
        <a:bodyPr/>
        <a:lstStyle/>
        <a:p>
          <a:endParaRPr lang="ru-RU"/>
        </a:p>
      </dgm:t>
    </dgm:pt>
    <dgm:pt modelId="{4525BCE4-5CDA-4769-A9B5-5E62EAE1DC9B}" type="sibTrans" cxnId="{24C0B7AB-FC41-4134-835C-17BB4D8D33AA}">
      <dgm:prSet/>
      <dgm:spPr/>
      <dgm:t>
        <a:bodyPr/>
        <a:lstStyle/>
        <a:p>
          <a:endParaRPr lang="ru-RU"/>
        </a:p>
      </dgm:t>
    </dgm:pt>
    <dgm:pt modelId="{F3478F17-0CD4-4CB9-8FE0-EB5E3472046F}">
      <dgm:prSet custT="1"/>
      <dgm:spPr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давление неудач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E0A641-0D2C-4550-A189-4AFE1C91CA4D}" type="parTrans" cxnId="{09313C0E-E1ED-44C2-8A45-8EF5C487CB08}">
      <dgm:prSet/>
      <dgm:spPr/>
      <dgm:t>
        <a:bodyPr/>
        <a:lstStyle/>
        <a:p>
          <a:endParaRPr lang="ru-RU"/>
        </a:p>
      </dgm:t>
    </dgm:pt>
    <dgm:pt modelId="{0AE28E5C-2523-47FD-B0E8-387BA0614BB5}" type="sibTrans" cxnId="{09313C0E-E1ED-44C2-8A45-8EF5C487CB08}">
      <dgm:prSet/>
      <dgm:spPr/>
      <dgm:t>
        <a:bodyPr/>
        <a:lstStyle/>
        <a:p>
          <a:endParaRPr lang="ru-RU"/>
        </a:p>
      </dgm:t>
    </dgm:pt>
    <dgm:pt modelId="{C31FEC2E-2988-43E4-BDF6-CBD0CD9940AA}">
      <dgm:prSet phldrT="[Текст]" custT="1"/>
      <dgm:spPr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дублирование решений, 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D534DA-C390-4D00-99C3-0CA90BB15D7C}" type="parTrans" cxnId="{AB8D7133-B2B3-4C70-B844-6197EDD02B65}">
      <dgm:prSet/>
      <dgm:spPr/>
      <dgm:t>
        <a:bodyPr/>
        <a:lstStyle/>
        <a:p>
          <a:endParaRPr lang="ru-RU"/>
        </a:p>
      </dgm:t>
    </dgm:pt>
    <dgm:pt modelId="{00D78632-C557-486C-BEC1-6CE37CAD37A9}" type="sibTrans" cxnId="{AB8D7133-B2B3-4C70-B844-6197EDD02B65}">
      <dgm:prSet/>
      <dgm:spPr/>
      <dgm:t>
        <a:bodyPr/>
        <a:lstStyle/>
        <a:p>
          <a:endParaRPr lang="ru-RU"/>
        </a:p>
      </dgm:t>
    </dgm:pt>
    <dgm:pt modelId="{78E60F41-442B-4C5E-81E1-8098B57A7E39}">
      <dgm:prSet phldrT="[Текст]" custT="1"/>
      <dgm:spPr>
        <a:scene3d>
          <a:camera prst="orthographicFront"/>
          <a:lightRig rig="threePt" dir="t"/>
        </a:scene3d>
        <a:sp3d>
          <a:bevelB w="165100" prst="coolSlant"/>
        </a:sp3d>
      </dgm:spPr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противоречивость новых решений прежним, 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AD4CB6-A029-43E9-8033-84314DCA8827}" type="parTrans" cxnId="{3140A16F-FD59-4AA4-B3D5-00DE41038405}">
      <dgm:prSet/>
      <dgm:spPr/>
      <dgm:t>
        <a:bodyPr/>
        <a:lstStyle/>
        <a:p>
          <a:endParaRPr lang="ru-RU"/>
        </a:p>
      </dgm:t>
    </dgm:pt>
    <dgm:pt modelId="{9C11F75F-B6E7-416E-9B31-9D3630639B35}" type="sibTrans" cxnId="{3140A16F-FD59-4AA4-B3D5-00DE41038405}">
      <dgm:prSet/>
      <dgm:spPr/>
      <dgm:t>
        <a:bodyPr/>
        <a:lstStyle/>
        <a:p>
          <a:endParaRPr lang="ru-RU"/>
        </a:p>
      </dgm:t>
    </dgm:pt>
    <dgm:pt modelId="{39224B41-97F5-4C81-A80F-FB91731153D1}" type="pres">
      <dgm:prSet presAssocID="{61C4781B-B39C-4489-8D24-5D582E33F726}" presName="Name0" presStyleCnt="0">
        <dgm:presLayoutVars>
          <dgm:dir/>
          <dgm:animLvl val="lvl"/>
          <dgm:resizeHandles/>
        </dgm:presLayoutVars>
      </dgm:prSet>
      <dgm:spPr/>
    </dgm:pt>
    <dgm:pt modelId="{2DF7515F-5DC1-4354-9083-A16E74715B77}" type="pres">
      <dgm:prSet presAssocID="{6C4EF688-F84E-4A4F-8C4C-C6540A1FC8A7}" presName="linNode" presStyleCnt="0"/>
      <dgm:spPr>
        <a:scene3d>
          <a:camera prst="orthographicFront"/>
          <a:lightRig rig="threePt" dir="t"/>
        </a:scene3d>
        <a:sp3d>
          <a:bevelB w="165100" prst="coolSlant"/>
        </a:sp3d>
      </dgm:spPr>
    </dgm:pt>
    <dgm:pt modelId="{49490E8A-9046-4D1B-A81A-8D447202BD02}" type="pres">
      <dgm:prSet presAssocID="{6C4EF688-F84E-4A4F-8C4C-C6540A1FC8A7}" presName="parentShp" presStyleLbl="node1" presStyleIdx="0" presStyleCnt="2" custScaleX="77552" custScaleY="68711">
        <dgm:presLayoutVars>
          <dgm:bulletEnabled val="1"/>
        </dgm:presLayoutVars>
      </dgm:prSet>
      <dgm:spPr/>
    </dgm:pt>
    <dgm:pt modelId="{8752C2BE-A163-42AF-8366-10E918870A8B}" type="pres">
      <dgm:prSet presAssocID="{6C4EF688-F84E-4A4F-8C4C-C6540A1FC8A7}" presName="childShp" presStyleLbl="bgAccFollowNode1" presStyleIdx="0" presStyleCnt="2" custScaleY="827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1B93F3-60A6-48CA-8E87-6A5DF268223A}" type="pres">
      <dgm:prSet presAssocID="{0DE2D7D7-8CAF-4A05-807A-1C6E4E8EE8FE}" presName="spacing" presStyleCnt="0"/>
      <dgm:spPr>
        <a:scene3d>
          <a:camera prst="orthographicFront"/>
          <a:lightRig rig="threePt" dir="t"/>
        </a:scene3d>
        <a:sp3d>
          <a:bevelB w="165100" prst="coolSlant"/>
        </a:sp3d>
      </dgm:spPr>
    </dgm:pt>
    <dgm:pt modelId="{EFA5AC4B-8228-4AF5-AFE0-9AD69980CCC7}" type="pres">
      <dgm:prSet presAssocID="{1FF406E1-307E-4A40-8806-E214C8A6A955}" presName="linNode" presStyleCnt="0"/>
      <dgm:spPr>
        <a:scene3d>
          <a:camera prst="orthographicFront"/>
          <a:lightRig rig="threePt" dir="t"/>
        </a:scene3d>
        <a:sp3d>
          <a:bevelB w="165100" prst="coolSlant"/>
        </a:sp3d>
      </dgm:spPr>
    </dgm:pt>
    <dgm:pt modelId="{F9C91676-0E64-4B6C-9C6E-7F4931F9DF69}" type="pres">
      <dgm:prSet presAssocID="{1FF406E1-307E-4A40-8806-E214C8A6A955}" presName="parentShp" presStyleLbl="node1" presStyleIdx="1" presStyleCnt="2" custScaleX="79931" custScaleY="66174">
        <dgm:presLayoutVars>
          <dgm:bulletEnabled val="1"/>
        </dgm:presLayoutVars>
      </dgm:prSet>
      <dgm:spPr/>
    </dgm:pt>
    <dgm:pt modelId="{AB95A675-4D57-4B1C-9E88-C93ACADE8E2B}" type="pres">
      <dgm:prSet presAssocID="{1FF406E1-307E-4A40-8806-E214C8A6A955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E71A16E-957C-44F3-A614-3907226B64C4}" type="presOf" srcId="{352C14D7-92CF-463F-A649-558A0D3A548E}" destId="{AB95A675-4D57-4B1C-9E88-C93ACADE8E2B}" srcOrd="0" destOrd="4" presId="urn:microsoft.com/office/officeart/2005/8/layout/vList6"/>
    <dgm:cxn modelId="{4ED57056-53B9-48DE-AE86-4DDC3F10D529}" srcId="{1FF406E1-307E-4A40-8806-E214C8A6A955}" destId="{936EF3AE-7A61-46C8-8B68-0DBC939E889A}" srcOrd="3" destOrd="0" parTransId="{E22DF5EA-A427-4F7F-8212-F143C66ED507}" sibTransId="{E722BB05-D6CC-4D09-AEDF-BDC30FA760A8}"/>
    <dgm:cxn modelId="{86EC4F21-A16C-4DCB-8AB5-B9AD3BF1803F}" type="presOf" srcId="{672FB587-EFF3-4E45-A036-F421EFBE6800}" destId="{8752C2BE-A163-42AF-8366-10E918870A8B}" srcOrd="0" destOrd="0" presId="urn:microsoft.com/office/officeart/2005/8/layout/vList6"/>
    <dgm:cxn modelId="{13DB4393-3860-4722-BBCD-5F2F970024A6}" type="presOf" srcId="{61C4781B-B39C-4489-8D24-5D582E33F726}" destId="{39224B41-97F5-4C81-A80F-FB91731153D1}" srcOrd="0" destOrd="0" presId="urn:microsoft.com/office/officeart/2005/8/layout/vList6"/>
    <dgm:cxn modelId="{DD4F318A-6610-4B19-B1C1-F758485E026B}" type="presOf" srcId="{C31FEC2E-2988-43E4-BDF6-CBD0CD9940AA}" destId="{8752C2BE-A163-42AF-8366-10E918870A8B}" srcOrd="0" destOrd="1" presId="urn:microsoft.com/office/officeart/2005/8/layout/vList6"/>
    <dgm:cxn modelId="{BA6D2086-0029-4A83-9192-1C56CA96C800}" srcId="{61C4781B-B39C-4489-8D24-5D582E33F726}" destId="{1FF406E1-307E-4A40-8806-E214C8A6A955}" srcOrd="1" destOrd="0" parTransId="{16789FCD-D40E-4C6E-8DAE-24FD71DB9FA7}" sibTransId="{CD40A5D1-B6B0-480F-8BA6-D65346C923B5}"/>
    <dgm:cxn modelId="{CA91331E-7F07-4691-A6F8-F2D820A15E52}" type="presOf" srcId="{C15F4E96-AD82-415B-84F2-16977CD599B2}" destId="{AB95A675-4D57-4B1C-9E88-C93ACADE8E2B}" srcOrd="0" destOrd="1" presId="urn:microsoft.com/office/officeart/2005/8/layout/vList6"/>
    <dgm:cxn modelId="{AB8D7133-B2B3-4C70-B844-6197EDD02B65}" srcId="{6C4EF688-F84E-4A4F-8C4C-C6540A1FC8A7}" destId="{C31FEC2E-2988-43E4-BDF6-CBD0CD9940AA}" srcOrd="1" destOrd="0" parTransId="{2DD534DA-C390-4D00-99C3-0CA90BB15D7C}" sibTransId="{00D78632-C557-486C-BEC1-6CE37CAD37A9}"/>
    <dgm:cxn modelId="{44E463BC-6158-4255-B564-F1612EB3C0AF}" srcId="{1FF406E1-307E-4A40-8806-E214C8A6A955}" destId="{C15F4E96-AD82-415B-84F2-16977CD599B2}" srcOrd="1" destOrd="0" parTransId="{6CA62C35-06F5-4927-945D-6201F7504D19}" sibTransId="{1636967E-F666-4FE8-8719-441387CA1704}"/>
    <dgm:cxn modelId="{E6018992-1169-482A-BC23-B05A94708BF4}" type="presOf" srcId="{F3478F17-0CD4-4CB9-8FE0-EB5E3472046F}" destId="{AB95A675-4D57-4B1C-9E88-C93ACADE8E2B}" srcOrd="0" destOrd="6" presId="urn:microsoft.com/office/officeart/2005/8/layout/vList6"/>
    <dgm:cxn modelId="{6A9F0C79-6BD7-4411-B68F-91DB547DF3EF}" type="presOf" srcId="{16F75FEA-FA87-4143-AC1E-F4F5FA3411CA}" destId="{AB95A675-4D57-4B1C-9E88-C93ACADE8E2B}" srcOrd="0" destOrd="5" presId="urn:microsoft.com/office/officeart/2005/8/layout/vList6"/>
    <dgm:cxn modelId="{FE45DB66-F830-419D-B146-CA1963AB9760}" type="presOf" srcId="{6C4EF688-F84E-4A4F-8C4C-C6540A1FC8A7}" destId="{49490E8A-9046-4D1B-A81A-8D447202BD02}" srcOrd="0" destOrd="0" presId="urn:microsoft.com/office/officeart/2005/8/layout/vList6"/>
    <dgm:cxn modelId="{3EFA9497-62BB-4DB7-A3BD-01A7D838A8ED}" srcId="{6C4EF688-F84E-4A4F-8C4C-C6540A1FC8A7}" destId="{672FB587-EFF3-4E45-A036-F421EFBE6800}" srcOrd="0" destOrd="0" parTransId="{8DA4F6FF-A687-4CEA-B8D4-AA9F0A02567C}" sibTransId="{72412B54-4F70-4442-845C-15F25068824C}"/>
    <dgm:cxn modelId="{CF5F26CF-9159-4BA0-A976-C2C0256A8F72}" type="presOf" srcId="{4B2890D9-A6FA-4B09-B98E-384636E77BF5}" destId="{AB95A675-4D57-4B1C-9E88-C93ACADE8E2B}" srcOrd="0" destOrd="0" presId="urn:microsoft.com/office/officeart/2005/8/layout/vList6"/>
    <dgm:cxn modelId="{09313C0E-E1ED-44C2-8A45-8EF5C487CB08}" srcId="{1FF406E1-307E-4A40-8806-E214C8A6A955}" destId="{F3478F17-0CD4-4CB9-8FE0-EB5E3472046F}" srcOrd="6" destOrd="0" parTransId="{16E0A641-0D2C-4550-A189-4AFE1C91CA4D}" sibTransId="{0AE28E5C-2523-47FD-B0E8-387BA0614BB5}"/>
    <dgm:cxn modelId="{668EE57B-3A4F-4341-A87B-0AF655DD9F29}" srcId="{1FF406E1-307E-4A40-8806-E214C8A6A955}" destId="{4B2890D9-A6FA-4B09-B98E-384636E77BF5}" srcOrd="0" destOrd="0" parTransId="{C9703AE9-C95E-4DC6-A3AE-49A38D0D3D6D}" sibTransId="{77B6604F-F7F5-4E8F-A2AC-5B5546204B06}"/>
    <dgm:cxn modelId="{8EFD0E00-409D-4D93-9180-B58F3FDC8EF6}" srcId="{61C4781B-B39C-4489-8D24-5D582E33F726}" destId="{6C4EF688-F84E-4A4F-8C4C-C6540A1FC8A7}" srcOrd="0" destOrd="0" parTransId="{8607801A-DA37-4503-B60F-D7ABA17B7102}" sibTransId="{0DE2D7D7-8CAF-4A05-807A-1C6E4E8EE8FE}"/>
    <dgm:cxn modelId="{2A73E7BB-01AB-48C2-A690-5EADB1E3E8FD}" srcId="{1FF406E1-307E-4A40-8806-E214C8A6A955}" destId="{C519BF88-6E28-4A6F-A800-957F16D562D8}" srcOrd="2" destOrd="0" parTransId="{69253B86-72F2-43E3-89BE-6303C802BAE6}" sibTransId="{9F033470-4891-4350-8D0E-2E9419A1C4BC}"/>
    <dgm:cxn modelId="{64759608-9427-4D3E-982F-98F756AD8C60}" type="presOf" srcId="{C519BF88-6E28-4A6F-A800-957F16D562D8}" destId="{AB95A675-4D57-4B1C-9E88-C93ACADE8E2B}" srcOrd="0" destOrd="2" presId="urn:microsoft.com/office/officeart/2005/8/layout/vList6"/>
    <dgm:cxn modelId="{9462DD8A-63E9-4496-944D-1C497F46D084}" type="presOf" srcId="{1FF406E1-307E-4A40-8806-E214C8A6A955}" destId="{F9C91676-0E64-4B6C-9C6E-7F4931F9DF69}" srcOrd="0" destOrd="0" presId="urn:microsoft.com/office/officeart/2005/8/layout/vList6"/>
    <dgm:cxn modelId="{24C0B7AB-FC41-4134-835C-17BB4D8D33AA}" srcId="{1FF406E1-307E-4A40-8806-E214C8A6A955}" destId="{16F75FEA-FA87-4143-AC1E-F4F5FA3411CA}" srcOrd="5" destOrd="0" parTransId="{2EA50C6E-90F0-412F-937B-0E064F93A249}" sibTransId="{4525BCE4-5CDA-4769-A9B5-5E62EAE1DC9B}"/>
    <dgm:cxn modelId="{1D006E89-13FD-4AE8-8ECE-AA5274074585}" type="presOf" srcId="{78E60F41-442B-4C5E-81E1-8098B57A7E39}" destId="{8752C2BE-A163-42AF-8366-10E918870A8B}" srcOrd="0" destOrd="2" presId="urn:microsoft.com/office/officeart/2005/8/layout/vList6"/>
    <dgm:cxn modelId="{5EEF4CC5-E179-48C4-A0DE-353DA828478E}" type="presOf" srcId="{A17AFA51-E72B-432D-A3C4-83232A7D264A}" destId="{8752C2BE-A163-42AF-8366-10E918870A8B}" srcOrd="0" destOrd="3" presId="urn:microsoft.com/office/officeart/2005/8/layout/vList6"/>
    <dgm:cxn modelId="{89AC3149-7031-4C28-AEAF-6829F91C6475}" srcId="{1FF406E1-307E-4A40-8806-E214C8A6A955}" destId="{352C14D7-92CF-463F-A649-558A0D3A548E}" srcOrd="4" destOrd="0" parTransId="{FA93A3E5-A595-40FA-80B7-FA9A8FE80824}" sibTransId="{102FCB45-F565-4176-8248-9C128166E357}"/>
    <dgm:cxn modelId="{3140A16F-FD59-4AA4-B3D5-00DE41038405}" srcId="{6C4EF688-F84E-4A4F-8C4C-C6540A1FC8A7}" destId="{78E60F41-442B-4C5E-81E1-8098B57A7E39}" srcOrd="2" destOrd="0" parTransId="{BDAD4CB6-A029-43E9-8033-84314DCA8827}" sibTransId="{9C11F75F-B6E7-416E-9B31-9D3630639B35}"/>
    <dgm:cxn modelId="{094A0B61-1735-4202-A39A-0BB71B83DB37}" srcId="{6C4EF688-F84E-4A4F-8C4C-C6540A1FC8A7}" destId="{A17AFA51-E72B-432D-A3C4-83232A7D264A}" srcOrd="3" destOrd="0" parTransId="{984030C1-8EC1-4318-B91D-AE3AC404F46E}" sibTransId="{75E46D52-3528-49A1-817F-C96B65448A38}"/>
    <dgm:cxn modelId="{DDD5374F-FBFD-4D92-ADAC-CB5E78EF7251}" type="presOf" srcId="{936EF3AE-7A61-46C8-8B68-0DBC939E889A}" destId="{AB95A675-4D57-4B1C-9E88-C93ACADE8E2B}" srcOrd="0" destOrd="3" presId="urn:microsoft.com/office/officeart/2005/8/layout/vList6"/>
    <dgm:cxn modelId="{054ACF19-A62D-49C7-BEC2-B0EE6A4C2680}" type="presParOf" srcId="{39224B41-97F5-4C81-A80F-FB91731153D1}" destId="{2DF7515F-5DC1-4354-9083-A16E74715B77}" srcOrd="0" destOrd="0" presId="urn:microsoft.com/office/officeart/2005/8/layout/vList6"/>
    <dgm:cxn modelId="{A171FA82-5C1D-4B6F-ABD3-D25B20FAAF57}" type="presParOf" srcId="{2DF7515F-5DC1-4354-9083-A16E74715B77}" destId="{49490E8A-9046-4D1B-A81A-8D447202BD02}" srcOrd="0" destOrd="0" presId="urn:microsoft.com/office/officeart/2005/8/layout/vList6"/>
    <dgm:cxn modelId="{E8EFF635-E394-4B55-8791-5E03046EB448}" type="presParOf" srcId="{2DF7515F-5DC1-4354-9083-A16E74715B77}" destId="{8752C2BE-A163-42AF-8366-10E918870A8B}" srcOrd="1" destOrd="0" presId="urn:microsoft.com/office/officeart/2005/8/layout/vList6"/>
    <dgm:cxn modelId="{93BAE82B-3F6E-4FA6-B9E0-DCAB64DE260D}" type="presParOf" srcId="{39224B41-97F5-4C81-A80F-FB91731153D1}" destId="{391B93F3-60A6-48CA-8E87-6A5DF268223A}" srcOrd="1" destOrd="0" presId="urn:microsoft.com/office/officeart/2005/8/layout/vList6"/>
    <dgm:cxn modelId="{E0029CCB-AA98-49E3-9CA9-122C159284A3}" type="presParOf" srcId="{39224B41-97F5-4C81-A80F-FB91731153D1}" destId="{EFA5AC4B-8228-4AF5-AFE0-9AD69980CCC7}" srcOrd="2" destOrd="0" presId="urn:microsoft.com/office/officeart/2005/8/layout/vList6"/>
    <dgm:cxn modelId="{A0E83EF2-4064-4986-8EE3-4A97001EE207}" type="presParOf" srcId="{EFA5AC4B-8228-4AF5-AFE0-9AD69980CCC7}" destId="{F9C91676-0E64-4B6C-9C6E-7F4931F9DF69}" srcOrd="0" destOrd="0" presId="urn:microsoft.com/office/officeart/2005/8/layout/vList6"/>
    <dgm:cxn modelId="{8DEAE13E-CDF7-4DF8-96BA-F344C80CAA5F}" type="presParOf" srcId="{EFA5AC4B-8228-4AF5-AFE0-9AD69980CCC7}" destId="{AB95A675-4D57-4B1C-9E88-C93ACADE8E2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01FE978-954B-416D-8CB1-4F6B99EE084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CAA65B4-BACE-41A0-8D1A-77D11EA7AB8E}">
      <dgm:prSet phldrT="[Текст]" custT="1"/>
      <dgm:spPr/>
      <dgm:t>
        <a:bodyPr/>
        <a:lstStyle/>
        <a:p>
          <a:pPr algn="just"/>
          <a:r>
            <a: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«побуждения», основанного на доверии, уважении, психологии стимулирования</a:t>
          </a:r>
          <a:endParaRPr lang="ru-RU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A229F7-D345-42C2-8F35-15F6E454D7A2}" type="parTrans" cxnId="{A5F5F50C-B4C0-4704-8E6F-6237C0421D40}">
      <dgm:prSet/>
      <dgm:spPr/>
      <dgm:t>
        <a:bodyPr/>
        <a:lstStyle/>
        <a:p>
          <a:endParaRPr lang="ru-RU"/>
        </a:p>
      </dgm:t>
    </dgm:pt>
    <dgm:pt modelId="{950F1FE3-36C7-4021-A940-959890164F65}" type="sibTrans" cxnId="{A5F5F50C-B4C0-4704-8E6F-6237C0421D40}">
      <dgm:prSet/>
      <dgm:spPr/>
      <dgm:t>
        <a:bodyPr/>
        <a:lstStyle/>
        <a:p>
          <a:endParaRPr lang="ru-RU"/>
        </a:p>
      </dgm:t>
    </dgm:pt>
    <dgm:pt modelId="{080B2795-BEBA-4F12-93A0-F1469FD0724B}">
      <dgm:prSet phldrT="[Текст]" custT="1"/>
      <dgm:spPr/>
      <dgm:t>
        <a:bodyPr/>
        <a:lstStyle/>
        <a:p>
          <a:pPr algn="just"/>
          <a:r>
            <a: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«убеждения», основанного на разъяснении, объяснении задания, доброжелательности</a:t>
          </a:r>
          <a:endParaRPr lang="ru-RU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E078A-CF6D-4893-98B7-A13676AC7250}" type="parTrans" cxnId="{E80F40B3-753C-4F36-A277-F0C4171147B1}">
      <dgm:prSet/>
      <dgm:spPr/>
      <dgm:t>
        <a:bodyPr/>
        <a:lstStyle/>
        <a:p>
          <a:endParaRPr lang="ru-RU"/>
        </a:p>
      </dgm:t>
    </dgm:pt>
    <dgm:pt modelId="{2B40EB97-3DA1-4BA0-893A-3D2735DBE932}" type="sibTrans" cxnId="{E80F40B3-753C-4F36-A277-F0C4171147B1}">
      <dgm:prSet/>
      <dgm:spPr/>
      <dgm:t>
        <a:bodyPr/>
        <a:lstStyle/>
        <a:p>
          <a:endParaRPr lang="ru-RU"/>
        </a:p>
      </dgm:t>
    </dgm:pt>
    <dgm:pt modelId="{7005A238-00A1-4837-B8EF-42FF30180FE2}">
      <dgm:prSet phldrT="[Текст]" custT="1"/>
      <dgm:spPr/>
      <dgm:t>
        <a:bodyPr/>
        <a:lstStyle/>
        <a:p>
          <a:pPr algn="just"/>
          <a:r>
            <a: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«увещевания», основанного на просьбе, уговаривании, обещании</a:t>
          </a:r>
          <a:endParaRPr lang="ru-RU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81777-C9BF-42B2-9027-630D2C2A7D78}" type="parTrans" cxnId="{817BD928-3751-449C-9B68-275EA48FAD1A}">
      <dgm:prSet/>
      <dgm:spPr/>
      <dgm:t>
        <a:bodyPr/>
        <a:lstStyle/>
        <a:p>
          <a:endParaRPr lang="ru-RU"/>
        </a:p>
      </dgm:t>
    </dgm:pt>
    <dgm:pt modelId="{99D08080-4101-4F29-BE00-F55746ECF3CA}" type="sibTrans" cxnId="{817BD928-3751-449C-9B68-275EA48FAD1A}">
      <dgm:prSet/>
      <dgm:spPr/>
      <dgm:t>
        <a:bodyPr/>
        <a:lstStyle/>
        <a:p>
          <a:endParaRPr lang="ru-RU"/>
        </a:p>
      </dgm:t>
    </dgm:pt>
    <dgm:pt modelId="{8A5DA254-A01F-4012-9400-D45488CABCB4}">
      <dgm:prSet phldrT="[Текст]" custT="1"/>
      <dgm:spPr/>
      <dgm:t>
        <a:bodyPr/>
        <a:lstStyle/>
        <a:p>
          <a:pPr algn="just"/>
          <a:r>
            <a: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«понуждения», основанного на официальных рекомендациях и указаниях</a:t>
          </a:r>
          <a:endParaRPr lang="ru-RU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9A120D-574B-441D-8FF9-BE29059710B0}" type="parTrans" cxnId="{AB1BEE57-C2FD-4A47-8764-C3C7EA16A27D}">
      <dgm:prSet/>
      <dgm:spPr/>
      <dgm:t>
        <a:bodyPr/>
        <a:lstStyle/>
        <a:p>
          <a:endParaRPr lang="ru-RU"/>
        </a:p>
      </dgm:t>
    </dgm:pt>
    <dgm:pt modelId="{0D6F5E56-CD4C-42A7-AF8E-016E180C5BE5}" type="sibTrans" cxnId="{AB1BEE57-C2FD-4A47-8764-C3C7EA16A27D}">
      <dgm:prSet/>
      <dgm:spPr/>
      <dgm:t>
        <a:bodyPr/>
        <a:lstStyle/>
        <a:p>
          <a:endParaRPr lang="ru-RU"/>
        </a:p>
      </dgm:t>
    </dgm:pt>
    <dgm:pt modelId="{148BD0C5-BF52-49D4-A4DA-20D462E4AB78}">
      <dgm:prSet phldrT="[Текст]" custT="1"/>
      <dgm:spPr/>
      <dgm:t>
        <a:bodyPr/>
        <a:lstStyle/>
        <a:p>
          <a:pPr algn="just"/>
          <a:r>
            <a: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«принуждения», основанного на безоговорочном требовании, приказе, властном распоряжении</a:t>
          </a:r>
          <a:endParaRPr lang="ru-RU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1414BC-070C-4C78-8F44-C4989D7DAF52}" type="parTrans" cxnId="{4C890D29-7561-4DC9-9C37-5F6E60012BE6}">
      <dgm:prSet/>
      <dgm:spPr/>
      <dgm:t>
        <a:bodyPr/>
        <a:lstStyle/>
        <a:p>
          <a:endParaRPr lang="ru-RU"/>
        </a:p>
      </dgm:t>
    </dgm:pt>
    <dgm:pt modelId="{5E5EBEF5-74EA-4BDC-8BF7-721698F3B8B3}" type="sibTrans" cxnId="{4C890D29-7561-4DC9-9C37-5F6E60012BE6}">
      <dgm:prSet/>
      <dgm:spPr/>
      <dgm:t>
        <a:bodyPr/>
        <a:lstStyle/>
        <a:p>
          <a:endParaRPr lang="ru-RU"/>
        </a:p>
      </dgm:t>
    </dgm:pt>
    <dgm:pt modelId="{DB4431D5-6547-4406-8298-EF63F31E6191}" type="pres">
      <dgm:prSet presAssocID="{B01FE978-954B-416D-8CB1-4F6B99EE084F}" presName="linear" presStyleCnt="0">
        <dgm:presLayoutVars>
          <dgm:dir/>
          <dgm:animLvl val="lvl"/>
          <dgm:resizeHandles val="exact"/>
        </dgm:presLayoutVars>
      </dgm:prSet>
      <dgm:spPr/>
    </dgm:pt>
    <dgm:pt modelId="{99DF08FE-93C4-40A5-9020-522B9E7224C8}" type="pres">
      <dgm:prSet presAssocID="{1CAA65B4-BACE-41A0-8D1A-77D11EA7AB8E}" presName="parentLin" presStyleCnt="0"/>
      <dgm:spPr/>
    </dgm:pt>
    <dgm:pt modelId="{DFE89AB3-5532-45D1-A756-C6AB684ACE1E}" type="pres">
      <dgm:prSet presAssocID="{1CAA65B4-BACE-41A0-8D1A-77D11EA7AB8E}" presName="parentLeftMargin" presStyleLbl="node1" presStyleIdx="0" presStyleCnt="5"/>
      <dgm:spPr/>
    </dgm:pt>
    <dgm:pt modelId="{174926F8-AC09-4B81-BE6A-AA48469228E0}" type="pres">
      <dgm:prSet presAssocID="{1CAA65B4-BACE-41A0-8D1A-77D11EA7AB8E}" presName="parentText" presStyleLbl="node1" presStyleIdx="0" presStyleCnt="5" custScaleX="11242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5C2979-39BF-410C-8714-8D52C955D327}" type="pres">
      <dgm:prSet presAssocID="{1CAA65B4-BACE-41A0-8D1A-77D11EA7AB8E}" presName="negativeSpace" presStyleCnt="0"/>
      <dgm:spPr/>
    </dgm:pt>
    <dgm:pt modelId="{B9512AA9-8EC0-4B54-9CFE-D3A98EFACFC2}" type="pres">
      <dgm:prSet presAssocID="{1CAA65B4-BACE-41A0-8D1A-77D11EA7AB8E}" presName="childText" presStyleLbl="conFgAcc1" presStyleIdx="0" presStyleCnt="5">
        <dgm:presLayoutVars>
          <dgm:bulletEnabled val="1"/>
        </dgm:presLayoutVars>
      </dgm:prSet>
      <dgm:spPr/>
    </dgm:pt>
    <dgm:pt modelId="{EDCF6CB2-E2BF-47D3-9AED-EEDEB589A037}" type="pres">
      <dgm:prSet presAssocID="{950F1FE3-36C7-4021-A940-959890164F65}" presName="spaceBetweenRectangles" presStyleCnt="0"/>
      <dgm:spPr/>
    </dgm:pt>
    <dgm:pt modelId="{9687C01A-B7E1-4224-BBB0-DE1BE51A9FD9}" type="pres">
      <dgm:prSet presAssocID="{080B2795-BEBA-4F12-93A0-F1469FD0724B}" presName="parentLin" presStyleCnt="0"/>
      <dgm:spPr/>
    </dgm:pt>
    <dgm:pt modelId="{53790F2D-02C7-46E0-9045-36002819C54B}" type="pres">
      <dgm:prSet presAssocID="{080B2795-BEBA-4F12-93A0-F1469FD0724B}" presName="parentLeftMargin" presStyleLbl="node1" presStyleIdx="0" presStyleCnt="5"/>
      <dgm:spPr/>
    </dgm:pt>
    <dgm:pt modelId="{3C84A12A-6B95-44E6-8F26-9F4128AE711E}" type="pres">
      <dgm:prSet presAssocID="{080B2795-BEBA-4F12-93A0-F1469FD0724B}" presName="parentText" presStyleLbl="node1" presStyleIdx="1" presStyleCnt="5" custScaleX="11190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CA49E7-CA44-478B-BD89-A93D815F6F3A}" type="pres">
      <dgm:prSet presAssocID="{080B2795-BEBA-4F12-93A0-F1469FD0724B}" presName="negativeSpace" presStyleCnt="0"/>
      <dgm:spPr/>
    </dgm:pt>
    <dgm:pt modelId="{B4AA51AD-AFF9-4636-8AD4-84A6802FE3E0}" type="pres">
      <dgm:prSet presAssocID="{080B2795-BEBA-4F12-93A0-F1469FD0724B}" presName="childText" presStyleLbl="conFgAcc1" presStyleIdx="1" presStyleCnt="5">
        <dgm:presLayoutVars>
          <dgm:bulletEnabled val="1"/>
        </dgm:presLayoutVars>
      </dgm:prSet>
      <dgm:spPr/>
    </dgm:pt>
    <dgm:pt modelId="{46BB8FCC-4E23-4D84-8AC0-33B2F734C339}" type="pres">
      <dgm:prSet presAssocID="{2B40EB97-3DA1-4BA0-893A-3D2735DBE932}" presName="spaceBetweenRectangles" presStyleCnt="0"/>
      <dgm:spPr/>
    </dgm:pt>
    <dgm:pt modelId="{2DF17452-A5ED-4096-B910-914F98354E92}" type="pres">
      <dgm:prSet presAssocID="{7005A238-00A1-4837-B8EF-42FF30180FE2}" presName="parentLin" presStyleCnt="0"/>
      <dgm:spPr/>
    </dgm:pt>
    <dgm:pt modelId="{224D54DB-BF35-479D-8CB0-B7C9EE721B29}" type="pres">
      <dgm:prSet presAssocID="{7005A238-00A1-4837-B8EF-42FF30180FE2}" presName="parentLeftMargin" presStyleLbl="node1" presStyleIdx="1" presStyleCnt="5"/>
      <dgm:spPr/>
    </dgm:pt>
    <dgm:pt modelId="{7C9279B2-D166-48A2-9353-4AB3CE5394C9}" type="pres">
      <dgm:prSet presAssocID="{7005A238-00A1-4837-B8EF-42FF30180FE2}" presName="parentText" presStyleLbl="node1" presStyleIdx="2" presStyleCnt="5" custScaleX="11138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FDB7A0-A2E9-4C60-955A-822240E5E4DA}" type="pres">
      <dgm:prSet presAssocID="{7005A238-00A1-4837-B8EF-42FF30180FE2}" presName="negativeSpace" presStyleCnt="0"/>
      <dgm:spPr/>
    </dgm:pt>
    <dgm:pt modelId="{B38D06FF-089A-43C6-81C8-47D8BC475596}" type="pres">
      <dgm:prSet presAssocID="{7005A238-00A1-4837-B8EF-42FF30180FE2}" presName="childText" presStyleLbl="conFgAcc1" presStyleIdx="2" presStyleCnt="5">
        <dgm:presLayoutVars>
          <dgm:bulletEnabled val="1"/>
        </dgm:presLayoutVars>
      </dgm:prSet>
      <dgm:spPr/>
    </dgm:pt>
    <dgm:pt modelId="{7B8B1B8D-FBC8-4124-AD1D-57519BD4203A}" type="pres">
      <dgm:prSet presAssocID="{99D08080-4101-4F29-BE00-F55746ECF3CA}" presName="spaceBetweenRectangles" presStyleCnt="0"/>
      <dgm:spPr/>
    </dgm:pt>
    <dgm:pt modelId="{A99B9064-60BB-45F4-8094-39237A60855A}" type="pres">
      <dgm:prSet presAssocID="{8A5DA254-A01F-4012-9400-D45488CABCB4}" presName="parentLin" presStyleCnt="0"/>
      <dgm:spPr/>
    </dgm:pt>
    <dgm:pt modelId="{84CEF61C-168F-4583-BC62-52408B66707A}" type="pres">
      <dgm:prSet presAssocID="{8A5DA254-A01F-4012-9400-D45488CABCB4}" presName="parentLeftMargin" presStyleLbl="node1" presStyleIdx="2" presStyleCnt="5"/>
      <dgm:spPr/>
    </dgm:pt>
    <dgm:pt modelId="{82FB7FE0-B53D-44BD-8F42-601858776728}" type="pres">
      <dgm:prSet presAssocID="{8A5DA254-A01F-4012-9400-D45488CABCB4}" presName="parentText" presStyleLbl="node1" presStyleIdx="3" presStyleCnt="5" custScaleX="11138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163551-FB82-41BA-8C7F-A899BBF4659C}" type="pres">
      <dgm:prSet presAssocID="{8A5DA254-A01F-4012-9400-D45488CABCB4}" presName="negativeSpace" presStyleCnt="0"/>
      <dgm:spPr/>
    </dgm:pt>
    <dgm:pt modelId="{FCC1CF1F-9D93-4446-88EF-95B0CBFAA23E}" type="pres">
      <dgm:prSet presAssocID="{8A5DA254-A01F-4012-9400-D45488CABCB4}" presName="childText" presStyleLbl="conFgAcc1" presStyleIdx="3" presStyleCnt="5">
        <dgm:presLayoutVars>
          <dgm:bulletEnabled val="1"/>
        </dgm:presLayoutVars>
      </dgm:prSet>
      <dgm:spPr/>
    </dgm:pt>
    <dgm:pt modelId="{DDE96BC5-D380-484C-B88D-CF32901ADFED}" type="pres">
      <dgm:prSet presAssocID="{0D6F5E56-CD4C-42A7-AF8E-016E180C5BE5}" presName="spaceBetweenRectangles" presStyleCnt="0"/>
      <dgm:spPr/>
    </dgm:pt>
    <dgm:pt modelId="{427112AC-D468-4A9C-824C-BA04315244C7}" type="pres">
      <dgm:prSet presAssocID="{148BD0C5-BF52-49D4-A4DA-20D462E4AB78}" presName="parentLin" presStyleCnt="0"/>
      <dgm:spPr/>
    </dgm:pt>
    <dgm:pt modelId="{C80DFDCD-F6F4-4298-BA5C-2A99E2D72D1A}" type="pres">
      <dgm:prSet presAssocID="{148BD0C5-BF52-49D4-A4DA-20D462E4AB78}" presName="parentLeftMargin" presStyleLbl="node1" presStyleIdx="3" presStyleCnt="5"/>
      <dgm:spPr/>
    </dgm:pt>
    <dgm:pt modelId="{97F5A578-74E0-44DA-AFB9-3B352CEAF6A8}" type="pres">
      <dgm:prSet presAssocID="{148BD0C5-BF52-49D4-A4DA-20D462E4AB78}" presName="parentText" presStyleLbl="node1" presStyleIdx="4" presStyleCnt="5" custScaleX="11009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156612-A4FE-4221-B9E4-D898F4E8A841}" type="pres">
      <dgm:prSet presAssocID="{148BD0C5-BF52-49D4-A4DA-20D462E4AB78}" presName="negativeSpace" presStyleCnt="0"/>
      <dgm:spPr/>
    </dgm:pt>
    <dgm:pt modelId="{668AFAAA-A9A8-4293-BE31-E1079059C4D8}" type="pres">
      <dgm:prSet presAssocID="{148BD0C5-BF52-49D4-A4DA-20D462E4AB7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80F40B3-753C-4F36-A277-F0C4171147B1}" srcId="{B01FE978-954B-416D-8CB1-4F6B99EE084F}" destId="{080B2795-BEBA-4F12-93A0-F1469FD0724B}" srcOrd="1" destOrd="0" parTransId="{A00E078A-CF6D-4893-98B7-A13676AC7250}" sibTransId="{2B40EB97-3DA1-4BA0-893A-3D2735DBE932}"/>
    <dgm:cxn modelId="{9EA041BA-9855-4E30-B5B0-89C664F5184A}" type="presOf" srcId="{1CAA65B4-BACE-41A0-8D1A-77D11EA7AB8E}" destId="{174926F8-AC09-4B81-BE6A-AA48469228E0}" srcOrd="1" destOrd="0" presId="urn:microsoft.com/office/officeart/2005/8/layout/list1"/>
    <dgm:cxn modelId="{4C890D29-7561-4DC9-9C37-5F6E60012BE6}" srcId="{B01FE978-954B-416D-8CB1-4F6B99EE084F}" destId="{148BD0C5-BF52-49D4-A4DA-20D462E4AB78}" srcOrd="4" destOrd="0" parTransId="{C61414BC-070C-4C78-8F44-C4989D7DAF52}" sibTransId="{5E5EBEF5-74EA-4BDC-8BF7-721698F3B8B3}"/>
    <dgm:cxn modelId="{FD0073C3-DFCB-47E2-9064-87A107905C5D}" type="presOf" srcId="{148BD0C5-BF52-49D4-A4DA-20D462E4AB78}" destId="{97F5A578-74E0-44DA-AFB9-3B352CEAF6A8}" srcOrd="1" destOrd="0" presId="urn:microsoft.com/office/officeart/2005/8/layout/list1"/>
    <dgm:cxn modelId="{A4BC11B4-0C55-4586-ABB6-9FC9BD132AC7}" type="presOf" srcId="{080B2795-BEBA-4F12-93A0-F1469FD0724B}" destId="{3C84A12A-6B95-44E6-8F26-9F4128AE711E}" srcOrd="1" destOrd="0" presId="urn:microsoft.com/office/officeart/2005/8/layout/list1"/>
    <dgm:cxn modelId="{A5F5F50C-B4C0-4704-8E6F-6237C0421D40}" srcId="{B01FE978-954B-416D-8CB1-4F6B99EE084F}" destId="{1CAA65B4-BACE-41A0-8D1A-77D11EA7AB8E}" srcOrd="0" destOrd="0" parTransId="{EFA229F7-D345-42C2-8F35-15F6E454D7A2}" sibTransId="{950F1FE3-36C7-4021-A940-959890164F65}"/>
    <dgm:cxn modelId="{AB1BEE57-C2FD-4A47-8764-C3C7EA16A27D}" srcId="{B01FE978-954B-416D-8CB1-4F6B99EE084F}" destId="{8A5DA254-A01F-4012-9400-D45488CABCB4}" srcOrd="3" destOrd="0" parTransId="{B69A120D-574B-441D-8FF9-BE29059710B0}" sibTransId="{0D6F5E56-CD4C-42A7-AF8E-016E180C5BE5}"/>
    <dgm:cxn modelId="{FF296A3D-5713-4CB9-BF42-87FE10ACC83E}" type="presOf" srcId="{7005A238-00A1-4837-B8EF-42FF30180FE2}" destId="{224D54DB-BF35-479D-8CB0-B7C9EE721B29}" srcOrd="0" destOrd="0" presId="urn:microsoft.com/office/officeart/2005/8/layout/list1"/>
    <dgm:cxn modelId="{0A133A27-70A3-4EB0-AA56-43CD36553CF7}" type="presOf" srcId="{8A5DA254-A01F-4012-9400-D45488CABCB4}" destId="{84CEF61C-168F-4583-BC62-52408B66707A}" srcOrd="0" destOrd="0" presId="urn:microsoft.com/office/officeart/2005/8/layout/list1"/>
    <dgm:cxn modelId="{DEB1924B-20AE-40D9-B83D-7E9CB55C8323}" type="presOf" srcId="{148BD0C5-BF52-49D4-A4DA-20D462E4AB78}" destId="{C80DFDCD-F6F4-4298-BA5C-2A99E2D72D1A}" srcOrd="0" destOrd="0" presId="urn:microsoft.com/office/officeart/2005/8/layout/list1"/>
    <dgm:cxn modelId="{0E1E373B-D00C-4DE4-91B2-30A1F788861D}" type="presOf" srcId="{7005A238-00A1-4837-B8EF-42FF30180FE2}" destId="{7C9279B2-D166-48A2-9353-4AB3CE5394C9}" srcOrd="1" destOrd="0" presId="urn:microsoft.com/office/officeart/2005/8/layout/list1"/>
    <dgm:cxn modelId="{34C4D8BD-2A95-45A9-B1F0-7F916B3D26CB}" type="presOf" srcId="{1CAA65B4-BACE-41A0-8D1A-77D11EA7AB8E}" destId="{DFE89AB3-5532-45D1-A756-C6AB684ACE1E}" srcOrd="0" destOrd="0" presId="urn:microsoft.com/office/officeart/2005/8/layout/list1"/>
    <dgm:cxn modelId="{05B58707-0E88-40FF-BCD2-0EB1760F3DFF}" type="presOf" srcId="{080B2795-BEBA-4F12-93A0-F1469FD0724B}" destId="{53790F2D-02C7-46E0-9045-36002819C54B}" srcOrd="0" destOrd="0" presId="urn:microsoft.com/office/officeart/2005/8/layout/list1"/>
    <dgm:cxn modelId="{FFF78030-E281-4263-B3A6-05F45DE7EFEF}" type="presOf" srcId="{B01FE978-954B-416D-8CB1-4F6B99EE084F}" destId="{DB4431D5-6547-4406-8298-EF63F31E6191}" srcOrd="0" destOrd="0" presId="urn:microsoft.com/office/officeart/2005/8/layout/list1"/>
    <dgm:cxn modelId="{817BD928-3751-449C-9B68-275EA48FAD1A}" srcId="{B01FE978-954B-416D-8CB1-4F6B99EE084F}" destId="{7005A238-00A1-4837-B8EF-42FF30180FE2}" srcOrd="2" destOrd="0" parTransId="{9AB81777-C9BF-42B2-9027-630D2C2A7D78}" sibTransId="{99D08080-4101-4F29-BE00-F55746ECF3CA}"/>
    <dgm:cxn modelId="{7CAE030A-E79A-40FB-8CDB-DF26E1A4C25A}" type="presOf" srcId="{8A5DA254-A01F-4012-9400-D45488CABCB4}" destId="{82FB7FE0-B53D-44BD-8F42-601858776728}" srcOrd="1" destOrd="0" presId="urn:microsoft.com/office/officeart/2005/8/layout/list1"/>
    <dgm:cxn modelId="{EB933422-B19A-46AB-B64E-1600FA3DFD58}" type="presParOf" srcId="{DB4431D5-6547-4406-8298-EF63F31E6191}" destId="{99DF08FE-93C4-40A5-9020-522B9E7224C8}" srcOrd="0" destOrd="0" presId="urn:microsoft.com/office/officeart/2005/8/layout/list1"/>
    <dgm:cxn modelId="{422237C9-B37B-47E1-83CE-4AF1A24FDC96}" type="presParOf" srcId="{99DF08FE-93C4-40A5-9020-522B9E7224C8}" destId="{DFE89AB3-5532-45D1-A756-C6AB684ACE1E}" srcOrd="0" destOrd="0" presId="urn:microsoft.com/office/officeart/2005/8/layout/list1"/>
    <dgm:cxn modelId="{720AFA5A-94D3-4E90-AF52-26B99B8D25B9}" type="presParOf" srcId="{99DF08FE-93C4-40A5-9020-522B9E7224C8}" destId="{174926F8-AC09-4B81-BE6A-AA48469228E0}" srcOrd="1" destOrd="0" presId="urn:microsoft.com/office/officeart/2005/8/layout/list1"/>
    <dgm:cxn modelId="{C7FDC1C8-9FAE-4178-A5B0-93FC5B05CCD6}" type="presParOf" srcId="{DB4431D5-6547-4406-8298-EF63F31E6191}" destId="{5E5C2979-39BF-410C-8714-8D52C955D327}" srcOrd="1" destOrd="0" presId="urn:microsoft.com/office/officeart/2005/8/layout/list1"/>
    <dgm:cxn modelId="{D4DDCBF5-F7D0-4985-9CFA-505BFDD32863}" type="presParOf" srcId="{DB4431D5-6547-4406-8298-EF63F31E6191}" destId="{B9512AA9-8EC0-4B54-9CFE-D3A98EFACFC2}" srcOrd="2" destOrd="0" presId="urn:microsoft.com/office/officeart/2005/8/layout/list1"/>
    <dgm:cxn modelId="{1A407A32-BD04-4266-A41E-979C275A36E3}" type="presParOf" srcId="{DB4431D5-6547-4406-8298-EF63F31E6191}" destId="{EDCF6CB2-E2BF-47D3-9AED-EEDEB589A037}" srcOrd="3" destOrd="0" presId="urn:microsoft.com/office/officeart/2005/8/layout/list1"/>
    <dgm:cxn modelId="{2127F173-8048-4E2E-B643-8EB207040094}" type="presParOf" srcId="{DB4431D5-6547-4406-8298-EF63F31E6191}" destId="{9687C01A-B7E1-4224-BBB0-DE1BE51A9FD9}" srcOrd="4" destOrd="0" presId="urn:microsoft.com/office/officeart/2005/8/layout/list1"/>
    <dgm:cxn modelId="{3AB79174-3793-4544-B973-061AD869DB67}" type="presParOf" srcId="{9687C01A-B7E1-4224-BBB0-DE1BE51A9FD9}" destId="{53790F2D-02C7-46E0-9045-36002819C54B}" srcOrd="0" destOrd="0" presId="urn:microsoft.com/office/officeart/2005/8/layout/list1"/>
    <dgm:cxn modelId="{6D7006E9-5C7F-496B-92E1-57A8015CB4D1}" type="presParOf" srcId="{9687C01A-B7E1-4224-BBB0-DE1BE51A9FD9}" destId="{3C84A12A-6B95-44E6-8F26-9F4128AE711E}" srcOrd="1" destOrd="0" presId="urn:microsoft.com/office/officeart/2005/8/layout/list1"/>
    <dgm:cxn modelId="{B548BA86-4CCE-43FF-92CF-14DD646B1CA6}" type="presParOf" srcId="{DB4431D5-6547-4406-8298-EF63F31E6191}" destId="{94CA49E7-CA44-478B-BD89-A93D815F6F3A}" srcOrd="5" destOrd="0" presId="urn:microsoft.com/office/officeart/2005/8/layout/list1"/>
    <dgm:cxn modelId="{49EC0761-08F5-41D6-904E-B5FE52208F83}" type="presParOf" srcId="{DB4431D5-6547-4406-8298-EF63F31E6191}" destId="{B4AA51AD-AFF9-4636-8AD4-84A6802FE3E0}" srcOrd="6" destOrd="0" presId="urn:microsoft.com/office/officeart/2005/8/layout/list1"/>
    <dgm:cxn modelId="{F6B9C3F6-0E31-4EF1-A98C-34CA7B11B6C5}" type="presParOf" srcId="{DB4431D5-6547-4406-8298-EF63F31E6191}" destId="{46BB8FCC-4E23-4D84-8AC0-33B2F734C339}" srcOrd="7" destOrd="0" presId="urn:microsoft.com/office/officeart/2005/8/layout/list1"/>
    <dgm:cxn modelId="{2F6EA3B8-FAB0-4863-A36B-916CCA534B1A}" type="presParOf" srcId="{DB4431D5-6547-4406-8298-EF63F31E6191}" destId="{2DF17452-A5ED-4096-B910-914F98354E92}" srcOrd="8" destOrd="0" presId="urn:microsoft.com/office/officeart/2005/8/layout/list1"/>
    <dgm:cxn modelId="{525817A7-38FB-46AD-852A-1513F09DE98B}" type="presParOf" srcId="{2DF17452-A5ED-4096-B910-914F98354E92}" destId="{224D54DB-BF35-479D-8CB0-B7C9EE721B29}" srcOrd="0" destOrd="0" presId="urn:microsoft.com/office/officeart/2005/8/layout/list1"/>
    <dgm:cxn modelId="{3F69AA41-0194-4199-B13B-8FC7801E8197}" type="presParOf" srcId="{2DF17452-A5ED-4096-B910-914F98354E92}" destId="{7C9279B2-D166-48A2-9353-4AB3CE5394C9}" srcOrd="1" destOrd="0" presId="urn:microsoft.com/office/officeart/2005/8/layout/list1"/>
    <dgm:cxn modelId="{D4D8D642-4E76-4D82-A5D7-C394931805D8}" type="presParOf" srcId="{DB4431D5-6547-4406-8298-EF63F31E6191}" destId="{50FDB7A0-A2E9-4C60-955A-822240E5E4DA}" srcOrd="9" destOrd="0" presId="urn:microsoft.com/office/officeart/2005/8/layout/list1"/>
    <dgm:cxn modelId="{6D0916D5-6366-41F0-8CA0-86A3EDB14614}" type="presParOf" srcId="{DB4431D5-6547-4406-8298-EF63F31E6191}" destId="{B38D06FF-089A-43C6-81C8-47D8BC475596}" srcOrd="10" destOrd="0" presId="urn:microsoft.com/office/officeart/2005/8/layout/list1"/>
    <dgm:cxn modelId="{278C232E-D909-4BE7-B3AA-A45311639451}" type="presParOf" srcId="{DB4431D5-6547-4406-8298-EF63F31E6191}" destId="{7B8B1B8D-FBC8-4124-AD1D-57519BD4203A}" srcOrd="11" destOrd="0" presId="urn:microsoft.com/office/officeart/2005/8/layout/list1"/>
    <dgm:cxn modelId="{7B8C9EB3-8C45-461C-B2C3-F62763DC03A7}" type="presParOf" srcId="{DB4431D5-6547-4406-8298-EF63F31E6191}" destId="{A99B9064-60BB-45F4-8094-39237A60855A}" srcOrd="12" destOrd="0" presId="urn:microsoft.com/office/officeart/2005/8/layout/list1"/>
    <dgm:cxn modelId="{EC7F30B7-0B5B-4A46-8B1D-F0C22EE724F6}" type="presParOf" srcId="{A99B9064-60BB-45F4-8094-39237A60855A}" destId="{84CEF61C-168F-4583-BC62-52408B66707A}" srcOrd="0" destOrd="0" presId="urn:microsoft.com/office/officeart/2005/8/layout/list1"/>
    <dgm:cxn modelId="{D5DEDF00-1E09-4254-9C5B-E23AB234F96E}" type="presParOf" srcId="{A99B9064-60BB-45F4-8094-39237A60855A}" destId="{82FB7FE0-B53D-44BD-8F42-601858776728}" srcOrd="1" destOrd="0" presId="urn:microsoft.com/office/officeart/2005/8/layout/list1"/>
    <dgm:cxn modelId="{DC122389-66FC-404F-9B2B-B7156D79ED51}" type="presParOf" srcId="{DB4431D5-6547-4406-8298-EF63F31E6191}" destId="{17163551-FB82-41BA-8C7F-A899BBF4659C}" srcOrd="13" destOrd="0" presId="urn:microsoft.com/office/officeart/2005/8/layout/list1"/>
    <dgm:cxn modelId="{ABE0CC64-B3E7-410B-99FD-7DBF0F55B149}" type="presParOf" srcId="{DB4431D5-6547-4406-8298-EF63F31E6191}" destId="{FCC1CF1F-9D93-4446-88EF-95B0CBFAA23E}" srcOrd="14" destOrd="0" presId="urn:microsoft.com/office/officeart/2005/8/layout/list1"/>
    <dgm:cxn modelId="{5EF6EC1B-E815-4B41-8D7E-CB2BEEE3019E}" type="presParOf" srcId="{DB4431D5-6547-4406-8298-EF63F31E6191}" destId="{DDE96BC5-D380-484C-B88D-CF32901ADFED}" srcOrd="15" destOrd="0" presId="urn:microsoft.com/office/officeart/2005/8/layout/list1"/>
    <dgm:cxn modelId="{D52A3FE3-BFA2-47E2-AD95-1CE7D4DC4700}" type="presParOf" srcId="{DB4431D5-6547-4406-8298-EF63F31E6191}" destId="{427112AC-D468-4A9C-824C-BA04315244C7}" srcOrd="16" destOrd="0" presId="urn:microsoft.com/office/officeart/2005/8/layout/list1"/>
    <dgm:cxn modelId="{C709A287-5E3A-47AA-9EF5-A1CAA00B8C8A}" type="presParOf" srcId="{427112AC-D468-4A9C-824C-BA04315244C7}" destId="{C80DFDCD-F6F4-4298-BA5C-2A99E2D72D1A}" srcOrd="0" destOrd="0" presId="urn:microsoft.com/office/officeart/2005/8/layout/list1"/>
    <dgm:cxn modelId="{E2530999-8D7A-4EEC-BCFA-6672E37B95AB}" type="presParOf" srcId="{427112AC-D468-4A9C-824C-BA04315244C7}" destId="{97F5A578-74E0-44DA-AFB9-3B352CEAF6A8}" srcOrd="1" destOrd="0" presId="urn:microsoft.com/office/officeart/2005/8/layout/list1"/>
    <dgm:cxn modelId="{8A4958CC-463B-483F-873D-459A8293B7A6}" type="presParOf" srcId="{DB4431D5-6547-4406-8298-EF63F31E6191}" destId="{10156612-A4FE-4221-B9E4-D898F4E8A841}" srcOrd="17" destOrd="0" presId="urn:microsoft.com/office/officeart/2005/8/layout/list1"/>
    <dgm:cxn modelId="{7731F1AD-749C-461E-BD9F-F00E03914927}" type="presParOf" srcId="{DB4431D5-6547-4406-8298-EF63F31E6191}" destId="{668AFAAA-A9A8-4293-BE31-E1079059C4D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C218C9-C22B-4937-B415-4BE1A562A30E}" type="doc">
      <dgm:prSet loTypeId="urn:microsoft.com/office/officeart/2005/8/layout/bProcess4" loCatId="process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4C8C2333-3023-4213-B2FE-C78EBD474DD1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Выявление, формулировка и обоснование проблемы, подлежащей решению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1C56E1-7C40-4B92-BC43-4844B42AD0BA}" type="parTrans" cxnId="{519C95B8-6AE7-4AE4-88C7-199DEEC4843F}">
      <dgm:prSet/>
      <dgm:spPr/>
      <dgm:t>
        <a:bodyPr/>
        <a:lstStyle/>
        <a:p>
          <a:endParaRPr lang="ru-RU"/>
        </a:p>
      </dgm:t>
    </dgm:pt>
    <dgm:pt modelId="{D987F2B3-0684-478D-8224-F90B249B7D2C}" type="sibTrans" cxnId="{519C95B8-6AE7-4AE4-88C7-199DEEC4843F}">
      <dgm:prSet/>
      <dgm:spPr/>
      <dgm:t>
        <a:bodyPr/>
        <a:lstStyle/>
        <a:p>
          <a:endParaRPr lang="ru-RU"/>
        </a:p>
      </dgm:t>
    </dgm:pt>
    <dgm:pt modelId="{B5B99770-4F91-4AE0-AC84-0FDF8E5FC105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Работа с информацией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C7FA8A-BDAD-48CC-BED4-9EDEA8108B2F}" type="parTrans" cxnId="{02D98B7D-DC79-4B8D-B6CF-A6BA77A185BD}">
      <dgm:prSet/>
      <dgm:spPr/>
      <dgm:t>
        <a:bodyPr/>
        <a:lstStyle/>
        <a:p>
          <a:endParaRPr lang="ru-RU"/>
        </a:p>
      </dgm:t>
    </dgm:pt>
    <dgm:pt modelId="{4278511A-A8E2-4DE8-9B5B-066ADE03882E}" type="sibTrans" cxnId="{02D98B7D-DC79-4B8D-B6CF-A6BA77A185BD}">
      <dgm:prSet/>
      <dgm:spPr/>
      <dgm:t>
        <a:bodyPr/>
        <a:lstStyle/>
        <a:p>
          <a:endParaRPr lang="ru-RU"/>
        </a:p>
      </dgm:t>
    </dgm:pt>
    <dgm:pt modelId="{5B89398B-063B-464D-BA6F-947379A94BFF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Отбор и формулировка возможных вариантов принятия решения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871698-4801-4D3D-8001-7E46D5D75AB5}" type="parTrans" cxnId="{1C00A0E5-FEF7-4C2C-BFA2-DA36B2E3424B}">
      <dgm:prSet/>
      <dgm:spPr/>
      <dgm:t>
        <a:bodyPr/>
        <a:lstStyle/>
        <a:p>
          <a:endParaRPr lang="ru-RU"/>
        </a:p>
      </dgm:t>
    </dgm:pt>
    <dgm:pt modelId="{2A228D98-FE1A-47E7-8682-84EE6E655F92}" type="sibTrans" cxnId="{1C00A0E5-FEF7-4C2C-BFA2-DA36B2E3424B}">
      <dgm:prSet/>
      <dgm:spPr/>
      <dgm:t>
        <a:bodyPr/>
        <a:lstStyle/>
        <a:p>
          <a:endParaRPr lang="ru-RU"/>
        </a:p>
      </dgm:t>
    </dgm:pt>
    <dgm:pt modelId="{ED1672D4-26CC-47CB-ADBA-A5073C4FA552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Выбор, обоснование и формулировка оптимального варианта решения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EF233D-9E83-4221-9BB6-1915EC95358D}" type="parTrans" cxnId="{22D2E369-9FDF-468A-841F-249E42156420}">
      <dgm:prSet/>
      <dgm:spPr/>
      <dgm:t>
        <a:bodyPr/>
        <a:lstStyle/>
        <a:p>
          <a:endParaRPr lang="ru-RU"/>
        </a:p>
      </dgm:t>
    </dgm:pt>
    <dgm:pt modelId="{5806AD17-1A2A-4D4A-8055-36C266E98465}" type="sibTrans" cxnId="{22D2E369-9FDF-468A-841F-249E42156420}">
      <dgm:prSet/>
      <dgm:spPr/>
      <dgm:t>
        <a:bodyPr/>
        <a:lstStyle/>
        <a:p>
          <a:endParaRPr lang="ru-RU"/>
        </a:p>
      </dgm:t>
    </dgm:pt>
    <dgm:pt modelId="{362E8F7E-944D-4063-8ACC-C66BFCCB0519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Реализация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BDDE3A-40C4-4617-A592-9457384764A2}" type="parTrans" cxnId="{38868171-06E2-4AF3-984B-50EC58FC8F09}">
      <dgm:prSet/>
      <dgm:spPr/>
      <dgm:t>
        <a:bodyPr/>
        <a:lstStyle/>
        <a:p>
          <a:endParaRPr lang="ru-RU"/>
        </a:p>
      </dgm:t>
    </dgm:pt>
    <dgm:pt modelId="{5E5BD964-B528-4DED-AF94-1ABA377382F6}" type="sibTrans" cxnId="{38868171-06E2-4AF3-984B-50EC58FC8F09}">
      <dgm:prSet/>
      <dgm:spPr/>
      <dgm:t>
        <a:bodyPr/>
        <a:lstStyle/>
        <a:p>
          <a:endParaRPr lang="ru-RU"/>
        </a:p>
      </dgm:t>
    </dgm:pt>
    <dgm:pt modelId="{B82B67A1-5608-4AFF-9CDE-6CFA550AFB40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Обратная связь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D4989B-4BF8-4941-A400-1EDF00963F13}" type="parTrans" cxnId="{96B2FBD6-31D5-4A35-9E98-3781EB45B057}">
      <dgm:prSet/>
      <dgm:spPr/>
      <dgm:t>
        <a:bodyPr/>
        <a:lstStyle/>
        <a:p>
          <a:endParaRPr lang="ru-RU"/>
        </a:p>
      </dgm:t>
    </dgm:pt>
    <dgm:pt modelId="{4A9B5582-63F7-4722-BBF6-43EBF7EE9463}" type="sibTrans" cxnId="{96B2FBD6-31D5-4A35-9E98-3781EB45B057}">
      <dgm:prSet/>
      <dgm:spPr/>
      <dgm:t>
        <a:bodyPr/>
        <a:lstStyle/>
        <a:p>
          <a:endParaRPr lang="ru-RU"/>
        </a:p>
      </dgm:t>
    </dgm:pt>
    <dgm:pt modelId="{A900DAD4-8EE8-42D8-8032-B625C0C152F6}" type="pres">
      <dgm:prSet presAssocID="{A2C218C9-C22B-4937-B415-4BE1A562A30E}" presName="Name0" presStyleCnt="0">
        <dgm:presLayoutVars>
          <dgm:dir/>
          <dgm:resizeHandles/>
        </dgm:presLayoutVars>
      </dgm:prSet>
      <dgm:spPr/>
    </dgm:pt>
    <dgm:pt modelId="{4580D2AA-DFAC-47F7-85F4-26AA1374CD34}" type="pres">
      <dgm:prSet presAssocID="{4C8C2333-3023-4213-B2FE-C78EBD474DD1}" presName="compNode" presStyleCnt="0"/>
      <dgm:spPr/>
    </dgm:pt>
    <dgm:pt modelId="{83D6BF8F-C521-43E4-B00D-901494BC6F84}" type="pres">
      <dgm:prSet presAssocID="{4C8C2333-3023-4213-B2FE-C78EBD474DD1}" presName="dummyConnPt" presStyleCnt="0"/>
      <dgm:spPr/>
    </dgm:pt>
    <dgm:pt modelId="{3E66DD2C-5C0E-4DEC-AD5C-B56277ACEAA9}" type="pres">
      <dgm:prSet presAssocID="{4C8C2333-3023-4213-B2FE-C78EBD474DD1}" presName="node" presStyleLbl="node1" presStyleIdx="0" presStyleCnt="6" custScaleX="1242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673E92-8C64-4BF7-BC08-76C712E269E5}" type="pres">
      <dgm:prSet presAssocID="{D987F2B3-0684-478D-8224-F90B249B7D2C}" presName="sibTrans" presStyleLbl="bgSibTrans2D1" presStyleIdx="0" presStyleCnt="5"/>
      <dgm:spPr/>
    </dgm:pt>
    <dgm:pt modelId="{973F2F56-3C37-4ADB-B6D4-1A398E2D44CE}" type="pres">
      <dgm:prSet presAssocID="{B5B99770-4F91-4AE0-AC84-0FDF8E5FC105}" presName="compNode" presStyleCnt="0"/>
      <dgm:spPr/>
    </dgm:pt>
    <dgm:pt modelId="{FD8C68D1-B754-49EF-9F83-2853811D9228}" type="pres">
      <dgm:prSet presAssocID="{B5B99770-4F91-4AE0-AC84-0FDF8E5FC105}" presName="dummyConnPt" presStyleCnt="0"/>
      <dgm:spPr/>
    </dgm:pt>
    <dgm:pt modelId="{96B7D030-DD09-4BF4-9EA2-824FB3473FB1}" type="pres">
      <dgm:prSet presAssocID="{B5B99770-4F91-4AE0-AC84-0FDF8E5FC10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5CCCEC-95C1-48E4-8FA4-D4127DE1E98B}" type="pres">
      <dgm:prSet presAssocID="{4278511A-A8E2-4DE8-9B5B-066ADE03882E}" presName="sibTrans" presStyleLbl="bgSibTrans2D1" presStyleIdx="1" presStyleCnt="5"/>
      <dgm:spPr/>
    </dgm:pt>
    <dgm:pt modelId="{F618D328-BEB4-4DE2-862B-F682C170FB60}" type="pres">
      <dgm:prSet presAssocID="{5B89398B-063B-464D-BA6F-947379A94BFF}" presName="compNode" presStyleCnt="0"/>
      <dgm:spPr/>
    </dgm:pt>
    <dgm:pt modelId="{171F364D-736A-42E0-9843-29E53E717F72}" type="pres">
      <dgm:prSet presAssocID="{5B89398B-063B-464D-BA6F-947379A94BFF}" presName="dummyConnPt" presStyleCnt="0"/>
      <dgm:spPr/>
    </dgm:pt>
    <dgm:pt modelId="{EF5AB42F-590F-4519-96C6-00D467927935}" type="pres">
      <dgm:prSet presAssocID="{5B89398B-063B-464D-BA6F-947379A94BFF}" presName="node" presStyleLbl="node1" presStyleIdx="2" presStyleCnt="6" custScaleX="1303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E87DD4-D936-4748-88ED-5CB64C022CAF}" type="pres">
      <dgm:prSet presAssocID="{2A228D98-FE1A-47E7-8682-84EE6E655F92}" presName="sibTrans" presStyleLbl="bgSibTrans2D1" presStyleIdx="2" presStyleCnt="5"/>
      <dgm:spPr/>
    </dgm:pt>
    <dgm:pt modelId="{22FE1FD8-F16E-4AE5-B11A-D5710C677E1F}" type="pres">
      <dgm:prSet presAssocID="{ED1672D4-26CC-47CB-ADBA-A5073C4FA552}" presName="compNode" presStyleCnt="0"/>
      <dgm:spPr/>
    </dgm:pt>
    <dgm:pt modelId="{64F25558-5A54-4681-9789-DA89E882224B}" type="pres">
      <dgm:prSet presAssocID="{ED1672D4-26CC-47CB-ADBA-A5073C4FA552}" presName="dummyConnPt" presStyleCnt="0"/>
      <dgm:spPr/>
    </dgm:pt>
    <dgm:pt modelId="{DF77D832-E2CE-4004-9179-788A527883BE}" type="pres">
      <dgm:prSet presAssocID="{ED1672D4-26CC-47CB-ADBA-A5073C4FA552}" presName="node" presStyleLbl="node1" presStyleIdx="3" presStyleCnt="6" custScaleX="1250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1CA1D1-64FD-40F3-905F-36A75DD2F7BD}" type="pres">
      <dgm:prSet presAssocID="{5806AD17-1A2A-4D4A-8055-36C266E98465}" presName="sibTrans" presStyleLbl="bgSibTrans2D1" presStyleIdx="3" presStyleCnt="5"/>
      <dgm:spPr/>
    </dgm:pt>
    <dgm:pt modelId="{A5D65CB6-B47B-4495-BECC-DD4939A657A1}" type="pres">
      <dgm:prSet presAssocID="{362E8F7E-944D-4063-8ACC-C66BFCCB0519}" presName="compNode" presStyleCnt="0"/>
      <dgm:spPr/>
    </dgm:pt>
    <dgm:pt modelId="{5425F0A3-BDA1-42EE-8ECF-D23AC9CB135F}" type="pres">
      <dgm:prSet presAssocID="{362E8F7E-944D-4063-8ACC-C66BFCCB0519}" presName="dummyConnPt" presStyleCnt="0"/>
      <dgm:spPr/>
    </dgm:pt>
    <dgm:pt modelId="{98919080-59C9-4E70-9E04-9D61378BB311}" type="pres">
      <dgm:prSet presAssocID="{362E8F7E-944D-4063-8ACC-C66BFCCB05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695B01-BEDA-4BED-A660-8901D548688A}" type="pres">
      <dgm:prSet presAssocID="{5E5BD964-B528-4DED-AF94-1ABA377382F6}" presName="sibTrans" presStyleLbl="bgSibTrans2D1" presStyleIdx="4" presStyleCnt="5"/>
      <dgm:spPr/>
    </dgm:pt>
    <dgm:pt modelId="{50EA6B48-4BAE-44A1-BAE5-7BD4B095D809}" type="pres">
      <dgm:prSet presAssocID="{B82B67A1-5608-4AFF-9CDE-6CFA550AFB40}" presName="compNode" presStyleCnt="0"/>
      <dgm:spPr/>
    </dgm:pt>
    <dgm:pt modelId="{6F9752F2-229C-45A9-8EF5-054E4E0D3C64}" type="pres">
      <dgm:prSet presAssocID="{B82B67A1-5608-4AFF-9CDE-6CFA550AFB40}" presName="dummyConnPt" presStyleCnt="0"/>
      <dgm:spPr/>
    </dgm:pt>
    <dgm:pt modelId="{854B4E50-0EAC-4248-8027-59CC451816BC}" type="pres">
      <dgm:prSet presAssocID="{B82B67A1-5608-4AFF-9CDE-6CFA550AFB40}" presName="node" presStyleLbl="node1" presStyleIdx="5" presStyleCnt="6" custScaleX="1302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6C8C813-C1BE-43AF-A243-1C9E3E858D4F}" type="presOf" srcId="{5E5BD964-B528-4DED-AF94-1ABA377382F6}" destId="{28695B01-BEDA-4BED-A660-8901D548688A}" srcOrd="0" destOrd="0" presId="urn:microsoft.com/office/officeart/2005/8/layout/bProcess4"/>
    <dgm:cxn modelId="{9F69D1B1-A38C-4886-B8F5-2F0C9A9701BD}" type="presOf" srcId="{2A228D98-FE1A-47E7-8682-84EE6E655F92}" destId="{80E87DD4-D936-4748-88ED-5CB64C022CAF}" srcOrd="0" destOrd="0" presId="urn:microsoft.com/office/officeart/2005/8/layout/bProcess4"/>
    <dgm:cxn modelId="{11E3BEFA-B3F6-4E12-A7EB-F9C15D0BBEBC}" type="presOf" srcId="{B82B67A1-5608-4AFF-9CDE-6CFA550AFB40}" destId="{854B4E50-0EAC-4248-8027-59CC451816BC}" srcOrd="0" destOrd="0" presId="urn:microsoft.com/office/officeart/2005/8/layout/bProcess4"/>
    <dgm:cxn modelId="{16416A32-92C2-4925-9450-1F7AAA4DE26B}" type="presOf" srcId="{362E8F7E-944D-4063-8ACC-C66BFCCB0519}" destId="{98919080-59C9-4E70-9E04-9D61378BB311}" srcOrd="0" destOrd="0" presId="urn:microsoft.com/office/officeart/2005/8/layout/bProcess4"/>
    <dgm:cxn modelId="{02D98B7D-DC79-4B8D-B6CF-A6BA77A185BD}" srcId="{A2C218C9-C22B-4937-B415-4BE1A562A30E}" destId="{B5B99770-4F91-4AE0-AC84-0FDF8E5FC105}" srcOrd="1" destOrd="0" parTransId="{E4C7FA8A-BDAD-48CC-BED4-9EDEA8108B2F}" sibTransId="{4278511A-A8E2-4DE8-9B5B-066ADE03882E}"/>
    <dgm:cxn modelId="{70FBE5A5-B589-4B14-B486-65ECCDC00A59}" type="presOf" srcId="{4278511A-A8E2-4DE8-9B5B-066ADE03882E}" destId="{4B5CCCEC-95C1-48E4-8FA4-D4127DE1E98B}" srcOrd="0" destOrd="0" presId="urn:microsoft.com/office/officeart/2005/8/layout/bProcess4"/>
    <dgm:cxn modelId="{D8A055F1-3A0D-4868-82E0-5C8DD60E75F6}" type="presOf" srcId="{B5B99770-4F91-4AE0-AC84-0FDF8E5FC105}" destId="{96B7D030-DD09-4BF4-9EA2-824FB3473FB1}" srcOrd="0" destOrd="0" presId="urn:microsoft.com/office/officeart/2005/8/layout/bProcess4"/>
    <dgm:cxn modelId="{1C00A0E5-FEF7-4C2C-BFA2-DA36B2E3424B}" srcId="{A2C218C9-C22B-4937-B415-4BE1A562A30E}" destId="{5B89398B-063B-464D-BA6F-947379A94BFF}" srcOrd="2" destOrd="0" parTransId="{87871698-4801-4D3D-8001-7E46D5D75AB5}" sibTransId="{2A228D98-FE1A-47E7-8682-84EE6E655F92}"/>
    <dgm:cxn modelId="{15EFEB79-0D96-4B3F-BA1D-8F740E6F9EA7}" type="presOf" srcId="{4C8C2333-3023-4213-B2FE-C78EBD474DD1}" destId="{3E66DD2C-5C0E-4DEC-AD5C-B56277ACEAA9}" srcOrd="0" destOrd="0" presId="urn:microsoft.com/office/officeart/2005/8/layout/bProcess4"/>
    <dgm:cxn modelId="{22D2E369-9FDF-468A-841F-249E42156420}" srcId="{A2C218C9-C22B-4937-B415-4BE1A562A30E}" destId="{ED1672D4-26CC-47CB-ADBA-A5073C4FA552}" srcOrd="3" destOrd="0" parTransId="{D0EF233D-9E83-4221-9BB6-1915EC95358D}" sibTransId="{5806AD17-1A2A-4D4A-8055-36C266E98465}"/>
    <dgm:cxn modelId="{89599BE2-455F-4943-BF27-03438D40B882}" type="presOf" srcId="{D987F2B3-0684-478D-8224-F90B249B7D2C}" destId="{7C673E92-8C64-4BF7-BC08-76C712E269E5}" srcOrd="0" destOrd="0" presId="urn:microsoft.com/office/officeart/2005/8/layout/bProcess4"/>
    <dgm:cxn modelId="{82443F3A-30FB-48E5-9766-52FE4F5C0C1B}" type="presOf" srcId="{A2C218C9-C22B-4937-B415-4BE1A562A30E}" destId="{A900DAD4-8EE8-42D8-8032-B625C0C152F6}" srcOrd="0" destOrd="0" presId="urn:microsoft.com/office/officeart/2005/8/layout/bProcess4"/>
    <dgm:cxn modelId="{519C95B8-6AE7-4AE4-88C7-199DEEC4843F}" srcId="{A2C218C9-C22B-4937-B415-4BE1A562A30E}" destId="{4C8C2333-3023-4213-B2FE-C78EBD474DD1}" srcOrd="0" destOrd="0" parTransId="{0A1C56E1-7C40-4B92-BC43-4844B42AD0BA}" sibTransId="{D987F2B3-0684-478D-8224-F90B249B7D2C}"/>
    <dgm:cxn modelId="{41E8B0E2-61E4-4F64-B9B5-092562467204}" type="presOf" srcId="{5806AD17-1A2A-4D4A-8055-36C266E98465}" destId="{801CA1D1-64FD-40F3-905F-36A75DD2F7BD}" srcOrd="0" destOrd="0" presId="urn:microsoft.com/office/officeart/2005/8/layout/bProcess4"/>
    <dgm:cxn modelId="{CED7030C-E39E-4074-BB7B-0B8B932BE2FC}" type="presOf" srcId="{5B89398B-063B-464D-BA6F-947379A94BFF}" destId="{EF5AB42F-590F-4519-96C6-00D467927935}" srcOrd="0" destOrd="0" presId="urn:microsoft.com/office/officeart/2005/8/layout/bProcess4"/>
    <dgm:cxn modelId="{38868171-06E2-4AF3-984B-50EC58FC8F09}" srcId="{A2C218C9-C22B-4937-B415-4BE1A562A30E}" destId="{362E8F7E-944D-4063-8ACC-C66BFCCB0519}" srcOrd="4" destOrd="0" parTransId="{E2BDDE3A-40C4-4617-A592-9457384764A2}" sibTransId="{5E5BD964-B528-4DED-AF94-1ABA377382F6}"/>
    <dgm:cxn modelId="{96B2FBD6-31D5-4A35-9E98-3781EB45B057}" srcId="{A2C218C9-C22B-4937-B415-4BE1A562A30E}" destId="{B82B67A1-5608-4AFF-9CDE-6CFA550AFB40}" srcOrd="5" destOrd="0" parTransId="{CCD4989B-4BF8-4941-A400-1EDF00963F13}" sibTransId="{4A9B5582-63F7-4722-BBF6-43EBF7EE9463}"/>
    <dgm:cxn modelId="{9C5501E4-435A-44C4-9C7D-FF78D5C781E7}" type="presOf" srcId="{ED1672D4-26CC-47CB-ADBA-A5073C4FA552}" destId="{DF77D832-E2CE-4004-9179-788A527883BE}" srcOrd="0" destOrd="0" presId="urn:microsoft.com/office/officeart/2005/8/layout/bProcess4"/>
    <dgm:cxn modelId="{8473BD63-935A-4E98-8F32-5CAFAD9A2207}" type="presParOf" srcId="{A900DAD4-8EE8-42D8-8032-B625C0C152F6}" destId="{4580D2AA-DFAC-47F7-85F4-26AA1374CD34}" srcOrd="0" destOrd="0" presId="urn:microsoft.com/office/officeart/2005/8/layout/bProcess4"/>
    <dgm:cxn modelId="{7211776E-260C-4015-A191-4141FEBA1C81}" type="presParOf" srcId="{4580D2AA-DFAC-47F7-85F4-26AA1374CD34}" destId="{83D6BF8F-C521-43E4-B00D-901494BC6F84}" srcOrd="0" destOrd="0" presId="urn:microsoft.com/office/officeart/2005/8/layout/bProcess4"/>
    <dgm:cxn modelId="{150FED89-364C-44AE-B4D5-CBCFABAC4A1F}" type="presParOf" srcId="{4580D2AA-DFAC-47F7-85F4-26AA1374CD34}" destId="{3E66DD2C-5C0E-4DEC-AD5C-B56277ACEAA9}" srcOrd="1" destOrd="0" presId="urn:microsoft.com/office/officeart/2005/8/layout/bProcess4"/>
    <dgm:cxn modelId="{7F5D9BB0-33CB-42F0-8ABF-62AE3298B62F}" type="presParOf" srcId="{A900DAD4-8EE8-42D8-8032-B625C0C152F6}" destId="{7C673E92-8C64-4BF7-BC08-76C712E269E5}" srcOrd="1" destOrd="0" presId="urn:microsoft.com/office/officeart/2005/8/layout/bProcess4"/>
    <dgm:cxn modelId="{68CFCA12-78B7-4619-B7FC-F2763DB107F7}" type="presParOf" srcId="{A900DAD4-8EE8-42D8-8032-B625C0C152F6}" destId="{973F2F56-3C37-4ADB-B6D4-1A398E2D44CE}" srcOrd="2" destOrd="0" presId="urn:microsoft.com/office/officeart/2005/8/layout/bProcess4"/>
    <dgm:cxn modelId="{F0395B4D-705E-457E-955B-3361658F0924}" type="presParOf" srcId="{973F2F56-3C37-4ADB-B6D4-1A398E2D44CE}" destId="{FD8C68D1-B754-49EF-9F83-2853811D9228}" srcOrd="0" destOrd="0" presId="urn:microsoft.com/office/officeart/2005/8/layout/bProcess4"/>
    <dgm:cxn modelId="{0AD87560-87AC-4276-8249-31D2F0CA095B}" type="presParOf" srcId="{973F2F56-3C37-4ADB-B6D4-1A398E2D44CE}" destId="{96B7D030-DD09-4BF4-9EA2-824FB3473FB1}" srcOrd="1" destOrd="0" presId="urn:microsoft.com/office/officeart/2005/8/layout/bProcess4"/>
    <dgm:cxn modelId="{26AB1A35-4DE2-46B6-B20E-D3C9423479DA}" type="presParOf" srcId="{A900DAD4-8EE8-42D8-8032-B625C0C152F6}" destId="{4B5CCCEC-95C1-48E4-8FA4-D4127DE1E98B}" srcOrd="3" destOrd="0" presId="urn:microsoft.com/office/officeart/2005/8/layout/bProcess4"/>
    <dgm:cxn modelId="{A7438AC7-6480-4229-8D2E-9CC3569A5C05}" type="presParOf" srcId="{A900DAD4-8EE8-42D8-8032-B625C0C152F6}" destId="{F618D328-BEB4-4DE2-862B-F682C170FB60}" srcOrd="4" destOrd="0" presId="urn:microsoft.com/office/officeart/2005/8/layout/bProcess4"/>
    <dgm:cxn modelId="{7D0278C2-3990-488D-AAA9-7E969F079662}" type="presParOf" srcId="{F618D328-BEB4-4DE2-862B-F682C170FB60}" destId="{171F364D-736A-42E0-9843-29E53E717F72}" srcOrd="0" destOrd="0" presId="urn:microsoft.com/office/officeart/2005/8/layout/bProcess4"/>
    <dgm:cxn modelId="{1C576EB6-73BB-424F-8091-5C7AD3B824F3}" type="presParOf" srcId="{F618D328-BEB4-4DE2-862B-F682C170FB60}" destId="{EF5AB42F-590F-4519-96C6-00D467927935}" srcOrd="1" destOrd="0" presId="urn:microsoft.com/office/officeart/2005/8/layout/bProcess4"/>
    <dgm:cxn modelId="{2D8E3CFA-9AC9-4B28-9515-8E8587E3CB62}" type="presParOf" srcId="{A900DAD4-8EE8-42D8-8032-B625C0C152F6}" destId="{80E87DD4-D936-4748-88ED-5CB64C022CAF}" srcOrd="5" destOrd="0" presId="urn:microsoft.com/office/officeart/2005/8/layout/bProcess4"/>
    <dgm:cxn modelId="{68F1E7C0-7BDD-4ADF-B59B-58C19CA14ABD}" type="presParOf" srcId="{A900DAD4-8EE8-42D8-8032-B625C0C152F6}" destId="{22FE1FD8-F16E-4AE5-B11A-D5710C677E1F}" srcOrd="6" destOrd="0" presId="urn:microsoft.com/office/officeart/2005/8/layout/bProcess4"/>
    <dgm:cxn modelId="{3116F964-B742-4C72-96BB-130AD9E0CD7F}" type="presParOf" srcId="{22FE1FD8-F16E-4AE5-B11A-D5710C677E1F}" destId="{64F25558-5A54-4681-9789-DA89E882224B}" srcOrd="0" destOrd="0" presId="urn:microsoft.com/office/officeart/2005/8/layout/bProcess4"/>
    <dgm:cxn modelId="{73B7FF54-97E8-408A-8FDF-C675303B821A}" type="presParOf" srcId="{22FE1FD8-F16E-4AE5-B11A-D5710C677E1F}" destId="{DF77D832-E2CE-4004-9179-788A527883BE}" srcOrd="1" destOrd="0" presId="urn:microsoft.com/office/officeart/2005/8/layout/bProcess4"/>
    <dgm:cxn modelId="{F592E45E-6F23-4B7A-AF6F-FC80CC583C44}" type="presParOf" srcId="{A900DAD4-8EE8-42D8-8032-B625C0C152F6}" destId="{801CA1D1-64FD-40F3-905F-36A75DD2F7BD}" srcOrd="7" destOrd="0" presId="urn:microsoft.com/office/officeart/2005/8/layout/bProcess4"/>
    <dgm:cxn modelId="{7B922B47-05A5-4006-B081-4BC4B8F9DBB1}" type="presParOf" srcId="{A900DAD4-8EE8-42D8-8032-B625C0C152F6}" destId="{A5D65CB6-B47B-4495-BECC-DD4939A657A1}" srcOrd="8" destOrd="0" presId="urn:microsoft.com/office/officeart/2005/8/layout/bProcess4"/>
    <dgm:cxn modelId="{B29DE771-BCCB-486E-92C1-B4CCB5BFBF29}" type="presParOf" srcId="{A5D65CB6-B47B-4495-BECC-DD4939A657A1}" destId="{5425F0A3-BDA1-42EE-8ECF-D23AC9CB135F}" srcOrd="0" destOrd="0" presId="urn:microsoft.com/office/officeart/2005/8/layout/bProcess4"/>
    <dgm:cxn modelId="{4E496082-61BA-4479-A364-3C6702BA05C9}" type="presParOf" srcId="{A5D65CB6-B47B-4495-BECC-DD4939A657A1}" destId="{98919080-59C9-4E70-9E04-9D61378BB311}" srcOrd="1" destOrd="0" presId="urn:microsoft.com/office/officeart/2005/8/layout/bProcess4"/>
    <dgm:cxn modelId="{3661B66B-8BC9-4900-801D-85EFC524CBBD}" type="presParOf" srcId="{A900DAD4-8EE8-42D8-8032-B625C0C152F6}" destId="{28695B01-BEDA-4BED-A660-8901D548688A}" srcOrd="9" destOrd="0" presId="urn:microsoft.com/office/officeart/2005/8/layout/bProcess4"/>
    <dgm:cxn modelId="{B814F1B1-24EC-404B-8A20-C948BE3CE9B9}" type="presParOf" srcId="{A900DAD4-8EE8-42D8-8032-B625C0C152F6}" destId="{50EA6B48-4BAE-44A1-BAE5-7BD4B095D809}" srcOrd="10" destOrd="0" presId="urn:microsoft.com/office/officeart/2005/8/layout/bProcess4"/>
    <dgm:cxn modelId="{0A47A92B-FA42-4F16-B4CB-B0CC8657DC48}" type="presParOf" srcId="{50EA6B48-4BAE-44A1-BAE5-7BD4B095D809}" destId="{6F9752F2-229C-45A9-8EF5-054E4E0D3C64}" srcOrd="0" destOrd="0" presId="urn:microsoft.com/office/officeart/2005/8/layout/bProcess4"/>
    <dgm:cxn modelId="{DDFCA8CB-15E2-4568-BEDC-0B45D74D0674}" type="presParOf" srcId="{50EA6B48-4BAE-44A1-BAE5-7BD4B095D809}" destId="{854B4E50-0EAC-4248-8027-59CC451816B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BD9D074-6EF6-4DE8-99E9-75BE346F56B7}" type="doc">
      <dgm:prSet loTypeId="urn:microsoft.com/office/officeart/2005/8/layout/equation2" loCatId="process" qsTypeId="urn:microsoft.com/office/officeart/2005/8/quickstyle/3d3" qsCatId="3D" csTypeId="urn:microsoft.com/office/officeart/2005/8/colors/colorful1" csCatId="colorful" phldr="1"/>
      <dgm:spPr/>
    </dgm:pt>
    <dgm:pt modelId="{16DAE749-B7EB-485D-80AC-3CADD32A3FA4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подавление внутренних сомнений (в том числе самоизоляция от давления, которое может оказываться как сверху, так и снизу)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957B40-65A5-41FE-B079-6B43F5828010}" type="parTrans" cxnId="{CDF2946B-4D85-4DAE-B3A0-D640B2A61F9E}">
      <dgm:prSet/>
      <dgm:spPr/>
      <dgm:t>
        <a:bodyPr/>
        <a:lstStyle/>
        <a:p>
          <a:endParaRPr lang="ru-RU"/>
        </a:p>
      </dgm:t>
    </dgm:pt>
    <dgm:pt modelId="{40ABCE09-555B-416D-9D3A-E67AE48460F4}" type="sibTrans" cxnId="{CDF2946B-4D85-4DAE-B3A0-D640B2A61F9E}">
      <dgm:prSet/>
      <dgm:spPr/>
      <dgm:t>
        <a:bodyPr/>
        <a:lstStyle/>
        <a:p>
          <a:endParaRPr lang="ru-RU"/>
        </a:p>
      </dgm:t>
    </dgm:pt>
    <dgm:pt modelId="{467A3B52-982F-4F35-B609-907A7A19C557}">
      <dgm:prSet phldrT="[Текст]" custT="1"/>
      <dgm:spPr/>
      <dgm:t>
        <a:bodyPr/>
        <a:lstStyle/>
        <a:p>
          <a:r>
            <a:rPr lang="ru-RU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добровольное и осознанное принятие на себя всей тяжести ответственности за возможные неблагоприятные последствия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CEBB7F-765A-4AAC-96B9-576DA6E3268E}" type="parTrans" cxnId="{37AFE8D4-2266-405B-8BA9-3AE37CC65454}">
      <dgm:prSet/>
      <dgm:spPr/>
      <dgm:t>
        <a:bodyPr/>
        <a:lstStyle/>
        <a:p>
          <a:endParaRPr lang="ru-RU"/>
        </a:p>
      </dgm:t>
    </dgm:pt>
    <dgm:pt modelId="{802D7B8F-DE3B-4112-A504-0ED2AB230F9C}" type="sibTrans" cxnId="{37AFE8D4-2266-405B-8BA9-3AE37CC65454}">
      <dgm:prSet/>
      <dgm:spPr/>
      <dgm:t>
        <a:bodyPr/>
        <a:lstStyle/>
        <a:p>
          <a:endParaRPr lang="ru-RU"/>
        </a:p>
      </dgm:t>
    </dgm:pt>
    <dgm:pt modelId="{5D3698B7-76B4-40D7-8DE4-D543404E81F2}">
      <dgm:prSet phldrT="[Текст]" custT="1"/>
      <dgm:spPr/>
      <dgm:t>
        <a:bodyPr/>
        <a:lstStyle/>
        <a:p>
          <a:r>
            <a: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воля</a:t>
          </a:r>
          <a:endParaRPr lang="ru-RU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F23484-AF4F-4F5E-9370-EDD4EB3BBEE0}" type="parTrans" cxnId="{FF86F90A-7093-402F-9852-6B9223D78B53}">
      <dgm:prSet/>
      <dgm:spPr/>
      <dgm:t>
        <a:bodyPr/>
        <a:lstStyle/>
        <a:p>
          <a:endParaRPr lang="ru-RU"/>
        </a:p>
      </dgm:t>
    </dgm:pt>
    <dgm:pt modelId="{8CF296EE-CC09-4176-A61E-FDF0923C18D2}" type="sibTrans" cxnId="{FF86F90A-7093-402F-9852-6B9223D78B53}">
      <dgm:prSet/>
      <dgm:spPr/>
      <dgm:t>
        <a:bodyPr/>
        <a:lstStyle/>
        <a:p>
          <a:endParaRPr lang="ru-RU"/>
        </a:p>
      </dgm:t>
    </dgm:pt>
    <dgm:pt modelId="{F92F3F2D-65F2-420D-A01D-8EA4786A3E5E}" type="pres">
      <dgm:prSet presAssocID="{ABD9D074-6EF6-4DE8-99E9-75BE346F56B7}" presName="Name0" presStyleCnt="0">
        <dgm:presLayoutVars>
          <dgm:dir/>
          <dgm:resizeHandles val="exact"/>
        </dgm:presLayoutVars>
      </dgm:prSet>
      <dgm:spPr/>
    </dgm:pt>
    <dgm:pt modelId="{6FFDFA8D-3D22-4E7F-A104-B6122DD6FFB1}" type="pres">
      <dgm:prSet presAssocID="{ABD9D074-6EF6-4DE8-99E9-75BE346F56B7}" presName="vNodes" presStyleCnt="0"/>
      <dgm:spPr/>
    </dgm:pt>
    <dgm:pt modelId="{8BC9A615-25B8-477D-93AB-9C275A12098E}" type="pres">
      <dgm:prSet presAssocID="{16DAE749-B7EB-485D-80AC-3CADD32A3FA4}" presName="node" presStyleLbl="node1" presStyleIdx="0" presStyleCnt="3" custScaleX="20605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7A9390-D0B3-4074-8DEA-2D36E19C3AFA}" type="pres">
      <dgm:prSet presAssocID="{40ABCE09-555B-416D-9D3A-E67AE48460F4}" presName="spacerT" presStyleCnt="0"/>
      <dgm:spPr/>
    </dgm:pt>
    <dgm:pt modelId="{C4931959-E1CD-4050-8C44-810A1FD81519}" type="pres">
      <dgm:prSet presAssocID="{40ABCE09-555B-416D-9D3A-E67AE48460F4}" presName="sibTrans" presStyleLbl="sibTrans2D1" presStyleIdx="0" presStyleCnt="2"/>
      <dgm:spPr/>
    </dgm:pt>
    <dgm:pt modelId="{58D6D896-A40E-4006-97BC-DCE54E3F137F}" type="pres">
      <dgm:prSet presAssocID="{40ABCE09-555B-416D-9D3A-E67AE48460F4}" presName="spacerB" presStyleCnt="0"/>
      <dgm:spPr/>
    </dgm:pt>
    <dgm:pt modelId="{46499F64-EB36-48CA-9ACA-929F5C6C7386}" type="pres">
      <dgm:prSet presAssocID="{467A3B52-982F-4F35-B609-907A7A19C557}" presName="node" presStyleLbl="node1" presStyleIdx="1" presStyleCnt="3" custScaleX="2209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339854-E6D3-4E6D-A25B-A2A98696C9C9}" type="pres">
      <dgm:prSet presAssocID="{ABD9D074-6EF6-4DE8-99E9-75BE346F56B7}" presName="sibTransLast" presStyleLbl="sibTrans2D1" presStyleIdx="1" presStyleCnt="2"/>
      <dgm:spPr/>
    </dgm:pt>
    <dgm:pt modelId="{844917AF-0A27-4DAA-BBEA-55E241EA0537}" type="pres">
      <dgm:prSet presAssocID="{ABD9D074-6EF6-4DE8-99E9-75BE346F56B7}" presName="connectorText" presStyleLbl="sibTrans2D1" presStyleIdx="1" presStyleCnt="2"/>
      <dgm:spPr/>
    </dgm:pt>
    <dgm:pt modelId="{953AFBB5-98C0-482F-9D8C-DE4FF46B0FF6}" type="pres">
      <dgm:prSet presAssocID="{ABD9D074-6EF6-4DE8-99E9-75BE346F56B7}" presName="lastNode" presStyleLbl="node1" presStyleIdx="2" presStyleCnt="3" custScaleX="70701" custScaleY="54281">
        <dgm:presLayoutVars>
          <dgm:bulletEnabled val="1"/>
        </dgm:presLayoutVars>
      </dgm:prSet>
      <dgm:spPr/>
    </dgm:pt>
  </dgm:ptLst>
  <dgm:cxnLst>
    <dgm:cxn modelId="{A083A40A-D05F-41A0-B002-D6566BC8879D}" type="presOf" srcId="{802D7B8F-DE3B-4112-A504-0ED2AB230F9C}" destId="{844917AF-0A27-4DAA-BBEA-55E241EA0537}" srcOrd="1" destOrd="0" presId="urn:microsoft.com/office/officeart/2005/8/layout/equation2"/>
    <dgm:cxn modelId="{F808D336-AE95-46CE-A15D-E068971F52EC}" type="presOf" srcId="{16DAE749-B7EB-485D-80AC-3CADD32A3FA4}" destId="{8BC9A615-25B8-477D-93AB-9C275A12098E}" srcOrd="0" destOrd="0" presId="urn:microsoft.com/office/officeart/2005/8/layout/equation2"/>
    <dgm:cxn modelId="{E638C21F-634D-4859-9C59-DB6EF278BE4A}" type="presOf" srcId="{802D7B8F-DE3B-4112-A504-0ED2AB230F9C}" destId="{87339854-E6D3-4E6D-A25B-A2A98696C9C9}" srcOrd="0" destOrd="0" presId="urn:microsoft.com/office/officeart/2005/8/layout/equation2"/>
    <dgm:cxn modelId="{37AFE8D4-2266-405B-8BA9-3AE37CC65454}" srcId="{ABD9D074-6EF6-4DE8-99E9-75BE346F56B7}" destId="{467A3B52-982F-4F35-B609-907A7A19C557}" srcOrd="1" destOrd="0" parTransId="{10CEBB7F-765A-4AAC-96B9-576DA6E3268E}" sibTransId="{802D7B8F-DE3B-4112-A504-0ED2AB230F9C}"/>
    <dgm:cxn modelId="{4C49BE9B-A2CE-4DCD-8391-19DA81CA5B02}" type="presOf" srcId="{ABD9D074-6EF6-4DE8-99E9-75BE346F56B7}" destId="{F92F3F2D-65F2-420D-A01D-8EA4786A3E5E}" srcOrd="0" destOrd="0" presId="urn:microsoft.com/office/officeart/2005/8/layout/equation2"/>
    <dgm:cxn modelId="{0A82C166-4B5F-4339-AE9E-30870A98A184}" type="presOf" srcId="{40ABCE09-555B-416D-9D3A-E67AE48460F4}" destId="{C4931959-E1CD-4050-8C44-810A1FD81519}" srcOrd="0" destOrd="0" presId="urn:microsoft.com/office/officeart/2005/8/layout/equation2"/>
    <dgm:cxn modelId="{FF86F90A-7093-402F-9852-6B9223D78B53}" srcId="{ABD9D074-6EF6-4DE8-99E9-75BE346F56B7}" destId="{5D3698B7-76B4-40D7-8DE4-D543404E81F2}" srcOrd="2" destOrd="0" parTransId="{03F23484-AF4F-4F5E-9370-EDD4EB3BBEE0}" sibTransId="{8CF296EE-CC09-4176-A61E-FDF0923C18D2}"/>
    <dgm:cxn modelId="{3032D1D0-BE0E-43CA-8BD9-ABA227B04AF3}" type="presOf" srcId="{467A3B52-982F-4F35-B609-907A7A19C557}" destId="{46499F64-EB36-48CA-9ACA-929F5C6C7386}" srcOrd="0" destOrd="0" presId="urn:microsoft.com/office/officeart/2005/8/layout/equation2"/>
    <dgm:cxn modelId="{89E8D1F0-14AE-4BEF-8001-EE1DEF88F53C}" type="presOf" srcId="{5D3698B7-76B4-40D7-8DE4-D543404E81F2}" destId="{953AFBB5-98C0-482F-9D8C-DE4FF46B0FF6}" srcOrd="0" destOrd="0" presId="urn:microsoft.com/office/officeart/2005/8/layout/equation2"/>
    <dgm:cxn modelId="{CDF2946B-4D85-4DAE-B3A0-D640B2A61F9E}" srcId="{ABD9D074-6EF6-4DE8-99E9-75BE346F56B7}" destId="{16DAE749-B7EB-485D-80AC-3CADD32A3FA4}" srcOrd="0" destOrd="0" parTransId="{89957B40-65A5-41FE-B079-6B43F5828010}" sibTransId="{40ABCE09-555B-416D-9D3A-E67AE48460F4}"/>
    <dgm:cxn modelId="{CAEA8F2B-7B57-4801-8136-FCB64914A816}" type="presParOf" srcId="{F92F3F2D-65F2-420D-A01D-8EA4786A3E5E}" destId="{6FFDFA8D-3D22-4E7F-A104-B6122DD6FFB1}" srcOrd="0" destOrd="0" presId="urn:microsoft.com/office/officeart/2005/8/layout/equation2"/>
    <dgm:cxn modelId="{CE994812-DBA5-45E9-B995-9A6AA759CECB}" type="presParOf" srcId="{6FFDFA8D-3D22-4E7F-A104-B6122DD6FFB1}" destId="{8BC9A615-25B8-477D-93AB-9C275A12098E}" srcOrd="0" destOrd="0" presId="urn:microsoft.com/office/officeart/2005/8/layout/equation2"/>
    <dgm:cxn modelId="{333F98F0-0B84-41EF-9192-EFB3B26A3945}" type="presParOf" srcId="{6FFDFA8D-3D22-4E7F-A104-B6122DD6FFB1}" destId="{E07A9390-D0B3-4074-8DEA-2D36E19C3AFA}" srcOrd="1" destOrd="0" presId="urn:microsoft.com/office/officeart/2005/8/layout/equation2"/>
    <dgm:cxn modelId="{CFF6E82A-A739-4371-8832-FDE7A4D50773}" type="presParOf" srcId="{6FFDFA8D-3D22-4E7F-A104-B6122DD6FFB1}" destId="{C4931959-E1CD-4050-8C44-810A1FD81519}" srcOrd="2" destOrd="0" presId="urn:microsoft.com/office/officeart/2005/8/layout/equation2"/>
    <dgm:cxn modelId="{C768DCAC-6AB2-4058-952E-FCEC75290D9D}" type="presParOf" srcId="{6FFDFA8D-3D22-4E7F-A104-B6122DD6FFB1}" destId="{58D6D896-A40E-4006-97BC-DCE54E3F137F}" srcOrd="3" destOrd="0" presId="urn:microsoft.com/office/officeart/2005/8/layout/equation2"/>
    <dgm:cxn modelId="{A0743D98-0020-447E-B2C2-638B2AB00FD1}" type="presParOf" srcId="{6FFDFA8D-3D22-4E7F-A104-B6122DD6FFB1}" destId="{46499F64-EB36-48CA-9ACA-929F5C6C7386}" srcOrd="4" destOrd="0" presId="urn:microsoft.com/office/officeart/2005/8/layout/equation2"/>
    <dgm:cxn modelId="{7C4C589F-BE33-40D7-A9B8-381C36DC58B8}" type="presParOf" srcId="{F92F3F2D-65F2-420D-A01D-8EA4786A3E5E}" destId="{87339854-E6D3-4E6D-A25B-A2A98696C9C9}" srcOrd="1" destOrd="0" presId="urn:microsoft.com/office/officeart/2005/8/layout/equation2"/>
    <dgm:cxn modelId="{880B8EF0-A174-438A-AAEA-1AC40CE3DB25}" type="presParOf" srcId="{87339854-E6D3-4E6D-A25B-A2A98696C9C9}" destId="{844917AF-0A27-4DAA-BBEA-55E241EA0537}" srcOrd="0" destOrd="0" presId="urn:microsoft.com/office/officeart/2005/8/layout/equation2"/>
    <dgm:cxn modelId="{6BD8A490-8869-4CC4-9379-46EE8682C107}" type="presParOf" srcId="{F92F3F2D-65F2-420D-A01D-8EA4786A3E5E}" destId="{953AFBB5-98C0-482F-9D8C-DE4FF46B0FF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190726-35A9-419A-ACEC-244F1E74546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11721550-7F9A-41C8-863F-258167D28900}">
      <dgm:prSet phldrT="[Текст]" custT="1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r>
            <a:rPr lang="ru-RU" sz="2000" b="1" dirty="0" smtClean="0">
              <a:solidFill>
                <a:srgbClr val="C00000"/>
              </a:solidFill>
            </a:rPr>
            <a:t>Принятие решения</a:t>
          </a:r>
          <a:endParaRPr lang="ru-RU" sz="2000" b="1" dirty="0">
            <a:solidFill>
              <a:srgbClr val="C00000"/>
            </a:solidFill>
          </a:endParaRPr>
        </a:p>
      </dgm:t>
    </dgm:pt>
    <dgm:pt modelId="{74B5EAAD-7C0D-4CEA-BD80-00528BC409FF}" type="parTrans" cxnId="{A44A103A-5B9C-49A7-A907-41ACE50BF7AD}">
      <dgm:prSet/>
      <dgm:spPr/>
      <dgm:t>
        <a:bodyPr/>
        <a:lstStyle/>
        <a:p>
          <a:endParaRPr lang="ru-RU"/>
        </a:p>
      </dgm:t>
    </dgm:pt>
    <dgm:pt modelId="{516D6361-9AC0-4585-90BE-007EA663D057}" type="sibTrans" cxnId="{A44A103A-5B9C-49A7-A907-41ACE50BF7AD}">
      <dgm:prSet/>
      <dgm:spPr/>
      <dgm:t>
        <a:bodyPr/>
        <a:lstStyle/>
        <a:p>
          <a:endParaRPr lang="ru-RU"/>
        </a:p>
      </dgm:t>
    </dgm:pt>
    <dgm:pt modelId="{F738BAFB-F831-4F8A-B91E-ACF5CE4AC9B1}" type="asst">
      <dgm:prSet phldrT="[Текст]" custT="1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r>
            <a:rPr lang="ru-RU" sz="2000" b="1" dirty="0" smtClean="0">
              <a:solidFill>
                <a:srgbClr val="0070C0"/>
              </a:solidFill>
            </a:rPr>
            <a:t>Проблемная ситуация</a:t>
          </a:r>
        </a:p>
        <a:p>
          <a:r>
            <a:rPr lang="ru-RU" sz="2000" b="1" dirty="0" smtClean="0">
              <a:solidFill>
                <a:srgbClr val="0070C0"/>
              </a:solidFill>
            </a:rPr>
            <a:t>- противоречие между</a:t>
          </a:r>
          <a:endParaRPr lang="ru-RU" sz="2000" b="1" dirty="0">
            <a:solidFill>
              <a:srgbClr val="0070C0"/>
            </a:solidFill>
          </a:endParaRPr>
        </a:p>
      </dgm:t>
    </dgm:pt>
    <dgm:pt modelId="{0C818407-EF17-4C2F-87EF-6DC9C59953CF}" type="parTrans" cxnId="{1D556DD5-FA5A-4C59-98B3-7DF3AD30D440}">
      <dgm:prSet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ru-RU"/>
        </a:p>
      </dgm:t>
    </dgm:pt>
    <dgm:pt modelId="{EC0F1E6E-3539-45B8-B128-60318EF296DC}" type="sibTrans" cxnId="{1D556DD5-FA5A-4C59-98B3-7DF3AD30D440}">
      <dgm:prSet/>
      <dgm:spPr/>
      <dgm:t>
        <a:bodyPr/>
        <a:lstStyle/>
        <a:p>
          <a:endParaRPr lang="ru-RU"/>
        </a:p>
      </dgm:t>
    </dgm:pt>
    <dgm:pt modelId="{888BFF35-0B4B-4448-BC8E-150763CF2675}">
      <dgm:prSet phldrT="[Текст]" custT="1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r>
            <a:rPr lang="ru-RU" sz="2000" b="1" dirty="0" smtClean="0"/>
            <a:t>действительным</a:t>
          </a:r>
          <a:endParaRPr lang="ru-RU" sz="2000" b="1" dirty="0"/>
        </a:p>
      </dgm:t>
    </dgm:pt>
    <dgm:pt modelId="{5FDE0F67-8C70-471D-AB6E-882788036843}" type="parTrans" cxnId="{AB28AB58-770F-49B5-8419-3DC85F5049F8}">
      <dgm:prSet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ru-RU"/>
        </a:p>
      </dgm:t>
    </dgm:pt>
    <dgm:pt modelId="{AFD96ED6-6BB0-4845-AF23-60FC9F0A2D3F}" type="sibTrans" cxnId="{AB28AB58-770F-49B5-8419-3DC85F5049F8}">
      <dgm:prSet/>
      <dgm:spPr/>
      <dgm:t>
        <a:bodyPr/>
        <a:lstStyle/>
        <a:p>
          <a:endParaRPr lang="ru-RU"/>
        </a:p>
      </dgm:t>
    </dgm:pt>
    <dgm:pt modelId="{0C4EDC79-85ED-41A0-8042-E5B86747A368}">
      <dgm:prSet phldrT="[Текст]" custT="1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r>
            <a:rPr lang="ru-RU" sz="2000" b="1" dirty="0" smtClean="0"/>
            <a:t>возможным</a:t>
          </a:r>
          <a:endParaRPr lang="ru-RU" sz="2000" b="1" dirty="0"/>
        </a:p>
      </dgm:t>
    </dgm:pt>
    <dgm:pt modelId="{B0D3CCE2-2C62-4196-B8C0-A1B3F2469689}" type="parTrans" cxnId="{F811F500-8FE4-40D2-834F-40138B4009CA}">
      <dgm:prSet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ru-RU"/>
        </a:p>
      </dgm:t>
    </dgm:pt>
    <dgm:pt modelId="{8429586F-1CEE-4E74-A111-7B20CD12DDA8}" type="sibTrans" cxnId="{F811F500-8FE4-40D2-834F-40138B4009CA}">
      <dgm:prSet/>
      <dgm:spPr/>
      <dgm:t>
        <a:bodyPr/>
        <a:lstStyle/>
        <a:p>
          <a:endParaRPr lang="ru-RU"/>
        </a:p>
      </dgm:t>
    </dgm:pt>
    <dgm:pt modelId="{CDB6BDF9-5F98-447B-9E0C-638260582BD9}">
      <dgm:prSet phldrT="[Текст]" custT="1"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r>
            <a:rPr lang="ru-RU" sz="2000" b="1" dirty="0" smtClean="0"/>
            <a:t>должным</a:t>
          </a:r>
          <a:endParaRPr lang="ru-RU" sz="2000" b="1" dirty="0"/>
        </a:p>
      </dgm:t>
    </dgm:pt>
    <dgm:pt modelId="{CC58F8D4-7E31-445A-9C45-DF1C8EF7BAF9}" type="parTrans" cxnId="{5A7531FD-B403-4E4F-9373-2EF37A589415}">
      <dgm:prSet/>
      <dgm:spPr>
        <a:scene3d>
          <a:camera prst="orthographicFront"/>
          <a:lightRig rig="threePt" dir="t"/>
        </a:scene3d>
        <a:sp3d prstMaterial="matte"/>
      </dgm:spPr>
      <dgm:t>
        <a:bodyPr/>
        <a:lstStyle/>
        <a:p>
          <a:endParaRPr lang="ru-RU"/>
        </a:p>
      </dgm:t>
    </dgm:pt>
    <dgm:pt modelId="{38F52A32-4FAF-4898-ADAA-1B077509B302}" type="sibTrans" cxnId="{5A7531FD-B403-4E4F-9373-2EF37A589415}">
      <dgm:prSet/>
      <dgm:spPr/>
      <dgm:t>
        <a:bodyPr/>
        <a:lstStyle/>
        <a:p>
          <a:endParaRPr lang="ru-RU"/>
        </a:p>
      </dgm:t>
    </dgm:pt>
    <dgm:pt modelId="{F728AC02-0003-448C-9CDE-12C518FBD0C0}" type="pres">
      <dgm:prSet presAssocID="{07190726-35A9-419A-ACEC-244F1E7454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120310-2172-4439-B49D-7DA1364BCCDD}" type="pres">
      <dgm:prSet presAssocID="{11721550-7F9A-41C8-863F-258167D28900}" presName="hierRoot1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matte"/>
      </dgm:spPr>
    </dgm:pt>
    <dgm:pt modelId="{3DDD1702-72DC-468B-AD85-FF158F4F2A0B}" type="pres">
      <dgm:prSet presAssocID="{11721550-7F9A-41C8-863F-258167D28900}" presName="rootComposite1" presStyleCnt="0"/>
      <dgm:spPr>
        <a:scene3d>
          <a:camera prst="orthographicFront"/>
          <a:lightRig rig="threePt" dir="t"/>
        </a:scene3d>
        <a:sp3d prstMaterial="matte"/>
      </dgm:spPr>
    </dgm:pt>
    <dgm:pt modelId="{E6421C1F-B010-4650-B9E2-5901C39C50B4}" type="pres">
      <dgm:prSet presAssocID="{11721550-7F9A-41C8-863F-258167D28900}" presName="rootText1" presStyleLbl="node0" presStyleIdx="0" presStyleCnt="1">
        <dgm:presLayoutVars>
          <dgm:chPref val="3"/>
        </dgm:presLayoutVars>
      </dgm:prSet>
      <dgm:spPr/>
    </dgm:pt>
    <dgm:pt modelId="{EDA0D45F-2D6F-4D6B-A02E-80C240C275D3}" type="pres">
      <dgm:prSet presAssocID="{11721550-7F9A-41C8-863F-258167D28900}" presName="rootConnector1" presStyleLbl="node1" presStyleIdx="0" presStyleCnt="0"/>
      <dgm:spPr/>
    </dgm:pt>
    <dgm:pt modelId="{5592E7E8-EE5D-4D8A-B96D-98FF6050CC64}" type="pres">
      <dgm:prSet presAssocID="{11721550-7F9A-41C8-863F-258167D28900}" presName="hierChild2" presStyleCnt="0"/>
      <dgm:spPr>
        <a:scene3d>
          <a:camera prst="orthographicFront"/>
          <a:lightRig rig="threePt" dir="t"/>
        </a:scene3d>
        <a:sp3d prstMaterial="matte"/>
      </dgm:spPr>
    </dgm:pt>
    <dgm:pt modelId="{0F990E6E-0A50-4BB6-A7CF-82BF848F5A27}" type="pres">
      <dgm:prSet presAssocID="{5FDE0F67-8C70-471D-AB6E-882788036843}" presName="Name64" presStyleLbl="parChTrans1D2" presStyleIdx="0" presStyleCnt="4"/>
      <dgm:spPr/>
    </dgm:pt>
    <dgm:pt modelId="{77D1B4B2-1B6C-4E15-A24E-7B32E8AAEC04}" type="pres">
      <dgm:prSet presAssocID="{888BFF35-0B4B-4448-BC8E-150763CF2675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matte"/>
      </dgm:spPr>
    </dgm:pt>
    <dgm:pt modelId="{327944A7-5E7F-442E-B4FF-C54EFE10026E}" type="pres">
      <dgm:prSet presAssocID="{888BFF35-0B4B-4448-BC8E-150763CF2675}" presName="rootComposite" presStyleCnt="0"/>
      <dgm:spPr>
        <a:scene3d>
          <a:camera prst="orthographicFront"/>
          <a:lightRig rig="threePt" dir="t"/>
        </a:scene3d>
        <a:sp3d prstMaterial="matte"/>
      </dgm:spPr>
    </dgm:pt>
    <dgm:pt modelId="{74EE8434-DF72-4C30-BE7F-C1BCD6A56F31}" type="pres">
      <dgm:prSet presAssocID="{888BFF35-0B4B-4448-BC8E-150763CF267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DAFBB17-2126-4FCC-A28E-E3209FF17A2A}" type="pres">
      <dgm:prSet presAssocID="{888BFF35-0B4B-4448-BC8E-150763CF2675}" presName="rootConnector" presStyleLbl="node2" presStyleIdx="0" presStyleCnt="3"/>
      <dgm:spPr/>
    </dgm:pt>
    <dgm:pt modelId="{4A278414-6EB4-46AD-B960-97394053A63D}" type="pres">
      <dgm:prSet presAssocID="{888BFF35-0B4B-4448-BC8E-150763CF2675}" presName="hierChild4" presStyleCnt="0"/>
      <dgm:spPr>
        <a:scene3d>
          <a:camera prst="orthographicFront"/>
          <a:lightRig rig="threePt" dir="t"/>
        </a:scene3d>
        <a:sp3d prstMaterial="matte"/>
      </dgm:spPr>
    </dgm:pt>
    <dgm:pt modelId="{859BF04C-4782-4B8E-AE3D-77D1958C1B0B}" type="pres">
      <dgm:prSet presAssocID="{888BFF35-0B4B-4448-BC8E-150763CF2675}" presName="hierChild5" presStyleCnt="0"/>
      <dgm:spPr>
        <a:scene3d>
          <a:camera prst="orthographicFront"/>
          <a:lightRig rig="threePt" dir="t"/>
        </a:scene3d>
        <a:sp3d prstMaterial="matte"/>
      </dgm:spPr>
    </dgm:pt>
    <dgm:pt modelId="{577B7971-E0D9-4535-9D9F-B6B51EB8E176}" type="pres">
      <dgm:prSet presAssocID="{B0D3CCE2-2C62-4196-B8C0-A1B3F2469689}" presName="Name64" presStyleLbl="parChTrans1D2" presStyleIdx="1" presStyleCnt="4"/>
      <dgm:spPr/>
    </dgm:pt>
    <dgm:pt modelId="{61BD6620-D0E9-4047-A456-1CAFC969E6AF}" type="pres">
      <dgm:prSet presAssocID="{0C4EDC79-85ED-41A0-8042-E5B86747A368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matte"/>
      </dgm:spPr>
    </dgm:pt>
    <dgm:pt modelId="{C4648BCD-FDF6-4B34-B5C2-AC6E58CE79D9}" type="pres">
      <dgm:prSet presAssocID="{0C4EDC79-85ED-41A0-8042-E5B86747A368}" presName="rootComposite" presStyleCnt="0"/>
      <dgm:spPr>
        <a:scene3d>
          <a:camera prst="orthographicFront"/>
          <a:lightRig rig="threePt" dir="t"/>
        </a:scene3d>
        <a:sp3d prstMaterial="matte"/>
      </dgm:spPr>
    </dgm:pt>
    <dgm:pt modelId="{45178ADA-38E8-426A-8062-DD61B405DE93}" type="pres">
      <dgm:prSet presAssocID="{0C4EDC79-85ED-41A0-8042-E5B86747A36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D986E6-8BFE-497F-9EA9-566A029C44A0}" type="pres">
      <dgm:prSet presAssocID="{0C4EDC79-85ED-41A0-8042-E5B86747A368}" presName="rootConnector" presStyleLbl="node2" presStyleIdx="1" presStyleCnt="3"/>
      <dgm:spPr/>
    </dgm:pt>
    <dgm:pt modelId="{AEEDE0DC-107B-413D-B750-2CEC529555AF}" type="pres">
      <dgm:prSet presAssocID="{0C4EDC79-85ED-41A0-8042-E5B86747A368}" presName="hierChild4" presStyleCnt="0"/>
      <dgm:spPr>
        <a:scene3d>
          <a:camera prst="orthographicFront"/>
          <a:lightRig rig="threePt" dir="t"/>
        </a:scene3d>
        <a:sp3d prstMaterial="matte"/>
      </dgm:spPr>
    </dgm:pt>
    <dgm:pt modelId="{1E69984B-EC26-4E48-A3B6-A88ED5A5198B}" type="pres">
      <dgm:prSet presAssocID="{0C4EDC79-85ED-41A0-8042-E5B86747A368}" presName="hierChild5" presStyleCnt="0"/>
      <dgm:spPr>
        <a:scene3d>
          <a:camera prst="orthographicFront"/>
          <a:lightRig rig="threePt" dir="t"/>
        </a:scene3d>
        <a:sp3d prstMaterial="matte"/>
      </dgm:spPr>
    </dgm:pt>
    <dgm:pt modelId="{6EFBEB87-2F6C-48E6-BF89-B6DD39403D2B}" type="pres">
      <dgm:prSet presAssocID="{CC58F8D4-7E31-445A-9C45-DF1C8EF7BAF9}" presName="Name64" presStyleLbl="parChTrans1D2" presStyleIdx="2" presStyleCnt="4"/>
      <dgm:spPr/>
    </dgm:pt>
    <dgm:pt modelId="{EF206848-BC1B-4D4F-B476-ECF5AFB424AA}" type="pres">
      <dgm:prSet presAssocID="{CDB6BDF9-5F98-447B-9E0C-638260582BD9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matte"/>
      </dgm:spPr>
    </dgm:pt>
    <dgm:pt modelId="{22382DF3-9E23-4F2A-A245-B3C70EB2E61C}" type="pres">
      <dgm:prSet presAssocID="{CDB6BDF9-5F98-447B-9E0C-638260582BD9}" presName="rootComposite" presStyleCnt="0"/>
      <dgm:spPr>
        <a:scene3d>
          <a:camera prst="orthographicFront"/>
          <a:lightRig rig="threePt" dir="t"/>
        </a:scene3d>
        <a:sp3d prstMaterial="matte"/>
      </dgm:spPr>
    </dgm:pt>
    <dgm:pt modelId="{BB700976-FAC6-48A7-B6B0-8111D6B1C5E4}" type="pres">
      <dgm:prSet presAssocID="{CDB6BDF9-5F98-447B-9E0C-638260582BD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0DED260-274C-43B4-B0C9-4AD33A6D5490}" type="pres">
      <dgm:prSet presAssocID="{CDB6BDF9-5F98-447B-9E0C-638260582BD9}" presName="rootConnector" presStyleLbl="node2" presStyleIdx="2" presStyleCnt="3"/>
      <dgm:spPr/>
    </dgm:pt>
    <dgm:pt modelId="{ECC2E70F-48F9-4451-B67B-3867574CF3D7}" type="pres">
      <dgm:prSet presAssocID="{CDB6BDF9-5F98-447B-9E0C-638260582BD9}" presName="hierChild4" presStyleCnt="0"/>
      <dgm:spPr>
        <a:scene3d>
          <a:camera prst="orthographicFront"/>
          <a:lightRig rig="threePt" dir="t"/>
        </a:scene3d>
        <a:sp3d prstMaterial="matte"/>
      </dgm:spPr>
    </dgm:pt>
    <dgm:pt modelId="{2A50400F-CC76-4F93-A8F3-F72A80F2B7CC}" type="pres">
      <dgm:prSet presAssocID="{CDB6BDF9-5F98-447B-9E0C-638260582BD9}" presName="hierChild5" presStyleCnt="0"/>
      <dgm:spPr>
        <a:scene3d>
          <a:camera prst="orthographicFront"/>
          <a:lightRig rig="threePt" dir="t"/>
        </a:scene3d>
        <a:sp3d prstMaterial="matte"/>
      </dgm:spPr>
    </dgm:pt>
    <dgm:pt modelId="{AECE3C74-0B4F-4134-ABAB-DEAF96429DA8}" type="pres">
      <dgm:prSet presAssocID="{11721550-7F9A-41C8-863F-258167D28900}" presName="hierChild3" presStyleCnt="0"/>
      <dgm:spPr>
        <a:scene3d>
          <a:camera prst="orthographicFront"/>
          <a:lightRig rig="threePt" dir="t"/>
        </a:scene3d>
        <a:sp3d prstMaterial="matte"/>
      </dgm:spPr>
    </dgm:pt>
    <dgm:pt modelId="{995D1207-3155-41B9-B902-718027E42168}" type="pres">
      <dgm:prSet presAssocID="{0C818407-EF17-4C2F-87EF-6DC9C59953CF}" presName="Name115" presStyleLbl="parChTrans1D2" presStyleIdx="3" presStyleCnt="4"/>
      <dgm:spPr/>
    </dgm:pt>
    <dgm:pt modelId="{41FDCCEB-CF75-488F-B1C3-81C9855DAAEE}" type="pres">
      <dgm:prSet presAssocID="{F738BAFB-F831-4F8A-B91E-ACF5CE4AC9B1}" presName="hierRoot3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matte"/>
      </dgm:spPr>
    </dgm:pt>
    <dgm:pt modelId="{FAE6895B-3721-4BE2-BC12-37EE582F3B37}" type="pres">
      <dgm:prSet presAssocID="{F738BAFB-F831-4F8A-B91E-ACF5CE4AC9B1}" presName="rootComposite3" presStyleCnt="0"/>
      <dgm:spPr>
        <a:scene3d>
          <a:camera prst="orthographicFront"/>
          <a:lightRig rig="threePt" dir="t"/>
        </a:scene3d>
        <a:sp3d prstMaterial="matte"/>
      </dgm:spPr>
    </dgm:pt>
    <dgm:pt modelId="{D0CC34B5-52A8-4C03-B489-6817A163F7BD}" type="pres">
      <dgm:prSet presAssocID="{F738BAFB-F831-4F8A-B91E-ACF5CE4AC9B1}" presName="rootText3" presStyleLbl="asst1" presStyleIdx="0" presStyleCnt="1">
        <dgm:presLayoutVars>
          <dgm:chPref val="3"/>
        </dgm:presLayoutVars>
      </dgm:prSet>
      <dgm:spPr/>
    </dgm:pt>
    <dgm:pt modelId="{991022B9-019B-4530-AC6F-BD995B6E9EB6}" type="pres">
      <dgm:prSet presAssocID="{F738BAFB-F831-4F8A-B91E-ACF5CE4AC9B1}" presName="rootConnector3" presStyleLbl="asst1" presStyleIdx="0" presStyleCnt="1"/>
      <dgm:spPr/>
    </dgm:pt>
    <dgm:pt modelId="{ABEBAD0E-4491-46A5-B829-94B1CB193581}" type="pres">
      <dgm:prSet presAssocID="{F738BAFB-F831-4F8A-B91E-ACF5CE4AC9B1}" presName="hierChild6" presStyleCnt="0"/>
      <dgm:spPr>
        <a:scene3d>
          <a:camera prst="orthographicFront"/>
          <a:lightRig rig="threePt" dir="t"/>
        </a:scene3d>
        <a:sp3d prstMaterial="matte"/>
      </dgm:spPr>
    </dgm:pt>
    <dgm:pt modelId="{4EF95A7B-1F12-47F5-88FA-A125858A5A7E}" type="pres">
      <dgm:prSet presAssocID="{F738BAFB-F831-4F8A-B91E-ACF5CE4AC9B1}" presName="hierChild7" presStyleCnt="0"/>
      <dgm:spPr>
        <a:scene3d>
          <a:camera prst="orthographicFront"/>
          <a:lightRig rig="threePt" dir="t"/>
        </a:scene3d>
        <a:sp3d prstMaterial="matte"/>
      </dgm:spPr>
    </dgm:pt>
  </dgm:ptLst>
  <dgm:cxnLst>
    <dgm:cxn modelId="{F385FD36-28AD-4C5E-B255-9B3D6FBB2760}" type="presOf" srcId="{CDB6BDF9-5F98-447B-9E0C-638260582BD9}" destId="{50DED260-274C-43B4-B0C9-4AD33A6D5490}" srcOrd="1" destOrd="0" presId="urn:microsoft.com/office/officeart/2009/3/layout/HorizontalOrganizationChart"/>
    <dgm:cxn modelId="{F4E71752-FA0B-4BAF-9A4D-BCA6FECA77EE}" type="presOf" srcId="{11721550-7F9A-41C8-863F-258167D28900}" destId="{EDA0D45F-2D6F-4D6B-A02E-80C240C275D3}" srcOrd="1" destOrd="0" presId="urn:microsoft.com/office/officeart/2009/3/layout/HorizontalOrganizationChart"/>
    <dgm:cxn modelId="{AB28AB58-770F-49B5-8419-3DC85F5049F8}" srcId="{11721550-7F9A-41C8-863F-258167D28900}" destId="{888BFF35-0B4B-4448-BC8E-150763CF2675}" srcOrd="1" destOrd="0" parTransId="{5FDE0F67-8C70-471D-AB6E-882788036843}" sibTransId="{AFD96ED6-6BB0-4845-AF23-60FC9F0A2D3F}"/>
    <dgm:cxn modelId="{84B5161B-45F7-48C7-A31D-63DC227BF840}" type="presOf" srcId="{CDB6BDF9-5F98-447B-9E0C-638260582BD9}" destId="{BB700976-FAC6-48A7-B6B0-8111D6B1C5E4}" srcOrd="0" destOrd="0" presId="urn:microsoft.com/office/officeart/2009/3/layout/HorizontalOrganizationChart"/>
    <dgm:cxn modelId="{8BDBD70C-4200-4A57-A57F-94A4C26AE460}" type="presOf" srcId="{B0D3CCE2-2C62-4196-B8C0-A1B3F2469689}" destId="{577B7971-E0D9-4535-9D9F-B6B51EB8E176}" srcOrd="0" destOrd="0" presId="urn:microsoft.com/office/officeart/2009/3/layout/HorizontalOrganizationChart"/>
    <dgm:cxn modelId="{06AA774C-3D0F-47BB-B832-C964094DB51A}" type="presOf" srcId="{0C4EDC79-85ED-41A0-8042-E5B86747A368}" destId="{48D986E6-8BFE-497F-9EA9-566A029C44A0}" srcOrd="1" destOrd="0" presId="urn:microsoft.com/office/officeart/2009/3/layout/HorizontalOrganizationChart"/>
    <dgm:cxn modelId="{27143258-E012-463C-9AA8-123A35500131}" type="presOf" srcId="{07190726-35A9-419A-ACEC-244F1E745464}" destId="{F728AC02-0003-448C-9CDE-12C518FBD0C0}" srcOrd="0" destOrd="0" presId="urn:microsoft.com/office/officeart/2009/3/layout/HorizontalOrganizationChart"/>
    <dgm:cxn modelId="{777D843A-6B9B-416E-B3FA-57117000E5F7}" type="presOf" srcId="{F738BAFB-F831-4F8A-B91E-ACF5CE4AC9B1}" destId="{D0CC34B5-52A8-4C03-B489-6817A163F7BD}" srcOrd="0" destOrd="0" presId="urn:microsoft.com/office/officeart/2009/3/layout/HorizontalOrganizationChart"/>
    <dgm:cxn modelId="{1D556DD5-FA5A-4C59-98B3-7DF3AD30D440}" srcId="{11721550-7F9A-41C8-863F-258167D28900}" destId="{F738BAFB-F831-4F8A-B91E-ACF5CE4AC9B1}" srcOrd="0" destOrd="0" parTransId="{0C818407-EF17-4C2F-87EF-6DC9C59953CF}" sibTransId="{EC0F1E6E-3539-45B8-B128-60318EF296DC}"/>
    <dgm:cxn modelId="{11FA6DD4-FFDE-41E6-811A-6AED984446D8}" type="presOf" srcId="{888BFF35-0B4B-4448-BC8E-150763CF2675}" destId="{74EE8434-DF72-4C30-BE7F-C1BCD6A56F31}" srcOrd="0" destOrd="0" presId="urn:microsoft.com/office/officeart/2009/3/layout/HorizontalOrganizationChart"/>
    <dgm:cxn modelId="{043FC178-24F7-49AC-A148-C4820A145B4C}" type="presOf" srcId="{5FDE0F67-8C70-471D-AB6E-882788036843}" destId="{0F990E6E-0A50-4BB6-A7CF-82BF848F5A27}" srcOrd="0" destOrd="0" presId="urn:microsoft.com/office/officeart/2009/3/layout/HorizontalOrganizationChart"/>
    <dgm:cxn modelId="{23D7DBE6-5C25-4C12-B39D-9F72B0213A30}" type="presOf" srcId="{0C818407-EF17-4C2F-87EF-6DC9C59953CF}" destId="{995D1207-3155-41B9-B902-718027E42168}" srcOrd="0" destOrd="0" presId="urn:microsoft.com/office/officeart/2009/3/layout/HorizontalOrganizationChart"/>
    <dgm:cxn modelId="{A44A103A-5B9C-49A7-A907-41ACE50BF7AD}" srcId="{07190726-35A9-419A-ACEC-244F1E745464}" destId="{11721550-7F9A-41C8-863F-258167D28900}" srcOrd="0" destOrd="0" parTransId="{74B5EAAD-7C0D-4CEA-BD80-00528BC409FF}" sibTransId="{516D6361-9AC0-4585-90BE-007EA663D057}"/>
    <dgm:cxn modelId="{F811F500-8FE4-40D2-834F-40138B4009CA}" srcId="{11721550-7F9A-41C8-863F-258167D28900}" destId="{0C4EDC79-85ED-41A0-8042-E5B86747A368}" srcOrd="2" destOrd="0" parTransId="{B0D3CCE2-2C62-4196-B8C0-A1B3F2469689}" sibTransId="{8429586F-1CEE-4E74-A111-7B20CD12DDA8}"/>
    <dgm:cxn modelId="{5A7531FD-B403-4E4F-9373-2EF37A589415}" srcId="{11721550-7F9A-41C8-863F-258167D28900}" destId="{CDB6BDF9-5F98-447B-9E0C-638260582BD9}" srcOrd="3" destOrd="0" parTransId="{CC58F8D4-7E31-445A-9C45-DF1C8EF7BAF9}" sibTransId="{38F52A32-4FAF-4898-ADAA-1B077509B302}"/>
    <dgm:cxn modelId="{C15AEE9C-5EAC-41F4-A32F-04CF8814446F}" type="presOf" srcId="{888BFF35-0B4B-4448-BC8E-150763CF2675}" destId="{8DAFBB17-2126-4FCC-A28E-E3209FF17A2A}" srcOrd="1" destOrd="0" presId="urn:microsoft.com/office/officeart/2009/3/layout/HorizontalOrganizationChart"/>
    <dgm:cxn modelId="{3282FA95-2B4B-438C-94F5-E15122BB3832}" type="presOf" srcId="{0C4EDC79-85ED-41A0-8042-E5B86747A368}" destId="{45178ADA-38E8-426A-8062-DD61B405DE93}" srcOrd="0" destOrd="0" presId="urn:microsoft.com/office/officeart/2009/3/layout/HorizontalOrganizationChart"/>
    <dgm:cxn modelId="{E4327383-D2ED-40C3-A75B-9CC338356431}" type="presOf" srcId="{F738BAFB-F831-4F8A-B91E-ACF5CE4AC9B1}" destId="{991022B9-019B-4530-AC6F-BD995B6E9EB6}" srcOrd="1" destOrd="0" presId="urn:microsoft.com/office/officeart/2009/3/layout/HorizontalOrganizationChart"/>
    <dgm:cxn modelId="{3405C2C2-D2A8-4B71-9ADE-0FD6EB5E6F19}" type="presOf" srcId="{CC58F8D4-7E31-445A-9C45-DF1C8EF7BAF9}" destId="{6EFBEB87-2F6C-48E6-BF89-B6DD39403D2B}" srcOrd="0" destOrd="0" presId="urn:microsoft.com/office/officeart/2009/3/layout/HorizontalOrganizationChart"/>
    <dgm:cxn modelId="{9ADB76AC-6A83-4550-B923-4454C016B4BC}" type="presOf" srcId="{11721550-7F9A-41C8-863F-258167D28900}" destId="{E6421C1F-B010-4650-B9E2-5901C39C50B4}" srcOrd="0" destOrd="0" presId="urn:microsoft.com/office/officeart/2009/3/layout/HorizontalOrganizationChart"/>
    <dgm:cxn modelId="{31FF0D42-EF00-492D-B259-C54A5EEDFE7E}" type="presParOf" srcId="{F728AC02-0003-448C-9CDE-12C518FBD0C0}" destId="{4B120310-2172-4439-B49D-7DA1364BCCDD}" srcOrd="0" destOrd="0" presId="urn:microsoft.com/office/officeart/2009/3/layout/HorizontalOrganizationChart"/>
    <dgm:cxn modelId="{87C6968F-AD5B-4A56-B037-D69EDE775011}" type="presParOf" srcId="{4B120310-2172-4439-B49D-7DA1364BCCDD}" destId="{3DDD1702-72DC-468B-AD85-FF158F4F2A0B}" srcOrd="0" destOrd="0" presId="urn:microsoft.com/office/officeart/2009/3/layout/HorizontalOrganizationChart"/>
    <dgm:cxn modelId="{D17F9844-741C-43A0-8797-740303D1A276}" type="presParOf" srcId="{3DDD1702-72DC-468B-AD85-FF158F4F2A0B}" destId="{E6421C1F-B010-4650-B9E2-5901C39C50B4}" srcOrd="0" destOrd="0" presId="urn:microsoft.com/office/officeart/2009/3/layout/HorizontalOrganizationChart"/>
    <dgm:cxn modelId="{48F2011A-5EAE-449A-A8B9-61BB6B0F7BD3}" type="presParOf" srcId="{3DDD1702-72DC-468B-AD85-FF158F4F2A0B}" destId="{EDA0D45F-2D6F-4D6B-A02E-80C240C275D3}" srcOrd="1" destOrd="0" presId="urn:microsoft.com/office/officeart/2009/3/layout/HorizontalOrganizationChart"/>
    <dgm:cxn modelId="{CF097026-652B-4ED6-869C-712A64696896}" type="presParOf" srcId="{4B120310-2172-4439-B49D-7DA1364BCCDD}" destId="{5592E7E8-EE5D-4D8A-B96D-98FF6050CC64}" srcOrd="1" destOrd="0" presId="urn:microsoft.com/office/officeart/2009/3/layout/HorizontalOrganizationChart"/>
    <dgm:cxn modelId="{AEEB8ED6-0E13-45BD-A6B3-4517BF00780A}" type="presParOf" srcId="{5592E7E8-EE5D-4D8A-B96D-98FF6050CC64}" destId="{0F990E6E-0A50-4BB6-A7CF-82BF848F5A27}" srcOrd="0" destOrd="0" presId="urn:microsoft.com/office/officeart/2009/3/layout/HorizontalOrganizationChart"/>
    <dgm:cxn modelId="{967FBF3F-D52B-410E-9449-AEA8F7500E26}" type="presParOf" srcId="{5592E7E8-EE5D-4D8A-B96D-98FF6050CC64}" destId="{77D1B4B2-1B6C-4E15-A24E-7B32E8AAEC04}" srcOrd="1" destOrd="0" presId="urn:microsoft.com/office/officeart/2009/3/layout/HorizontalOrganizationChart"/>
    <dgm:cxn modelId="{1ADADE1E-3F73-4FB8-8064-4F2BDE6E6A14}" type="presParOf" srcId="{77D1B4B2-1B6C-4E15-A24E-7B32E8AAEC04}" destId="{327944A7-5E7F-442E-B4FF-C54EFE10026E}" srcOrd="0" destOrd="0" presId="urn:microsoft.com/office/officeart/2009/3/layout/HorizontalOrganizationChart"/>
    <dgm:cxn modelId="{FD599754-A30D-4583-A934-492BF36B459B}" type="presParOf" srcId="{327944A7-5E7F-442E-B4FF-C54EFE10026E}" destId="{74EE8434-DF72-4C30-BE7F-C1BCD6A56F31}" srcOrd="0" destOrd="0" presId="urn:microsoft.com/office/officeart/2009/3/layout/HorizontalOrganizationChart"/>
    <dgm:cxn modelId="{EC97721F-C683-4251-8F29-84E103150CEF}" type="presParOf" srcId="{327944A7-5E7F-442E-B4FF-C54EFE10026E}" destId="{8DAFBB17-2126-4FCC-A28E-E3209FF17A2A}" srcOrd="1" destOrd="0" presId="urn:microsoft.com/office/officeart/2009/3/layout/HorizontalOrganizationChart"/>
    <dgm:cxn modelId="{862C18C8-8AC1-4914-A242-F2B1E20413AE}" type="presParOf" srcId="{77D1B4B2-1B6C-4E15-A24E-7B32E8AAEC04}" destId="{4A278414-6EB4-46AD-B960-97394053A63D}" srcOrd="1" destOrd="0" presId="urn:microsoft.com/office/officeart/2009/3/layout/HorizontalOrganizationChart"/>
    <dgm:cxn modelId="{75BD068F-8BC3-4496-927F-DCBA576AF6D8}" type="presParOf" srcId="{77D1B4B2-1B6C-4E15-A24E-7B32E8AAEC04}" destId="{859BF04C-4782-4B8E-AE3D-77D1958C1B0B}" srcOrd="2" destOrd="0" presId="urn:microsoft.com/office/officeart/2009/3/layout/HorizontalOrganizationChart"/>
    <dgm:cxn modelId="{84DF0C4B-E080-4CC5-B7D0-9E6AEB806310}" type="presParOf" srcId="{5592E7E8-EE5D-4D8A-B96D-98FF6050CC64}" destId="{577B7971-E0D9-4535-9D9F-B6B51EB8E176}" srcOrd="2" destOrd="0" presId="urn:microsoft.com/office/officeart/2009/3/layout/HorizontalOrganizationChart"/>
    <dgm:cxn modelId="{F1FA06AC-2B59-4988-9EC4-366A22E9EDD2}" type="presParOf" srcId="{5592E7E8-EE5D-4D8A-B96D-98FF6050CC64}" destId="{61BD6620-D0E9-4047-A456-1CAFC969E6AF}" srcOrd="3" destOrd="0" presId="urn:microsoft.com/office/officeart/2009/3/layout/HorizontalOrganizationChart"/>
    <dgm:cxn modelId="{A7F2A18F-2C16-43BB-8461-07FA80EEE26C}" type="presParOf" srcId="{61BD6620-D0E9-4047-A456-1CAFC969E6AF}" destId="{C4648BCD-FDF6-4B34-B5C2-AC6E58CE79D9}" srcOrd="0" destOrd="0" presId="urn:microsoft.com/office/officeart/2009/3/layout/HorizontalOrganizationChart"/>
    <dgm:cxn modelId="{FB3205EA-9E7A-449D-A32C-958898DF4A6E}" type="presParOf" srcId="{C4648BCD-FDF6-4B34-B5C2-AC6E58CE79D9}" destId="{45178ADA-38E8-426A-8062-DD61B405DE93}" srcOrd="0" destOrd="0" presId="urn:microsoft.com/office/officeart/2009/3/layout/HorizontalOrganizationChart"/>
    <dgm:cxn modelId="{0ACEB109-E6AC-44DB-B9A1-9F76254860A9}" type="presParOf" srcId="{C4648BCD-FDF6-4B34-B5C2-AC6E58CE79D9}" destId="{48D986E6-8BFE-497F-9EA9-566A029C44A0}" srcOrd="1" destOrd="0" presId="urn:microsoft.com/office/officeart/2009/3/layout/HorizontalOrganizationChart"/>
    <dgm:cxn modelId="{CBA840F0-4FDE-4035-8462-3B0D51751E6C}" type="presParOf" srcId="{61BD6620-D0E9-4047-A456-1CAFC969E6AF}" destId="{AEEDE0DC-107B-413D-B750-2CEC529555AF}" srcOrd="1" destOrd="0" presId="urn:microsoft.com/office/officeart/2009/3/layout/HorizontalOrganizationChart"/>
    <dgm:cxn modelId="{2B9E1F58-C215-4A3E-B01F-8409EE94C59F}" type="presParOf" srcId="{61BD6620-D0E9-4047-A456-1CAFC969E6AF}" destId="{1E69984B-EC26-4E48-A3B6-A88ED5A5198B}" srcOrd="2" destOrd="0" presId="urn:microsoft.com/office/officeart/2009/3/layout/HorizontalOrganizationChart"/>
    <dgm:cxn modelId="{CBB75D81-7002-4F56-A445-96A85C88F37C}" type="presParOf" srcId="{5592E7E8-EE5D-4D8A-B96D-98FF6050CC64}" destId="{6EFBEB87-2F6C-48E6-BF89-B6DD39403D2B}" srcOrd="4" destOrd="0" presId="urn:microsoft.com/office/officeart/2009/3/layout/HorizontalOrganizationChart"/>
    <dgm:cxn modelId="{E53DDEF5-A528-45A5-BDA5-9EA7FEC3D309}" type="presParOf" srcId="{5592E7E8-EE5D-4D8A-B96D-98FF6050CC64}" destId="{EF206848-BC1B-4D4F-B476-ECF5AFB424AA}" srcOrd="5" destOrd="0" presId="urn:microsoft.com/office/officeart/2009/3/layout/HorizontalOrganizationChart"/>
    <dgm:cxn modelId="{B5B84E1A-1212-4A0B-8621-19400DCB549E}" type="presParOf" srcId="{EF206848-BC1B-4D4F-B476-ECF5AFB424AA}" destId="{22382DF3-9E23-4F2A-A245-B3C70EB2E61C}" srcOrd="0" destOrd="0" presId="urn:microsoft.com/office/officeart/2009/3/layout/HorizontalOrganizationChart"/>
    <dgm:cxn modelId="{476B8973-7755-4A96-A4DB-228FC2D42791}" type="presParOf" srcId="{22382DF3-9E23-4F2A-A245-B3C70EB2E61C}" destId="{BB700976-FAC6-48A7-B6B0-8111D6B1C5E4}" srcOrd="0" destOrd="0" presId="urn:microsoft.com/office/officeart/2009/3/layout/HorizontalOrganizationChart"/>
    <dgm:cxn modelId="{C4061639-4B07-4093-938E-704A018706C4}" type="presParOf" srcId="{22382DF3-9E23-4F2A-A245-B3C70EB2E61C}" destId="{50DED260-274C-43B4-B0C9-4AD33A6D5490}" srcOrd="1" destOrd="0" presId="urn:microsoft.com/office/officeart/2009/3/layout/HorizontalOrganizationChart"/>
    <dgm:cxn modelId="{E276445A-5E62-4396-8E24-DFD80F77AF3B}" type="presParOf" srcId="{EF206848-BC1B-4D4F-B476-ECF5AFB424AA}" destId="{ECC2E70F-48F9-4451-B67B-3867574CF3D7}" srcOrd="1" destOrd="0" presId="urn:microsoft.com/office/officeart/2009/3/layout/HorizontalOrganizationChart"/>
    <dgm:cxn modelId="{B1BAEF7D-3C51-4E66-A097-7E43C206C3E0}" type="presParOf" srcId="{EF206848-BC1B-4D4F-B476-ECF5AFB424AA}" destId="{2A50400F-CC76-4F93-A8F3-F72A80F2B7CC}" srcOrd="2" destOrd="0" presId="urn:microsoft.com/office/officeart/2009/3/layout/HorizontalOrganizationChart"/>
    <dgm:cxn modelId="{32BC1C58-132C-46D0-A12E-CD6F2F4D9FDB}" type="presParOf" srcId="{4B120310-2172-4439-B49D-7DA1364BCCDD}" destId="{AECE3C74-0B4F-4134-ABAB-DEAF96429DA8}" srcOrd="2" destOrd="0" presId="urn:microsoft.com/office/officeart/2009/3/layout/HorizontalOrganizationChart"/>
    <dgm:cxn modelId="{333C96A9-86CD-401D-983E-56AA45C09C91}" type="presParOf" srcId="{AECE3C74-0B4F-4134-ABAB-DEAF96429DA8}" destId="{995D1207-3155-41B9-B902-718027E42168}" srcOrd="0" destOrd="0" presId="urn:microsoft.com/office/officeart/2009/3/layout/HorizontalOrganizationChart"/>
    <dgm:cxn modelId="{5B4E3751-7EEB-4B71-82EC-A85CFB0640E4}" type="presParOf" srcId="{AECE3C74-0B4F-4134-ABAB-DEAF96429DA8}" destId="{41FDCCEB-CF75-488F-B1C3-81C9855DAAEE}" srcOrd="1" destOrd="0" presId="urn:microsoft.com/office/officeart/2009/3/layout/HorizontalOrganizationChart"/>
    <dgm:cxn modelId="{C422509E-FD80-4AFE-968C-874AE9029C78}" type="presParOf" srcId="{41FDCCEB-CF75-488F-B1C3-81C9855DAAEE}" destId="{FAE6895B-3721-4BE2-BC12-37EE582F3B37}" srcOrd="0" destOrd="0" presId="urn:microsoft.com/office/officeart/2009/3/layout/HorizontalOrganizationChart"/>
    <dgm:cxn modelId="{57EFFDDF-B28B-4A4B-AC1E-61C5DEAA9123}" type="presParOf" srcId="{FAE6895B-3721-4BE2-BC12-37EE582F3B37}" destId="{D0CC34B5-52A8-4C03-B489-6817A163F7BD}" srcOrd="0" destOrd="0" presId="urn:microsoft.com/office/officeart/2009/3/layout/HorizontalOrganizationChart"/>
    <dgm:cxn modelId="{59E862B7-2EAC-4AA9-9D75-C8F4038C2F1C}" type="presParOf" srcId="{FAE6895B-3721-4BE2-BC12-37EE582F3B37}" destId="{991022B9-019B-4530-AC6F-BD995B6E9EB6}" srcOrd="1" destOrd="0" presId="urn:microsoft.com/office/officeart/2009/3/layout/HorizontalOrganizationChart"/>
    <dgm:cxn modelId="{4FC5AA74-D1F6-4DB0-8BBC-4D03CAD6F38F}" type="presParOf" srcId="{41FDCCEB-CF75-488F-B1C3-81C9855DAAEE}" destId="{ABEBAD0E-4491-46A5-B829-94B1CB193581}" srcOrd="1" destOrd="0" presId="urn:microsoft.com/office/officeart/2009/3/layout/HorizontalOrganizationChart"/>
    <dgm:cxn modelId="{FA986B96-C6AA-426A-AB75-D7860777B059}" type="presParOf" srcId="{41FDCCEB-CF75-488F-B1C3-81C9855DAAEE}" destId="{4EF95A7B-1F12-47F5-88FA-A125858A5A7E}" srcOrd="2" destOrd="0" presId="urn:microsoft.com/office/officeart/2009/3/layout/HorizontalOrganizationChart"/>
  </dgm:cxnLst>
  <dgm:bg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7ACC2E-025D-42F3-9081-1B7BB6DC6B35}" type="doc">
      <dgm:prSet loTypeId="urn:microsoft.com/office/officeart/2005/8/layout/hProcess4" loCatId="process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C25D8D8-D370-4C5E-A4A2-B0B48156B0CF}">
      <dgm:prSet phldrT="[Текст]" custT="1"/>
      <dgm:spPr/>
      <dgm:t>
        <a:bodyPr/>
        <a:lstStyle/>
        <a:p>
          <a:r>
            <a:rPr lang="ru-RU" sz="2000" b="1" smtClean="0"/>
            <a:t>Подготовительный</a:t>
          </a:r>
          <a:endParaRPr lang="ru-RU" sz="2000" b="1" dirty="0"/>
        </a:p>
      </dgm:t>
    </dgm:pt>
    <dgm:pt modelId="{2F816DBC-46F8-4DFF-9692-8BC9FEA82019}" type="parTrans" cxnId="{6813A41C-2FDC-4AF1-992B-411A66171D1B}">
      <dgm:prSet/>
      <dgm:spPr/>
      <dgm:t>
        <a:bodyPr/>
        <a:lstStyle/>
        <a:p>
          <a:endParaRPr lang="ru-RU"/>
        </a:p>
      </dgm:t>
    </dgm:pt>
    <dgm:pt modelId="{8A3082AC-6588-4380-8AB9-F003E051DE94}" type="sibTrans" cxnId="{6813A41C-2FDC-4AF1-992B-411A66171D1B}">
      <dgm:prSet/>
      <dgm:spPr/>
      <dgm:t>
        <a:bodyPr/>
        <a:lstStyle/>
        <a:p>
          <a:endParaRPr lang="ru-RU"/>
        </a:p>
      </dgm:t>
    </dgm:pt>
    <dgm:pt modelId="{7CF994C7-317C-4B04-9F07-B486776E02E0}">
      <dgm:prSet phldrT="[Текст]" custT="1"/>
      <dgm:spPr/>
      <dgm:t>
        <a:bodyPr/>
        <a:lstStyle/>
        <a:p>
          <a:r>
            <a:rPr lang="ru-RU" sz="2000" dirty="0" smtClean="0"/>
            <a:t>диагностика и формулирование проблемы</a:t>
          </a:r>
          <a:endParaRPr lang="ru-RU" sz="2000" dirty="0"/>
        </a:p>
      </dgm:t>
    </dgm:pt>
    <dgm:pt modelId="{C0274FC9-B31C-4CC8-AFB4-BE2D29FCCD7E}" type="parTrans" cxnId="{01220FD6-2891-4229-A1CD-0330593CD2F5}">
      <dgm:prSet/>
      <dgm:spPr/>
      <dgm:t>
        <a:bodyPr/>
        <a:lstStyle/>
        <a:p>
          <a:endParaRPr lang="ru-RU"/>
        </a:p>
      </dgm:t>
    </dgm:pt>
    <dgm:pt modelId="{08D32948-E1AB-4379-AD4B-E16CFD454E34}" type="sibTrans" cxnId="{01220FD6-2891-4229-A1CD-0330593CD2F5}">
      <dgm:prSet/>
      <dgm:spPr/>
      <dgm:t>
        <a:bodyPr/>
        <a:lstStyle/>
        <a:p>
          <a:endParaRPr lang="ru-RU"/>
        </a:p>
      </dgm:t>
    </dgm:pt>
    <dgm:pt modelId="{0F6E0641-13A9-414F-A322-E776EBEE586C}">
      <dgm:prSet phldrT="[Текст]" custT="1"/>
      <dgm:spPr/>
      <dgm:t>
        <a:bodyPr/>
        <a:lstStyle/>
        <a:p>
          <a:r>
            <a:rPr lang="ru-RU" sz="2000" b="1" smtClean="0"/>
            <a:t>Принятие решения</a:t>
          </a:r>
          <a:endParaRPr lang="ru-RU" sz="2000" b="1" dirty="0"/>
        </a:p>
      </dgm:t>
    </dgm:pt>
    <dgm:pt modelId="{E8B994A2-C7C4-40B6-959F-A768DF019A05}" type="parTrans" cxnId="{B88E4E38-7C3C-4754-9F14-FD886C1D6F5F}">
      <dgm:prSet/>
      <dgm:spPr/>
      <dgm:t>
        <a:bodyPr/>
        <a:lstStyle/>
        <a:p>
          <a:endParaRPr lang="ru-RU"/>
        </a:p>
      </dgm:t>
    </dgm:pt>
    <dgm:pt modelId="{BE8C16EA-B650-4859-BE46-734C65EF49C8}" type="sibTrans" cxnId="{B88E4E38-7C3C-4754-9F14-FD886C1D6F5F}">
      <dgm:prSet/>
      <dgm:spPr/>
      <dgm:t>
        <a:bodyPr/>
        <a:lstStyle/>
        <a:p>
          <a:endParaRPr lang="ru-RU"/>
        </a:p>
      </dgm:t>
    </dgm:pt>
    <dgm:pt modelId="{29AA826A-C083-4DAB-8A42-D4102D835EEC}">
      <dgm:prSet phldrT="[Текст]" custT="1"/>
      <dgm:spPr/>
      <dgm:t>
        <a:bodyPr/>
        <a:lstStyle/>
        <a:p>
          <a:r>
            <a:rPr lang="ru-RU" sz="2000" dirty="0" smtClean="0"/>
            <a:t>определение, оценка и анализ альтернатив</a:t>
          </a:r>
          <a:endParaRPr lang="ru-RU" sz="2000" dirty="0"/>
        </a:p>
      </dgm:t>
    </dgm:pt>
    <dgm:pt modelId="{8FB3D3F7-5E74-42BD-83EE-7A3E9D076DCA}" type="parTrans" cxnId="{21004111-A9D6-41FD-827E-A6EBA71B42A4}">
      <dgm:prSet/>
      <dgm:spPr/>
      <dgm:t>
        <a:bodyPr/>
        <a:lstStyle/>
        <a:p>
          <a:endParaRPr lang="ru-RU"/>
        </a:p>
      </dgm:t>
    </dgm:pt>
    <dgm:pt modelId="{4973C750-3F30-463E-9797-F8722356FF39}" type="sibTrans" cxnId="{21004111-A9D6-41FD-827E-A6EBA71B42A4}">
      <dgm:prSet/>
      <dgm:spPr/>
      <dgm:t>
        <a:bodyPr/>
        <a:lstStyle/>
        <a:p>
          <a:endParaRPr lang="ru-RU"/>
        </a:p>
      </dgm:t>
    </dgm:pt>
    <dgm:pt modelId="{9D3F0300-BF49-4223-9B40-38B0536F340A}">
      <dgm:prSet phldrT="[Текст]" custT="1"/>
      <dgm:spPr/>
      <dgm:t>
        <a:bodyPr/>
        <a:lstStyle/>
        <a:p>
          <a:r>
            <a:rPr lang="ru-RU" sz="2000" dirty="0" smtClean="0"/>
            <a:t>выбор альтернативы</a:t>
          </a:r>
          <a:endParaRPr lang="ru-RU" sz="2000" dirty="0"/>
        </a:p>
      </dgm:t>
    </dgm:pt>
    <dgm:pt modelId="{EE656D30-43E3-4061-BB3E-E8F4723890D8}" type="parTrans" cxnId="{63B8917D-243E-4384-A089-D1EAAE0DD8B1}">
      <dgm:prSet/>
      <dgm:spPr/>
      <dgm:t>
        <a:bodyPr/>
        <a:lstStyle/>
        <a:p>
          <a:endParaRPr lang="ru-RU"/>
        </a:p>
      </dgm:t>
    </dgm:pt>
    <dgm:pt modelId="{B4C911E1-3D6C-4024-BCCA-6D1347A69B06}" type="sibTrans" cxnId="{63B8917D-243E-4384-A089-D1EAAE0DD8B1}">
      <dgm:prSet/>
      <dgm:spPr/>
      <dgm:t>
        <a:bodyPr/>
        <a:lstStyle/>
        <a:p>
          <a:endParaRPr lang="ru-RU"/>
        </a:p>
      </dgm:t>
    </dgm:pt>
    <dgm:pt modelId="{7F8D891A-B98F-40BD-9529-897AB7BFA72F}">
      <dgm:prSet phldrT="[Текст]" custT="1"/>
      <dgm:spPr/>
      <dgm:t>
        <a:bodyPr/>
        <a:lstStyle/>
        <a:p>
          <a:r>
            <a:rPr lang="ru-RU" sz="2000" b="1" smtClean="0"/>
            <a:t>Реализация решения </a:t>
          </a:r>
          <a:endParaRPr lang="ru-RU" sz="2000" b="1" dirty="0"/>
        </a:p>
      </dgm:t>
    </dgm:pt>
    <dgm:pt modelId="{C2547699-320D-4DF5-9A11-02E0EDE96479}" type="parTrans" cxnId="{9AB83429-F709-4D7B-974C-1244B0D3B07F}">
      <dgm:prSet/>
      <dgm:spPr/>
      <dgm:t>
        <a:bodyPr/>
        <a:lstStyle/>
        <a:p>
          <a:endParaRPr lang="ru-RU"/>
        </a:p>
      </dgm:t>
    </dgm:pt>
    <dgm:pt modelId="{BED2BFB7-CE55-4713-8701-42B40768EF66}" type="sibTrans" cxnId="{9AB83429-F709-4D7B-974C-1244B0D3B07F}">
      <dgm:prSet/>
      <dgm:spPr/>
      <dgm:t>
        <a:bodyPr/>
        <a:lstStyle/>
        <a:p>
          <a:endParaRPr lang="ru-RU"/>
        </a:p>
      </dgm:t>
    </dgm:pt>
    <dgm:pt modelId="{DEA8D7E5-BD1B-49F2-965C-886886C0FB99}">
      <dgm:prSet phldrT="[Текст]" custT="1"/>
      <dgm:spPr/>
      <dgm:t>
        <a:bodyPr/>
        <a:lstStyle/>
        <a:p>
          <a:r>
            <a:rPr lang="ru-RU" sz="2000" dirty="0" smtClean="0"/>
            <a:t>реализация и коррекция</a:t>
          </a:r>
          <a:endParaRPr lang="ru-RU" sz="2000" dirty="0"/>
        </a:p>
      </dgm:t>
    </dgm:pt>
    <dgm:pt modelId="{387AB478-0B3E-4F1F-B6A0-DFE2258B2A4D}" type="parTrans" cxnId="{D7CD0969-CF1F-480F-8EF8-6B0861FA4AC2}">
      <dgm:prSet/>
      <dgm:spPr/>
      <dgm:t>
        <a:bodyPr/>
        <a:lstStyle/>
        <a:p>
          <a:endParaRPr lang="ru-RU"/>
        </a:p>
      </dgm:t>
    </dgm:pt>
    <dgm:pt modelId="{EE13AAD3-C8E1-4B21-A441-F3F8FD41EB06}" type="sibTrans" cxnId="{D7CD0969-CF1F-480F-8EF8-6B0861FA4AC2}">
      <dgm:prSet/>
      <dgm:spPr/>
      <dgm:t>
        <a:bodyPr/>
        <a:lstStyle/>
        <a:p>
          <a:endParaRPr lang="ru-RU"/>
        </a:p>
      </dgm:t>
    </dgm:pt>
    <dgm:pt modelId="{522D9934-B5C2-47EC-9686-BE8C93E68B6E}" type="pres">
      <dgm:prSet presAssocID="{A67ACC2E-025D-42F3-9081-1B7BB6DC6B35}" presName="Name0" presStyleCnt="0">
        <dgm:presLayoutVars>
          <dgm:dir/>
          <dgm:animLvl val="lvl"/>
          <dgm:resizeHandles val="exact"/>
        </dgm:presLayoutVars>
      </dgm:prSet>
      <dgm:spPr/>
    </dgm:pt>
    <dgm:pt modelId="{D9DD5BB4-DFCC-4C89-B6FA-29D570BC3FD4}" type="pres">
      <dgm:prSet presAssocID="{A67ACC2E-025D-42F3-9081-1B7BB6DC6B35}" presName="tSp" presStyleCnt="0"/>
      <dgm:spPr/>
    </dgm:pt>
    <dgm:pt modelId="{9272BEFF-31C2-485A-B1B4-1A04F01B87A6}" type="pres">
      <dgm:prSet presAssocID="{A67ACC2E-025D-42F3-9081-1B7BB6DC6B35}" presName="bSp" presStyleCnt="0"/>
      <dgm:spPr/>
    </dgm:pt>
    <dgm:pt modelId="{E8FAA28E-099A-4C9D-B313-C12BE8A28546}" type="pres">
      <dgm:prSet presAssocID="{A67ACC2E-025D-42F3-9081-1B7BB6DC6B35}" presName="process" presStyleCnt="0"/>
      <dgm:spPr/>
    </dgm:pt>
    <dgm:pt modelId="{E80B3CC7-3DA1-4440-87F5-C9A754A626B3}" type="pres">
      <dgm:prSet presAssocID="{5C25D8D8-D370-4C5E-A4A2-B0B48156B0CF}" presName="composite1" presStyleCnt="0"/>
      <dgm:spPr/>
    </dgm:pt>
    <dgm:pt modelId="{60733EEB-C386-4B28-B30D-B55E8D18DF41}" type="pres">
      <dgm:prSet presAssocID="{5C25D8D8-D370-4C5E-A4A2-B0B48156B0CF}" presName="dummyNode1" presStyleLbl="node1" presStyleIdx="0" presStyleCnt="3"/>
      <dgm:spPr/>
    </dgm:pt>
    <dgm:pt modelId="{73BA226A-3C33-4DE9-B10B-9408F613DA9D}" type="pres">
      <dgm:prSet presAssocID="{5C25D8D8-D370-4C5E-A4A2-B0B48156B0CF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D8EA3F-0BBB-4E92-A4CC-69A3C5165D24}" type="pres">
      <dgm:prSet presAssocID="{5C25D8D8-D370-4C5E-A4A2-B0B48156B0CF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82BFB7-AA41-4A65-9620-84DB8B0DDD87}" type="pres">
      <dgm:prSet presAssocID="{5C25D8D8-D370-4C5E-A4A2-B0B48156B0CF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F84014A-8A9B-4077-B331-8833A8D881EF}" type="pres">
      <dgm:prSet presAssocID="{5C25D8D8-D370-4C5E-A4A2-B0B48156B0CF}" presName="connSite1" presStyleCnt="0"/>
      <dgm:spPr/>
    </dgm:pt>
    <dgm:pt modelId="{756743CC-E10F-4137-A90D-54AB7949D5BE}" type="pres">
      <dgm:prSet presAssocID="{8A3082AC-6588-4380-8AB9-F003E051DE94}" presName="Name9" presStyleLbl="sibTrans2D1" presStyleIdx="0" presStyleCnt="2"/>
      <dgm:spPr/>
    </dgm:pt>
    <dgm:pt modelId="{EABBE746-0457-4E04-A611-5D9493547FD3}" type="pres">
      <dgm:prSet presAssocID="{0F6E0641-13A9-414F-A322-E776EBEE586C}" presName="composite2" presStyleCnt="0"/>
      <dgm:spPr/>
    </dgm:pt>
    <dgm:pt modelId="{C77449EB-9F77-487C-86CA-DBC6C6B5AB64}" type="pres">
      <dgm:prSet presAssocID="{0F6E0641-13A9-414F-A322-E776EBEE586C}" presName="dummyNode2" presStyleLbl="node1" presStyleIdx="0" presStyleCnt="3"/>
      <dgm:spPr/>
    </dgm:pt>
    <dgm:pt modelId="{01164E17-82F9-4981-B5A7-1760079FBEE0}" type="pres">
      <dgm:prSet presAssocID="{0F6E0641-13A9-414F-A322-E776EBEE586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560E-AA85-411B-96D6-9B82D5584FF9}" type="pres">
      <dgm:prSet presAssocID="{0F6E0641-13A9-414F-A322-E776EBEE586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C891C-3822-46EA-90FA-2C2617282CCC}" type="pres">
      <dgm:prSet presAssocID="{0F6E0641-13A9-414F-A322-E776EBEE586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465E3B30-D94F-4B76-B112-AED79A95D826}" type="pres">
      <dgm:prSet presAssocID="{0F6E0641-13A9-414F-A322-E776EBEE586C}" presName="connSite2" presStyleCnt="0"/>
      <dgm:spPr/>
    </dgm:pt>
    <dgm:pt modelId="{C3C12A38-34DB-4E18-B454-742ABB04CCB2}" type="pres">
      <dgm:prSet presAssocID="{BE8C16EA-B650-4859-BE46-734C65EF49C8}" presName="Name18" presStyleLbl="sibTrans2D1" presStyleIdx="1" presStyleCnt="2"/>
      <dgm:spPr/>
    </dgm:pt>
    <dgm:pt modelId="{16EAC21E-92BB-4CC3-BFC5-0A693A568413}" type="pres">
      <dgm:prSet presAssocID="{7F8D891A-B98F-40BD-9529-897AB7BFA72F}" presName="composite1" presStyleCnt="0"/>
      <dgm:spPr/>
    </dgm:pt>
    <dgm:pt modelId="{3E79B34C-AC7C-464B-8E1C-07C6E1600909}" type="pres">
      <dgm:prSet presAssocID="{7F8D891A-B98F-40BD-9529-897AB7BFA72F}" presName="dummyNode1" presStyleLbl="node1" presStyleIdx="1" presStyleCnt="3"/>
      <dgm:spPr/>
    </dgm:pt>
    <dgm:pt modelId="{DD22D73E-E0CE-48EE-AF85-BF3179798A13}" type="pres">
      <dgm:prSet presAssocID="{7F8D891A-B98F-40BD-9529-897AB7BFA72F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44229A-8027-4463-A724-08C10B03AB59}" type="pres">
      <dgm:prSet presAssocID="{7F8D891A-B98F-40BD-9529-897AB7BFA72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061BDF-3810-4F97-98C5-1D4987E56E8A}" type="pres">
      <dgm:prSet presAssocID="{7F8D891A-B98F-40BD-9529-897AB7BFA72F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C9709D3D-94BB-48F7-BE7A-B36C6BBF183D}" type="pres">
      <dgm:prSet presAssocID="{7F8D891A-B98F-40BD-9529-897AB7BFA72F}" presName="connSite1" presStyleCnt="0"/>
      <dgm:spPr/>
    </dgm:pt>
  </dgm:ptLst>
  <dgm:cxnLst>
    <dgm:cxn modelId="{7ADA89E4-531F-404E-83F7-C3D8A9B81571}" type="presOf" srcId="{5C25D8D8-D370-4C5E-A4A2-B0B48156B0CF}" destId="{8382BFB7-AA41-4A65-9620-84DB8B0DDD87}" srcOrd="0" destOrd="0" presId="urn:microsoft.com/office/officeart/2005/8/layout/hProcess4"/>
    <dgm:cxn modelId="{6A8E50FD-D1DA-4298-8FA2-11E6657200CB}" type="presOf" srcId="{29AA826A-C083-4DAB-8A42-D4102D835EEC}" destId="{01164E17-82F9-4981-B5A7-1760079FBEE0}" srcOrd="0" destOrd="0" presId="urn:microsoft.com/office/officeart/2005/8/layout/hProcess4"/>
    <dgm:cxn modelId="{6813A41C-2FDC-4AF1-992B-411A66171D1B}" srcId="{A67ACC2E-025D-42F3-9081-1B7BB6DC6B35}" destId="{5C25D8D8-D370-4C5E-A4A2-B0B48156B0CF}" srcOrd="0" destOrd="0" parTransId="{2F816DBC-46F8-4DFF-9692-8BC9FEA82019}" sibTransId="{8A3082AC-6588-4380-8AB9-F003E051DE94}"/>
    <dgm:cxn modelId="{63B8917D-243E-4384-A089-D1EAAE0DD8B1}" srcId="{0F6E0641-13A9-414F-A322-E776EBEE586C}" destId="{9D3F0300-BF49-4223-9B40-38B0536F340A}" srcOrd="1" destOrd="0" parTransId="{EE656D30-43E3-4061-BB3E-E8F4723890D8}" sibTransId="{B4C911E1-3D6C-4024-BCCA-6D1347A69B06}"/>
    <dgm:cxn modelId="{F98C3B0F-CEF3-448E-8A38-188C42DE3944}" type="presOf" srcId="{29AA826A-C083-4DAB-8A42-D4102D835EEC}" destId="{9E51560E-AA85-411B-96D6-9B82D5584FF9}" srcOrd="1" destOrd="0" presId="urn:microsoft.com/office/officeart/2005/8/layout/hProcess4"/>
    <dgm:cxn modelId="{6C0D8B88-E2A4-448A-8FEF-7FA14EAE50E0}" type="presOf" srcId="{DEA8D7E5-BD1B-49F2-965C-886886C0FB99}" destId="{DD22D73E-E0CE-48EE-AF85-BF3179798A13}" srcOrd="0" destOrd="0" presId="urn:microsoft.com/office/officeart/2005/8/layout/hProcess4"/>
    <dgm:cxn modelId="{21004111-A9D6-41FD-827E-A6EBA71B42A4}" srcId="{0F6E0641-13A9-414F-A322-E776EBEE586C}" destId="{29AA826A-C083-4DAB-8A42-D4102D835EEC}" srcOrd="0" destOrd="0" parTransId="{8FB3D3F7-5E74-42BD-83EE-7A3E9D076DCA}" sibTransId="{4973C750-3F30-463E-9797-F8722356FF39}"/>
    <dgm:cxn modelId="{B16C5299-9C12-46B2-86D4-A4946DAB67C5}" type="presOf" srcId="{BE8C16EA-B650-4859-BE46-734C65EF49C8}" destId="{C3C12A38-34DB-4E18-B454-742ABB04CCB2}" srcOrd="0" destOrd="0" presId="urn:microsoft.com/office/officeart/2005/8/layout/hProcess4"/>
    <dgm:cxn modelId="{23D8EDA0-520D-489E-B9E6-3901F60D8475}" type="presOf" srcId="{7F8D891A-B98F-40BD-9529-897AB7BFA72F}" destId="{2D061BDF-3810-4F97-98C5-1D4987E56E8A}" srcOrd="0" destOrd="0" presId="urn:microsoft.com/office/officeart/2005/8/layout/hProcess4"/>
    <dgm:cxn modelId="{D7CD0969-CF1F-480F-8EF8-6B0861FA4AC2}" srcId="{7F8D891A-B98F-40BD-9529-897AB7BFA72F}" destId="{DEA8D7E5-BD1B-49F2-965C-886886C0FB99}" srcOrd="0" destOrd="0" parTransId="{387AB478-0B3E-4F1F-B6A0-DFE2258B2A4D}" sibTransId="{EE13AAD3-C8E1-4B21-A441-F3F8FD41EB06}"/>
    <dgm:cxn modelId="{CC1DE8BB-26A9-435A-A52C-058C840087F0}" type="presOf" srcId="{7CF994C7-317C-4B04-9F07-B486776E02E0}" destId="{73BA226A-3C33-4DE9-B10B-9408F613DA9D}" srcOrd="0" destOrd="0" presId="urn:microsoft.com/office/officeart/2005/8/layout/hProcess4"/>
    <dgm:cxn modelId="{E3769F1F-DB70-4E43-98E5-D61578B83522}" type="presOf" srcId="{0F6E0641-13A9-414F-A322-E776EBEE586C}" destId="{DB9C891C-3822-46EA-90FA-2C2617282CCC}" srcOrd="0" destOrd="0" presId="urn:microsoft.com/office/officeart/2005/8/layout/hProcess4"/>
    <dgm:cxn modelId="{8D0F8A86-F52D-47D7-8BB9-A70C762A208B}" type="presOf" srcId="{DEA8D7E5-BD1B-49F2-965C-886886C0FB99}" destId="{E144229A-8027-4463-A724-08C10B03AB59}" srcOrd="1" destOrd="0" presId="urn:microsoft.com/office/officeart/2005/8/layout/hProcess4"/>
    <dgm:cxn modelId="{6533ED72-12D4-4E9B-874E-078D9B824752}" type="presOf" srcId="{A67ACC2E-025D-42F3-9081-1B7BB6DC6B35}" destId="{522D9934-B5C2-47EC-9686-BE8C93E68B6E}" srcOrd="0" destOrd="0" presId="urn:microsoft.com/office/officeart/2005/8/layout/hProcess4"/>
    <dgm:cxn modelId="{4996078F-56A5-4AC1-AE41-332575A49177}" type="presOf" srcId="{9D3F0300-BF49-4223-9B40-38B0536F340A}" destId="{9E51560E-AA85-411B-96D6-9B82D5584FF9}" srcOrd="1" destOrd="1" presId="urn:microsoft.com/office/officeart/2005/8/layout/hProcess4"/>
    <dgm:cxn modelId="{01220FD6-2891-4229-A1CD-0330593CD2F5}" srcId="{5C25D8D8-D370-4C5E-A4A2-B0B48156B0CF}" destId="{7CF994C7-317C-4B04-9F07-B486776E02E0}" srcOrd="0" destOrd="0" parTransId="{C0274FC9-B31C-4CC8-AFB4-BE2D29FCCD7E}" sibTransId="{08D32948-E1AB-4379-AD4B-E16CFD454E34}"/>
    <dgm:cxn modelId="{9E2B4959-5182-4701-87E6-7A72DE220CD9}" type="presOf" srcId="{7CF994C7-317C-4B04-9F07-B486776E02E0}" destId="{29D8EA3F-0BBB-4E92-A4CC-69A3C5165D24}" srcOrd="1" destOrd="0" presId="urn:microsoft.com/office/officeart/2005/8/layout/hProcess4"/>
    <dgm:cxn modelId="{569C2C91-EBFC-4E14-84A8-BDD4C0D298C2}" type="presOf" srcId="{9D3F0300-BF49-4223-9B40-38B0536F340A}" destId="{01164E17-82F9-4981-B5A7-1760079FBEE0}" srcOrd="0" destOrd="1" presId="urn:microsoft.com/office/officeart/2005/8/layout/hProcess4"/>
    <dgm:cxn modelId="{8F0CAAB1-800B-44CC-9DF9-0C3CE962651E}" type="presOf" srcId="{8A3082AC-6588-4380-8AB9-F003E051DE94}" destId="{756743CC-E10F-4137-A90D-54AB7949D5BE}" srcOrd="0" destOrd="0" presId="urn:microsoft.com/office/officeart/2005/8/layout/hProcess4"/>
    <dgm:cxn modelId="{9AB83429-F709-4D7B-974C-1244B0D3B07F}" srcId="{A67ACC2E-025D-42F3-9081-1B7BB6DC6B35}" destId="{7F8D891A-B98F-40BD-9529-897AB7BFA72F}" srcOrd="2" destOrd="0" parTransId="{C2547699-320D-4DF5-9A11-02E0EDE96479}" sibTransId="{BED2BFB7-CE55-4713-8701-42B40768EF66}"/>
    <dgm:cxn modelId="{B88E4E38-7C3C-4754-9F14-FD886C1D6F5F}" srcId="{A67ACC2E-025D-42F3-9081-1B7BB6DC6B35}" destId="{0F6E0641-13A9-414F-A322-E776EBEE586C}" srcOrd="1" destOrd="0" parTransId="{E8B994A2-C7C4-40B6-959F-A768DF019A05}" sibTransId="{BE8C16EA-B650-4859-BE46-734C65EF49C8}"/>
    <dgm:cxn modelId="{0DB4FC5D-5754-400B-BFAE-D25895E2AC58}" type="presParOf" srcId="{522D9934-B5C2-47EC-9686-BE8C93E68B6E}" destId="{D9DD5BB4-DFCC-4C89-B6FA-29D570BC3FD4}" srcOrd="0" destOrd="0" presId="urn:microsoft.com/office/officeart/2005/8/layout/hProcess4"/>
    <dgm:cxn modelId="{3EC5FC4A-33DB-4200-A6AD-6DE1551F82D1}" type="presParOf" srcId="{522D9934-B5C2-47EC-9686-BE8C93E68B6E}" destId="{9272BEFF-31C2-485A-B1B4-1A04F01B87A6}" srcOrd="1" destOrd="0" presId="urn:microsoft.com/office/officeart/2005/8/layout/hProcess4"/>
    <dgm:cxn modelId="{618609F8-1FED-409C-B9A1-72397D4DEB30}" type="presParOf" srcId="{522D9934-B5C2-47EC-9686-BE8C93E68B6E}" destId="{E8FAA28E-099A-4C9D-B313-C12BE8A28546}" srcOrd="2" destOrd="0" presId="urn:microsoft.com/office/officeart/2005/8/layout/hProcess4"/>
    <dgm:cxn modelId="{11DE74D4-4B97-4E8F-BA15-3E13D67EA9A2}" type="presParOf" srcId="{E8FAA28E-099A-4C9D-B313-C12BE8A28546}" destId="{E80B3CC7-3DA1-4440-87F5-C9A754A626B3}" srcOrd="0" destOrd="0" presId="urn:microsoft.com/office/officeart/2005/8/layout/hProcess4"/>
    <dgm:cxn modelId="{2971C601-E7EC-4C1A-BF7B-F1DBA6442F77}" type="presParOf" srcId="{E80B3CC7-3DA1-4440-87F5-C9A754A626B3}" destId="{60733EEB-C386-4B28-B30D-B55E8D18DF41}" srcOrd="0" destOrd="0" presId="urn:microsoft.com/office/officeart/2005/8/layout/hProcess4"/>
    <dgm:cxn modelId="{8A84F7F3-D22B-4E77-9E40-1D6031D53720}" type="presParOf" srcId="{E80B3CC7-3DA1-4440-87F5-C9A754A626B3}" destId="{73BA226A-3C33-4DE9-B10B-9408F613DA9D}" srcOrd="1" destOrd="0" presId="urn:microsoft.com/office/officeart/2005/8/layout/hProcess4"/>
    <dgm:cxn modelId="{AA8D4A9E-8144-4A6A-9D7A-39C038EAC552}" type="presParOf" srcId="{E80B3CC7-3DA1-4440-87F5-C9A754A626B3}" destId="{29D8EA3F-0BBB-4E92-A4CC-69A3C5165D24}" srcOrd="2" destOrd="0" presId="urn:microsoft.com/office/officeart/2005/8/layout/hProcess4"/>
    <dgm:cxn modelId="{01119CC4-4976-466D-96FA-95006B164255}" type="presParOf" srcId="{E80B3CC7-3DA1-4440-87F5-C9A754A626B3}" destId="{8382BFB7-AA41-4A65-9620-84DB8B0DDD87}" srcOrd="3" destOrd="0" presId="urn:microsoft.com/office/officeart/2005/8/layout/hProcess4"/>
    <dgm:cxn modelId="{ABDBE3A8-EC12-4645-ADC3-AE910D67E15B}" type="presParOf" srcId="{E80B3CC7-3DA1-4440-87F5-C9A754A626B3}" destId="{5F84014A-8A9B-4077-B331-8833A8D881EF}" srcOrd="4" destOrd="0" presId="urn:microsoft.com/office/officeart/2005/8/layout/hProcess4"/>
    <dgm:cxn modelId="{0AD89CD6-2C60-43D1-B421-8F45645CB9D5}" type="presParOf" srcId="{E8FAA28E-099A-4C9D-B313-C12BE8A28546}" destId="{756743CC-E10F-4137-A90D-54AB7949D5BE}" srcOrd="1" destOrd="0" presId="urn:microsoft.com/office/officeart/2005/8/layout/hProcess4"/>
    <dgm:cxn modelId="{37B35F53-69F4-4330-A233-C9203300F874}" type="presParOf" srcId="{E8FAA28E-099A-4C9D-B313-C12BE8A28546}" destId="{EABBE746-0457-4E04-A611-5D9493547FD3}" srcOrd="2" destOrd="0" presId="urn:microsoft.com/office/officeart/2005/8/layout/hProcess4"/>
    <dgm:cxn modelId="{E533580B-81D5-453C-B17A-527BC3D5D1A2}" type="presParOf" srcId="{EABBE746-0457-4E04-A611-5D9493547FD3}" destId="{C77449EB-9F77-487C-86CA-DBC6C6B5AB64}" srcOrd="0" destOrd="0" presId="urn:microsoft.com/office/officeart/2005/8/layout/hProcess4"/>
    <dgm:cxn modelId="{B9F84F3D-61A3-489F-8157-52B91565A72B}" type="presParOf" srcId="{EABBE746-0457-4E04-A611-5D9493547FD3}" destId="{01164E17-82F9-4981-B5A7-1760079FBEE0}" srcOrd="1" destOrd="0" presId="urn:microsoft.com/office/officeart/2005/8/layout/hProcess4"/>
    <dgm:cxn modelId="{2ABA946E-881F-483B-B83B-6770BCFEE937}" type="presParOf" srcId="{EABBE746-0457-4E04-A611-5D9493547FD3}" destId="{9E51560E-AA85-411B-96D6-9B82D5584FF9}" srcOrd="2" destOrd="0" presId="urn:microsoft.com/office/officeart/2005/8/layout/hProcess4"/>
    <dgm:cxn modelId="{BFC6BEDE-A562-42BC-9F2D-D70BB0657C32}" type="presParOf" srcId="{EABBE746-0457-4E04-A611-5D9493547FD3}" destId="{DB9C891C-3822-46EA-90FA-2C2617282CCC}" srcOrd="3" destOrd="0" presId="urn:microsoft.com/office/officeart/2005/8/layout/hProcess4"/>
    <dgm:cxn modelId="{385B6425-5951-4394-92D6-3169180DF119}" type="presParOf" srcId="{EABBE746-0457-4E04-A611-5D9493547FD3}" destId="{465E3B30-D94F-4B76-B112-AED79A95D826}" srcOrd="4" destOrd="0" presId="urn:microsoft.com/office/officeart/2005/8/layout/hProcess4"/>
    <dgm:cxn modelId="{F5B45D20-89E5-405E-BF5A-59215E4D955D}" type="presParOf" srcId="{E8FAA28E-099A-4C9D-B313-C12BE8A28546}" destId="{C3C12A38-34DB-4E18-B454-742ABB04CCB2}" srcOrd="3" destOrd="0" presId="urn:microsoft.com/office/officeart/2005/8/layout/hProcess4"/>
    <dgm:cxn modelId="{EFC0E5D6-529F-47EC-AEB6-9FC8A0588E4C}" type="presParOf" srcId="{E8FAA28E-099A-4C9D-B313-C12BE8A28546}" destId="{16EAC21E-92BB-4CC3-BFC5-0A693A568413}" srcOrd="4" destOrd="0" presId="urn:microsoft.com/office/officeart/2005/8/layout/hProcess4"/>
    <dgm:cxn modelId="{94B24215-98DB-439B-998F-7FFC4D318DE1}" type="presParOf" srcId="{16EAC21E-92BB-4CC3-BFC5-0A693A568413}" destId="{3E79B34C-AC7C-464B-8E1C-07C6E1600909}" srcOrd="0" destOrd="0" presId="urn:microsoft.com/office/officeart/2005/8/layout/hProcess4"/>
    <dgm:cxn modelId="{2BCDD0D8-00AA-4F3D-B552-D11FF0796F78}" type="presParOf" srcId="{16EAC21E-92BB-4CC3-BFC5-0A693A568413}" destId="{DD22D73E-E0CE-48EE-AF85-BF3179798A13}" srcOrd="1" destOrd="0" presId="urn:microsoft.com/office/officeart/2005/8/layout/hProcess4"/>
    <dgm:cxn modelId="{8D58176F-7AB0-4F15-ADF8-F1F5A6ECAA8A}" type="presParOf" srcId="{16EAC21E-92BB-4CC3-BFC5-0A693A568413}" destId="{E144229A-8027-4463-A724-08C10B03AB59}" srcOrd="2" destOrd="0" presId="urn:microsoft.com/office/officeart/2005/8/layout/hProcess4"/>
    <dgm:cxn modelId="{BE517F2D-DD46-4A13-8078-983912CEB10E}" type="presParOf" srcId="{16EAC21E-92BB-4CC3-BFC5-0A693A568413}" destId="{2D061BDF-3810-4F97-98C5-1D4987E56E8A}" srcOrd="3" destOrd="0" presId="urn:microsoft.com/office/officeart/2005/8/layout/hProcess4"/>
    <dgm:cxn modelId="{15F6D7AD-D2D1-4604-B330-CCCF72930980}" type="presParOf" srcId="{16EAC21E-92BB-4CC3-BFC5-0A693A568413}" destId="{C9709D3D-94BB-48F7-BE7A-B36C6BBF183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84C2F6-D440-491F-8FA0-CC6B5BEC96EB}" type="doc">
      <dgm:prSet loTypeId="urn:microsoft.com/office/officeart/2005/8/layout/hierarchy3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10DC1B31-AFE3-4ABD-9184-84DD4E9D98E7}">
      <dgm:prSet phldrT="[Текст]" custT="1"/>
      <dgm:spPr/>
      <dgm:t>
        <a:bodyPr/>
        <a:lstStyle/>
        <a:p>
          <a:pPr algn="ctr"/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ВНЕШНИЕ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9604EA-0947-4843-8E14-B752B078E276}" type="parTrans" cxnId="{0222A80E-1453-447C-8457-F6312E078627}">
      <dgm:prSet/>
      <dgm:spPr/>
      <dgm:t>
        <a:bodyPr/>
        <a:lstStyle/>
        <a:p>
          <a:endParaRPr lang="ru-RU"/>
        </a:p>
      </dgm:t>
    </dgm:pt>
    <dgm:pt modelId="{F2B86F76-6D63-441B-9830-DD98C58C7D26}" type="sibTrans" cxnId="{0222A80E-1453-447C-8457-F6312E078627}">
      <dgm:prSet/>
      <dgm:spPr/>
      <dgm:t>
        <a:bodyPr/>
        <a:lstStyle/>
        <a:p>
          <a:endParaRPr lang="ru-RU"/>
        </a:p>
      </dgm:t>
    </dgm:pt>
    <dgm:pt modelId="{5FF8FC30-4D77-471F-9A8B-DE3CB9858315}">
      <dgm:prSet phldrT="[Текст]" custT="1"/>
      <dgm:spPr/>
      <dgm:t>
        <a:bodyPr/>
        <a:lstStyle/>
        <a:p>
          <a:pPr algn="ctr"/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условия физической и социальной среды деятельности руководителя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871A06-72E9-4A55-A52C-3B881E0E0561}" type="parTrans" cxnId="{A6504DFD-2645-4BDB-B4D8-72A788A2DE3F}">
      <dgm:prSet/>
      <dgm:spPr/>
      <dgm:t>
        <a:bodyPr/>
        <a:lstStyle/>
        <a:p>
          <a:endParaRPr lang="ru-RU"/>
        </a:p>
      </dgm:t>
    </dgm:pt>
    <dgm:pt modelId="{5610432A-2340-4FC4-9C8C-8BC9396292F0}" type="sibTrans" cxnId="{A6504DFD-2645-4BDB-B4D8-72A788A2DE3F}">
      <dgm:prSet/>
      <dgm:spPr/>
      <dgm:t>
        <a:bodyPr/>
        <a:lstStyle/>
        <a:p>
          <a:endParaRPr lang="ru-RU"/>
        </a:p>
      </dgm:t>
    </dgm:pt>
    <dgm:pt modelId="{38550296-E7FB-43D9-8E2D-76E29FB956B8}">
      <dgm:prSet phldrT="[Текст]" custT="1"/>
      <dgm:spPr/>
      <dgm:t>
        <a:bodyPr/>
        <a:lstStyle/>
        <a:p>
          <a:pPr algn="just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характер задач, объем и качество информации, техническая оснащенность, компетентность персонала. Эти факторы могут создавать стереотипность (шаблонность) действий руководителя: например, в выборе источника информации, в выборе исполнителей и т.д.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32D626-71E6-4EB9-A626-B721D9809D9B}" type="parTrans" cxnId="{5EDAF9B1-B79C-4E53-9954-9B3303146737}">
      <dgm:prSet/>
      <dgm:spPr/>
      <dgm:t>
        <a:bodyPr/>
        <a:lstStyle/>
        <a:p>
          <a:endParaRPr lang="ru-RU"/>
        </a:p>
      </dgm:t>
    </dgm:pt>
    <dgm:pt modelId="{FEDBE4AA-1ADC-43C8-BDEA-FABE2DB8EDE1}" type="sibTrans" cxnId="{5EDAF9B1-B79C-4E53-9954-9B3303146737}">
      <dgm:prSet/>
      <dgm:spPr/>
      <dgm:t>
        <a:bodyPr/>
        <a:lstStyle/>
        <a:p>
          <a:endParaRPr lang="ru-RU"/>
        </a:p>
      </dgm:t>
    </dgm:pt>
    <dgm:pt modelId="{533EDB87-3B7B-4E10-A524-E2BC45E48746}">
      <dgm:prSet phldrT="[Текст]" custT="1"/>
      <dgm:spPr/>
      <dgm:t>
        <a:bodyPr/>
        <a:lstStyle/>
        <a:p>
          <a:pPr algn="ctr"/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ВНУТРЕННИЕ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BC2043-1703-48BA-8B99-9F2DEC983430}" type="parTrans" cxnId="{0D9B0F28-AC9E-48C1-9471-2D4BCBAE0F5B}">
      <dgm:prSet/>
      <dgm:spPr/>
      <dgm:t>
        <a:bodyPr/>
        <a:lstStyle/>
        <a:p>
          <a:endParaRPr lang="ru-RU"/>
        </a:p>
      </dgm:t>
    </dgm:pt>
    <dgm:pt modelId="{B4B98FC4-9D45-4BDF-8E04-DDF9E8C75990}" type="sibTrans" cxnId="{0D9B0F28-AC9E-48C1-9471-2D4BCBAE0F5B}">
      <dgm:prSet/>
      <dgm:spPr/>
      <dgm:t>
        <a:bodyPr/>
        <a:lstStyle/>
        <a:p>
          <a:endParaRPr lang="ru-RU"/>
        </a:p>
      </dgm:t>
    </dgm:pt>
    <dgm:pt modelId="{E973D0B7-F0CB-49A5-982A-3CA7541CEF74}">
      <dgm:prSet phldrT="[Текст]" custT="1"/>
      <dgm:spPr/>
      <dgm:t>
        <a:bodyPr/>
        <a:lstStyle/>
        <a:p>
          <a:pPr algn="ctr"/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свойства и качества личности руководителя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D9069C-883D-4BB2-A78E-03BF4A9674D5}" type="parTrans" cxnId="{9D376BD7-6DE0-4DA8-8A19-9925743873C8}">
      <dgm:prSet/>
      <dgm:spPr/>
      <dgm:t>
        <a:bodyPr/>
        <a:lstStyle/>
        <a:p>
          <a:endParaRPr lang="ru-RU"/>
        </a:p>
      </dgm:t>
    </dgm:pt>
    <dgm:pt modelId="{44B0DA9A-A8CD-4271-BD0E-E710D4E17196}" type="sibTrans" cxnId="{9D376BD7-6DE0-4DA8-8A19-9925743873C8}">
      <dgm:prSet/>
      <dgm:spPr/>
      <dgm:t>
        <a:bodyPr/>
        <a:lstStyle/>
        <a:p>
          <a:endParaRPr lang="ru-RU"/>
        </a:p>
      </dgm:t>
    </dgm:pt>
    <dgm:pt modelId="{0E210926-3569-4BA4-9E9D-46220F6DC387}">
      <dgm:prSet phldrT="[Текст]" custT="1"/>
      <dgm:spPr/>
      <dgm:t>
        <a:bodyPr/>
        <a:lstStyle/>
        <a:p>
          <a:pPr algn="just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индивидуальные особенности ВНД, система навыков, привычек и знаний, опыт деятельности, творческие способности личности, ее эмоциональная устойчивость, склонность к риску/ плохая память, неразвитое воображение, не владение логикой мышления, недостаток опыта и т.д.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89FD4B-5772-4E38-9324-D60A56C020AC}" type="parTrans" cxnId="{FD9AD1FF-7503-4E6A-9D03-8B23011711F6}">
      <dgm:prSet/>
      <dgm:spPr/>
      <dgm:t>
        <a:bodyPr/>
        <a:lstStyle/>
        <a:p>
          <a:endParaRPr lang="ru-RU"/>
        </a:p>
      </dgm:t>
    </dgm:pt>
    <dgm:pt modelId="{1F1E83E2-504C-4BEA-A4C1-5609F65B3978}" type="sibTrans" cxnId="{FD9AD1FF-7503-4E6A-9D03-8B23011711F6}">
      <dgm:prSet/>
      <dgm:spPr/>
      <dgm:t>
        <a:bodyPr/>
        <a:lstStyle/>
        <a:p>
          <a:endParaRPr lang="ru-RU"/>
        </a:p>
      </dgm:t>
    </dgm:pt>
    <dgm:pt modelId="{FF60D67B-F916-4F79-B649-824E679C3C24}" type="pres">
      <dgm:prSet presAssocID="{8C84C2F6-D440-491F-8FA0-CC6B5BEC96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3E6C19-4695-4CEA-8050-C987353401F7}" type="pres">
      <dgm:prSet presAssocID="{10DC1B31-AFE3-4ABD-9184-84DD4E9D98E7}" presName="root" presStyleCnt="0"/>
      <dgm:spPr/>
    </dgm:pt>
    <dgm:pt modelId="{D7F8FC6D-CE33-451D-AC89-0B897F60F0A9}" type="pres">
      <dgm:prSet presAssocID="{10DC1B31-AFE3-4ABD-9184-84DD4E9D98E7}" presName="rootComposite" presStyleCnt="0"/>
      <dgm:spPr/>
    </dgm:pt>
    <dgm:pt modelId="{FF0ED341-EAC5-40D4-8731-AEB3F89AED65}" type="pres">
      <dgm:prSet presAssocID="{10DC1B31-AFE3-4ABD-9184-84DD4E9D98E7}" presName="rootText" presStyleLbl="node1" presStyleIdx="0" presStyleCnt="2" custScaleY="31330"/>
      <dgm:spPr/>
      <dgm:t>
        <a:bodyPr/>
        <a:lstStyle/>
        <a:p>
          <a:endParaRPr lang="ru-RU"/>
        </a:p>
      </dgm:t>
    </dgm:pt>
    <dgm:pt modelId="{97863CB2-16C7-41C4-BEC2-AFBDDCF40140}" type="pres">
      <dgm:prSet presAssocID="{10DC1B31-AFE3-4ABD-9184-84DD4E9D98E7}" presName="rootConnector" presStyleLbl="node1" presStyleIdx="0" presStyleCnt="2"/>
      <dgm:spPr/>
    </dgm:pt>
    <dgm:pt modelId="{DB9D388A-55E0-4C00-9990-6872A6E47F6D}" type="pres">
      <dgm:prSet presAssocID="{10DC1B31-AFE3-4ABD-9184-84DD4E9D98E7}" presName="childShape" presStyleCnt="0"/>
      <dgm:spPr/>
    </dgm:pt>
    <dgm:pt modelId="{3CF0DA80-2BDE-4993-9D44-73DAFA8D6C29}" type="pres">
      <dgm:prSet presAssocID="{BB871A06-72E9-4A55-A52C-3B881E0E0561}" presName="Name13" presStyleLbl="parChTrans1D2" presStyleIdx="0" presStyleCnt="4"/>
      <dgm:spPr/>
    </dgm:pt>
    <dgm:pt modelId="{9D0FC847-A31A-4824-9AB0-07C12AC6EF57}" type="pres">
      <dgm:prSet presAssocID="{5FF8FC30-4D77-471F-9A8B-DE3CB9858315}" presName="childText" presStyleLbl="bgAcc1" presStyleIdx="0" presStyleCnt="4" custScaleY="53337" custLinFactNeighborX="-2061" custLinFactNeighborY="-148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BC9D9F-EE01-452E-AE90-412E57948399}" type="pres">
      <dgm:prSet presAssocID="{D832D626-71E6-4EB9-A626-B721D9809D9B}" presName="Name13" presStyleLbl="parChTrans1D2" presStyleIdx="1" presStyleCnt="4"/>
      <dgm:spPr/>
    </dgm:pt>
    <dgm:pt modelId="{242E5418-6CF2-4948-8976-65B33B52BCED}" type="pres">
      <dgm:prSet presAssocID="{38550296-E7FB-43D9-8E2D-76E29FB956B8}" presName="childText" presStyleLbl="bgAcc1" presStyleIdx="1" presStyleCnt="4" custScaleY="142358" custLinFactNeighborX="515" custLinFactNeighborY="-115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878FFC-622A-480B-8CE3-95E542EBA6D9}" type="pres">
      <dgm:prSet presAssocID="{533EDB87-3B7B-4E10-A524-E2BC45E48746}" presName="root" presStyleCnt="0"/>
      <dgm:spPr/>
    </dgm:pt>
    <dgm:pt modelId="{0C80D7CF-EE23-4B8F-B799-40F28A1B3140}" type="pres">
      <dgm:prSet presAssocID="{533EDB87-3B7B-4E10-A524-E2BC45E48746}" presName="rootComposite" presStyleCnt="0"/>
      <dgm:spPr/>
    </dgm:pt>
    <dgm:pt modelId="{6BF9D563-0BDC-4E8C-9E8D-67A5B387C7CA}" type="pres">
      <dgm:prSet presAssocID="{533EDB87-3B7B-4E10-A524-E2BC45E48746}" presName="rootText" presStyleLbl="node1" presStyleIdx="1" presStyleCnt="2" custScaleY="30376"/>
      <dgm:spPr/>
    </dgm:pt>
    <dgm:pt modelId="{2D20B264-032D-47AB-B627-6D583C0EAADC}" type="pres">
      <dgm:prSet presAssocID="{533EDB87-3B7B-4E10-A524-E2BC45E48746}" presName="rootConnector" presStyleLbl="node1" presStyleIdx="1" presStyleCnt="2"/>
      <dgm:spPr/>
    </dgm:pt>
    <dgm:pt modelId="{CF30BB91-8F84-4A9E-B640-C9A025E090A5}" type="pres">
      <dgm:prSet presAssocID="{533EDB87-3B7B-4E10-A524-E2BC45E48746}" presName="childShape" presStyleCnt="0"/>
      <dgm:spPr/>
    </dgm:pt>
    <dgm:pt modelId="{DFD54950-102B-44C4-A5B7-9233AA2C47E8}" type="pres">
      <dgm:prSet presAssocID="{2ED9069C-883D-4BB2-A78E-03BF4A9674D5}" presName="Name13" presStyleLbl="parChTrans1D2" presStyleIdx="2" presStyleCnt="4"/>
      <dgm:spPr/>
    </dgm:pt>
    <dgm:pt modelId="{49BD0303-20EC-4958-AA49-E6B8DED66CA7}" type="pres">
      <dgm:prSet presAssocID="{E973D0B7-F0CB-49A5-982A-3CA7541CEF74}" presName="childText" presStyleLbl="bgAcc1" presStyleIdx="2" presStyleCnt="4" custScaleY="44419" custLinFactNeighborX="-1920" custLinFactNeighborY="-161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FC30B-1A92-42A9-8DB2-11D0C143BB60}" type="pres">
      <dgm:prSet presAssocID="{6E89FD4B-5772-4E38-9324-D60A56C020AC}" presName="Name13" presStyleLbl="parChTrans1D2" presStyleIdx="3" presStyleCnt="4"/>
      <dgm:spPr/>
    </dgm:pt>
    <dgm:pt modelId="{D4534E2D-7175-4564-8207-625DD2741831}" type="pres">
      <dgm:prSet presAssocID="{0E210926-3569-4BA4-9E9D-46220F6DC387}" presName="childText" presStyleLbl="bgAcc1" presStyleIdx="3" presStyleCnt="4" custScaleY="1447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7EBFA77-0917-4900-982E-A9B898B5B9D5}" type="presOf" srcId="{533EDB87-3B7B-4E10-A524-E2BC45E48746}" destId="{6BF9D563-0BDC-4E8C-9E8D-67A5B387C7CA}" srcOrd="0" destOrd="0" presId="urn:microsoft.com/office/officeart/2005/8/layout/hierarchy3"/>
    <dgm:cxn modelId="{549C2E12-C2E3-4F92-8D9F-65C55CC1FA02}" type="presOf" srcId="{D832D626-71E6-4EB9-A626-B721D9809D9B}" destId="{BABC9D9F-EE01-452E-AE90-412E57948399}" srcOrd="0" destOrd="0" presId="urn:microsoft.com/office/officeart/2005/8/layout/hierarchy3"/>
    <dgm:cxn modelId="{0D9B0F28-AC9E-48C1-9471-2D4BCBAE0F5B}" srcId="{8C84C2F6-D440-491F-8FA0-CC6B5BEC96EB}" destId="{533EDB87-3B7B-4E10-A524-E2BC45E48746}" srcOrd="1" destOrd="0" parTransId="{79BC2043-1703-48BA-8B99-9F2DEC983430}" sibTransId="{B4B98FC4-9D45-4BDF-8E04-DDF9E8C75990}"/>
    <dgm:cxn modelId="{01C4D78B-8F34-4DE1-9D1B-2FBAEF3DEE2A}" type="presOf" srcId="{10DC1B31-AFE3-4ABD-9184-84DD4E9D98E7}" destId="{FF0ED341-EAC5-40D4-8731-AEB3F89AED65}" srcOrd="0" destOrd="0" presId="urn:microsoft.com/office/officeart/2005/8/layout/hierarchy3"/>
    <dgm:cxn modelId="{0222A80E-1453-447C-8457-F6312E078627}" srcId="{8C84C2F6-D440-491F-8FA0-CC6B5BEC96EB}" destId="{10DC1B31-AFE3-4ABD-9184-84DD4E9D98E7}" srcOrd="0" destOrd="0" parTransId="{C79604EA-0947-4843-8E14-B752B078E276}" sibTransId="{F2B86F76-6D63-441B-9830-DD98C58C7D26}"/>
    <dgm:cxn modelId="{B0937DE0-62B2-4141-8ABD-BB96D5F2F4ED}" type="presOf" srcId="{BB871A06-72E9-4A55-A52C-3B881E0E0561}" destId="{3CF0DA80-2BDE-4993-9D44-73DAFA8D6C29}" srcOrd="0" destOrd="0" presId="urn:microsoft.com/office/officeart/2005/8/layout/hierarchy3"/>
    <dgm:cxn modelId="{5EDAF9B1-B79C-4E53-9954-9B3303146737}" srcId="{10DC1B31-AFE3-4ABD-9184-84DD4E9D98E7}" destId="{38550296-E7FB-43D9-8E2D-76E29FB956B8}" srcOrd="1" destOrd="0" parTransId="{D832D626-71E6-4EB9-A626-B721D9809D9B}" sibTransId="{FEDBE4AA-1ADC-43C8-BDEA-FABE2DB8EDE1}"/>
    <dgm:cxn modelId="{86E8E2B7-0D57-4913-B50F-F80802DF8486}" type="presOf" srcId="{533EDB87-3B7B-4E10-A524-E2BC45E48746}" destId="{2D20B264-032D-47AB-B627-6D583C0EAADC}" srcOrd="1" destOrd="0" presId="urn:microsoft.com/office/officeart/2005/8/layout/hierarchy3"/>
    <dgm:cxn modelId="{1A593E7C-E36C-4931-8F3C-EC932B46D34F}" type="presOf" srcId="{8C84C2F6-D440-491F-8FA0-CC6B5BEC96EB}" destId="{FF60D67B-F916-4F79-B649-824E679C3C24}" srcOrd="0" destOrd="0" presId="urn:microsoft.com/office/officeart/2005/8/layout/hierarchy3"/>
    <dgm:cxn modelId="{FD9AD1FF-7503-4E6A-9D03-8B23011711F6}" srcId="{533EDB87-3B7B-4E10-A524-E2BC45E48746}" destId="{0E210926-3569-4BA4-9E9D-46220F6DC387}" srcOrd="1" destOrd="0" parTransId="{6E89FD4B-5772-4E38-9324-D60A56C020AC}" sibTransId="{1F1E83E2-504C-4BEA-A4C1-5609F65B3978}"/>
    <dgm:cxn modelId="{FBCB48C7-2EC3-4A08-A27B-AAA03E35315C}" type="presOf" srcId="{2ED9069C-883D-4BB2-A78E-03BF4A9674D5}" destId="{DFD54950-102B-44C4-A5B7-9233AA2C47E8}" srcOrd="0" destOrd="0" presId="urn:microsoft.com/office/officeart/2005/8/layout/hierarchy3"/>
    <dgm:cxn modelId="{33717606-7878-46AC-9973-3A3E1BDA8075}" type="presOf" srcId="{38550296-E7FB-43D9-8E2D-76E29FB956B8}" destId="{242E5418-6CF2-4948-8976-65B33B52BCED}" srcOrd="0" destOrd="0" presId="urn:microsoft.com/office/officeart/2005/8/layout/hierarchy3"/>
    <dgm:cxn modelId="{8536280E-B515-4DD9-B8DE-BB3923CD0795}" type="presOf" srcId="{5FF8FC30-4D77-471F-9A8B-DE3CB9858315}" destId="{9D0FC847-A31A-4824-9AB0-07C12AC6EF57}" srcOrd="0" destOrd="0" presId="urn:microsoft.com/office/officeart/2005/8/layout/hierarchy3"/>
    <dgm:cxn modelId="{0A1696EF-D501-424C-BF44-6D535B894E94}" type="presOf" srcId="{10DC1B31-AFE3-4ABD-9184-84DD4E9D98E7}" destId="{97863CB2-16C7-41C4-BEC2-AFBDDCF40140}" srcOrd="1" destOrd="0" presId="urn:microsoft.com/office/officeart/2005/8/layout/hierarchy3"/>
    <dgm:cxn modelId="{26238EB5-E342-42DB-936D-3D1F019C3A4A}" type="presOf" srcId="{6E89FD4B-5772-4E38-9324-D60A56C020AC}" destId="{F3FFC30B-1A92-42A9-8DB2-11D0C143BB60}" srcOrd="0" destOrd="0" presId="urn:microsoft.com/office/officeart/2005/8/layout/hierarchy3"/>
    <dgm:cxn modelId="{A6504DFD-2645-4BDB-B4D8-72A788A2DE3F}" srcId="{10DC1B31-AFE3-4ABD-9184-84DD4E9D98E7}" destId="{5FF8FC30-4D77-471F-9A8B-DE3CB9858315}" srcOrd="0" destOrd="0" parTransId="{BB871A06-72E9-4A55-A52C-3B881E0E0561}" sibTransId="{5610432A-2340-4FC4-9C8C-8BC9396292F0}"/>
    <dgm:cxn modelId="{9D376BD7-6DE0-4DA8-8A19-9925743873C8}" srcId="{533EDB87-3B7B-4E10-A524-E2BC45E48746}" destId="{E973D0B7-F0CB-49A5-982A-3CA7541CEF74}" srcOrd="0" destOrd="0" parTransId="{2ED9069C-883D-4BB2-A78E-03BF4A9674D5}" sibTransId="{44B0DA9A-A8CD-4271-BD0E-E710D4E17196}"/>
    <dgm:cxn modelId="{5747B6D6-1B33-4955-9011-44DB4C9FFB17}" type="presOf" srcId="{0E210926-3569-4BA4-9E9D-46220F6DC387}" destId="{D4534E2D-7175-4564-8207-625DD2741831}" srcOrd="0" destOrd="0" presId="urn:microsoft.com/office/officeart/2005/8/layout/hierarchy3"/>
    <dgm:cxn modelId="{46C3DD30-B612-466C-9497-DE0BFABCDBB4}" type="presOf" srcId="{E973D0B7-F0CB-49A5-982A-3CA7541CEF74}" destId="{49BD0303-20EC-4958-AA49-E6B8DED66CA7}" srcOrd="0" destOrd="0" presId="urn:microsoft.com/office/officeart/2005/8/layout/hierarchy3"/>
    <dgm:cxn modelId="{98D7FE59-3C3D-4872-B1F8-C2564794E5C8}" type="presParOf" srcId="{FF60D67B-F916-4F79-B649-824E679C3C24}" destId="{863E6C19-4695-4CEA-8050-C987353401F7}" srcOrd="0" destOrd="0" presId="urn:microsoft.com/office/officeart/2005/8/layout/hierarchy3"/>
    <dgm:cxn modelId="{B55E63CB-C60C-463E-8149-9089D35E01D9}" type="presParOf" srcId="{863E6C19-4695-4CEA-8050-C987353401F7}" destId="{D7F8FC6D-CE33-451D-AC89-0B897F60F0A9}" srcOrd="0" destOrd="0" presId="urn:microsoft.com/office/officeart/2005/8/layout/hierarchy3"/>
    <dgm:cxn modelId="{A2A6F037-223B-4BAC-A188-E4D7BE667FA1}" type="presParOf" srcId="{D7F8FC6D-CE33-451D-AC89-0B897F60F0A9}" destId="{FF0ED341-EAC5-40D4-8731-AEB3F89AED65}" srcOrd="0" destOrd="0" presId="urn:microsoft.com/office/officeart/2005/8/layout/hierarchy3"/>
    <dgm:cxn modelId="{3B040F3B-7208-4FE9-9A49-2FC7F83CFBD5}" type="presParOf" srcId="{D7F8FC6D-CE33-451D-AC89-0B897F60F0A9}" destId="{97863CB2-16C7-41C4-BEC2-AFBDDCF40140}" srcOrd="1" destOrd="0" presId="urn:microsoft.com/office/officeart/2005/8/layout/hierarchy3"/>
    <dgm:cxn modelId="{E41F8BB6-AE4B-46C6-89A7-522EF5DF0D7A}" type="presParOf" srcId="{863E6C19-4695-4CEA-8050-C987353401F7}" destId="{DB9D388A-55E0-4C00-9990-6872A6E47F6D}" srcOrd="1" destOrd="0" presId="urn:microsoft.com/office/officeart/2005/8/layout/hierarchy3"/>
    <dgm:cxn modelId="{F16574AB-1139-49DF-9970-CB547E885047}" type="presParOf" srcId="{DB9D388A-55E0-4C00-9990-6872A6E47F6D}" destId="{3CF0DA80-2BDE-4993-9D44-73DAFA8D6C29}" srcOrd="0" destOrd="0" presId="urn:microsoft.com/office/officeart/2005/8/layout/hierarchy3"/>
    <dgm:cxn modelId="{F3473190-6573-42A9-BD8A-FF1320226A64}" type="presParOf" srcId="{DB9D388A-55E0-4C00-9990-6872A6E47F6D}" destId="{9D0FC847-A31A-4824-9AB0-07C12AC6EF57}" srcOrd="1" destOrd="0" presId="urn:microsoft.com/office/officeart/2005/8/layout/hierarchy3"/>
    <dgm:cxn modelId="{BF294FDE-CC98-43AE-A158-8271FD1E0A00}" type="presParOf" srcId="{DB9D388A-55E0-4C00-9990-6872A6E47F6D}" destId="{BABC9D9F-EE01-452E-AE90-412E57948399}" srcOrd="2" destOrd="0" presId="urn:microsoft.com/office/officeart/2005/8/layout/hierarchy3"/>
    <dgm:cxn modelId="{6C625BE2-04C7-457F-B746-DB2F27AA4484}" type="presParOf" srcId="{DB9D388A-55E0-4C00-9990-6872A6E47F6D}" destId="{242E5418-6CF2-4948-8976-65B33B52BCED}" srcOrd="3" destOrd="0" presId="urn:microsoft.com/office/officeart/2005/8/layout/hierarchy3"/>
    <dgm:cxn modelId="{C885BFBC-F51B-4B3F-ACCE-9A4DAF2295B8}" type="presParOf" srcId="{FF60D67B-F916-4F79-B649-824E679C3C24}" destId="{72878FFC-622A-480B-8CE3-95E542EBA6D9}" srcOrd="1" destOrd="0" presId="urn:microsoft.com/office/officeart/2005/8/layout/hierarchy3"/>
    <dgm:cxn modelId="{AA112183-427E-44FA-8C4C-428C1E311183}" type="presParOf" srcId="{72878FFC-622A-480B-8CE3-95E542EBA6D9}" destId="{0C80D7CF-EE23-4B8F-B799-40F28A1B3140}" srcOrd="0" destOrd="0" presId="urn:microsoft.com/office/officeart/2005/8/layout/hierarchy3"/>
    <dgm:cxn modelId="{1B69A3AA-0A2B-4FB4-BED0-79915179EB21}" type="presParOf" srcId="{0C80D7CF-EE23-4B8F-B799-40F28A1B3140}" destId="{6BF9D563-0BDC-4E8C-9E8D-67A5B387C7CA}" srcOrd="0" destOrd="0" presId="urn:microsoft.com/office/officeart/2005/8/layout/hierarchy3"/>
    <dgm:cxn modelId="{4EDACD27-CDC0-41C5-AFCD-BA8B36DD5EF6}" type="presParOf" srcId="{0C80D7CF-EE23-4B8F-B799-40F28A1B3140}" destId="{2D20B264-032D-47AB-B627-6D583C0EAADC}" srcOrd="1" destOrd="0" presId="urn:microsoft.com/office/officeart/2005/8/layout/hierarchy3"/>
    <dgm:cxn modelId="{DDBC2E61-1323-48DA-A1AB-877EBA10F738}" type="presParOf" srcId="{72878FFC-622A-480B-8CE3-95E542EBA6D9}" destId="{CF30BB91-8F84-4A9E-B640-C9A025E090A5}" srcOrd="1" destOrd="0" presId="urn:microsoft.com/office/officeart/2005/8/layout/hierarchy3"/>
    <dgm:cxn modelId="{53703136-2321-46DE-8AD2-6E8F5B04409A}" type="presParOf" srcId="{CF30BB91-8F84-4A9E-B640-C9A025E090A5}" destId="{DFD54950-102B-44C4-A5B7-9233AA2C47E8}" srcOrd="0" destOrd="0" presId="urn:microsoft.com/office/officeart/2005/8/layout/hierarchy3"/>
    <dgm:cxn modelId="{351A0FCA-D682-4332-8833-FEBA034A6929}" type="presParOf" srcId="{CF30BB91-8F84-4A9E-B640-C9A025E090A5}" destId="{49BD0303-20EC-4958-AA49-E6B8DED66CA7}" srcOrd="1" destOrd="0" presId="urn:microsoft.com/office/officeart/2005/8/layout/hierarchy3"/>
    <dgm:cxn modelId="{88551515-4AA3-4CC7-86AA-07C33F7F928E}" type="presParOf" srcId="{CF30BB91-8F84-4A9E-B640-C9A025E090A5}" destId="{F3FFC30B-1A92-42A9-8DB2-11D0C143BB60}" srcOrd="2" destOrd="0" presId="urn:microsoft.com/office/officeart/2005/8/layout/hierarchy3"/>
    <dgm:cxn modelId="{A4AA0522-2C5E-4672-9B62-8235673B5DBC}" type="presParOf" srcId="{CF30BB91-8F84-4A9E-B640-C9A025E090A5}" destId="{D4534E2D-7175-4564-8207-625DD2741831}" srcOrd="3" destOrd="0" presId="urn:microsoft.com/office/officeart/2005/8/layout/hierarchy3"/>
  </dgm:cxnLst>
  <dgm:bg>
    <a:gradFill>
      <a:gsLst>
        <a:gs pos="0">
          <a:srgbClr val="FFC000"/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03E0B2-D761-46F8-88A2-5DC954BA1C7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57FD60E2-F11E-4076-93DB-631572FD64F1}">
      <dgm:prSet phldrT="[Текст]" custT="1"/>
      <dgm:spPr/>
      <dgm:t>
        <a:bodyPr/>
        <a:lstStyle/>
        <a:p>
          <a:r>
            <a:rPr lang="ru-RU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Процесс принятия решения</a:t>
          </a:r>
          <a:endParaRPr lang="ru-RU" sz="2400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F999D5-7DE4-490B-9D60-BC4DD508A339}" type="parTrans" cxnId="{F1929D30-2333-4016-A5A4-94FCA1B2DB24}">
      <dgm:prSet/>
      <dgm:spPr/>
      <dgm:t>
        <a:bodyPr/>
        <a:lstStyle/>
        <a:p>
          <a:endParaRPr lang="ru-RU"/>
        </a:p>
      </dgm:t>
    </dgm:pt>
    <dgm:pt modelId="{8274C748-A99E-42DE-B679-DB04DACD919D}" type="sibTrans" cxnId="{F1929D30-2333-4016-A5A4-94FCA1B2DB24}">
      <dgm:prSet/>
      <dgm:spPr/>
      <dgm:t>
        <a:bodyPr/>
        <a:lstStyle/>
        <a:p>
          <a:endParaRPr lang="ru-RU"/>
        </a:p>
      </dgm:t>
    </dgm:pt>
    <dgm:pt modelId="{178527CA-B3D5-44EE-940B-6AE5AA0A96A6}">
      <dgm:prSet phldrT="[Текст]" custT="1"/>
      <dgm:spPr>
        <a:noFill/>
      </dgm:spPr>
      <dgm:t>
        <a:bodyPr/>
        <a:lstStyle/>
        <a:p>
          <a:pPr algn="just"/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занимает в структуре управления центральное, иерархически главное место; 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296DD4-2BD2-4052-9AD1-AFABC1608B97}" type="parTrans" cxnId="{47C6F335-7EB7-4FD7-A781-EEC9FD16EA25}">
      <dgm:prSet/>
      <dgm:spPr/>
      <dgm:t>
        <a:bodyPr/>
        <a:lstStyle/>
        <a:p>
          <a:endParaRPr lang="ru-RU"/>
        </a:p>
      </dgm:t>
    </dgm:pt>
    <dgm:pt modelId="{DCC841BF-0353-4246-A418-017BEA2C9193}" type="sibTrans" cxnId="{47C6F335-7EB7-4FD7-A781-EEC9FD16EA25}">
      <dgm:prSet/>
      <dgm:spPr/>
      <dgm:t>
        <a:bodyPr/>
        <a:lstStyle/>
        <a:p>
          <a:endParaRPr lang="ru-RU"/>
        </a:p>
      </dgm:t>
    </dgm:pt>
    <dgm:pt modelId="{7DA751CC-29AC-40BA-B0CD-12D7AB6701F6}">
      <dgm:prSet phldrT="[Текст]" custT="1"/>
      <dgm:spPr>
        <a:noFill/>
      </dgm:spPr>
      <dgm:t>
        <a:bodyPr/>
        <a:lstStyle/>
        <a:p>
          <a:pPr algn="just"/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широко представлен в управленческой деятельности и включен во все этапы ее реализации, во все ситуации и на всех уровнях</a:t>
          </a:r>
          <a:endParaRPr lang="ru-RU" sz="1800" b="1" dirty="0"/>
        </a:p>
      </dgm:t>
    </dgm:pt>
    <dgm:pt modelId="{5ADCE200-A19F-4961-B1A8-9E8ED524136D}" type="parTrans" cxnId="{9FC3C2A6-0898-4DD4-92FB-2EF9A58FE139}">
      <dgm:prSet/>
      <dgm:spPr/>
      <dgm:t>
        <a:bodyPr/>
        <a:lstStyle/>
        <a:p>
          <a:endParaRPr lang="ru-RU"/>
        </a:p>
      </dgm:t>
    </dgm:pt>
    <dgm:pt modelId="{9FD1B876-374B-4FAC-BECF-602BB7DAF8EC}" type="sibTrans" cxnId="{9FC3C2A6-0898-4DD4-92FB-2EF9A58FE139}">
      <dgm:prSet/>
      <dgm:spPr/>
      <dgm:t>
        <a:bodyPr/>
        <a:lstStyle/>
        <a:p>
          <a:endParaRPr lang="ru-RU"/>
        </a:p>
      </dgm:t>
    </dgm:pt>
    <dgm:pt modelId="{D4DD53CD-B751-49C2-AC86-0E4DD94DFF9B}">
      <dgm:prSet phldrT="[Текст]" custT="1"/>
      <dgm:spPr>
        <a:noFill/>
      </dgm:spPr>
      <dgm:t>
        <a:bodyPr/>
        <a:lstStyle/>
        <a:p>
          <a:pPr algn="just"/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имеет высокую степень сложности, максимальную развернутость, специфические меры и формы ответственности; а также существует в индивидуальной и групповой форме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821D8E-27C6-4AFC-8D11-48BA388FF20B}" type="parTrans" cxnId="{029B9513-2A53-41DD-974A-D3B9AA97E211}">
      <dgm:prSet/>
      <dgm:spPr/>
      <dgm:t>
        <a:bodyPr/>
        <a:lstStyle/>
        <a:p>
          <a:endParaRPr lang="ru-RU"/>
        </a:p>
      </dgm:t>
    </dgm:pt>
    <dgm:pt modelId="{BEE34E5F-17D2-402D-A2AA-078BF77B756E}" type="sibTrans" cxnId="{029B9513-2A53-41DD-974A-D3B9AA97E211}">
      <dgm:prSet/>
      <dgm:spPr/>
      <dgm:t>
        <a:bodyPr/>
        <a:lstStyle/>
        <a:p>
          <a:endParaRPr lang="ru-RU"/>
        </a:p>
      </dgm:t>
    </dgm:pt>
    <dgm:pt modelId="{867E0EA7-3FA0-462C-A60E-26D34305EC0F}" type="pres">
      <dgm:prSet presAssocID="{F603E0B2-D761-46F8-88A2-5DC954BA1C7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02314D-2911-4E9F-A2A3-C622D2A41913}" type="pres">
      <dgm:prSet presAssocID="{57FD60E2-F11E-4076-93DB-631572FD64F1}" presName="root1" presStyleCnt="0"/>
      <dgm:spPr/>
    </dgm:pt>
    <dgm:pt modelId="{DB7647AF-0771-4687-8A14-08FF56040FD4}" type="pres">
      <dgm:prSet presAssocID="{57FD60E2-F11E-4076-93DB-631572FD64F1}" presName="LevelOneTextNode" presStyleLbl="node0" presStyleIdx="0" presStyleCnt="1">
        <dgm:presLayoutVars>
          <dgm:chPref val="3"/>
        </dgm:presLayoutVars>
      </dgm:prSet>
      <dgm:spPr/>
    </dgm:pt>
    <dgm:pt modelId="{2AE7709E-88EC-4400-9F0B-2A514798E772}" type="pres">
      <dgm:prSet presAssocID="{57FD60E2-F11E-4076-93DB-631572FD64F1}" presName="level2hierChild" presStyleCnt="0"/>
      <dgm:spPr/>
    </dgm:pt>
    <dgm:pt modelId="{F9D7C0D4-1213-45F3-9FF8-3B6A98E1B20E}" type="pres">
      <dgm:prSet presAssocID="{6D296DD4-2BD2-4052-9AD1-AFABC1608B97}" presName="conn2-1" presStyleLbl="parChTrans1D2" presStyleIdx="0" presStyleCnt="3"/>
      <dgm:spPr/>
    </dgm:pt>
    <dgm:pt modelId="{985FCA92-1C81-457A-8F3F-0578AADECB4F}" type="pres">
      <dgm:prSet presAssocID="{6D296DD4-2BD2-4052-9AD1-AFABC1608B97}" presName="connTx" presStyleLbl="parChTrans1D2" presStyleIdx="0" presStyleCnt="3"/>
      <dgm:spPr/>
    </dgm:pt>
    <dgm:pt modelId="{42EA3510-C1A9-4BF4-BF11-B3FE1AF73DCB}" type="pres">
      <dgm:prSet presAssocID="{178527CA-B3D5-44EE-940B-6AE5AA0A96A6}" presName="root2" presStyleCnt="0"/>
      <dgm:spPr/>
    </dgm:pt>
    <dgm:pt modelId="{EE49EBB4-1906-4F52-BE6A-79BBE57A8542}" type="pres">
      <dgm:prSet presAssocID="{178527CA-B3D5-44EE-940B-6AE5AA0A96A6}" presName="LevelTwoTextNode" presStyleLbl="node2" presStyleIdx="0" presStyleCnt="3" custScaleX="28511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19FB96-F7D3-45E0-A467-FA41C3DFC8D4}" type="pres">
      <dgm:prSet presAssocID="{178527CA-B3D5-44EE-940B-6AE5AA0A96A6}" presName="level3hierChild" presStyleCnt="0"/>
      <dgm:spPr/>
    </dgm:pt>
    <dgm:pt modelId="{06A7B57C-0F6B-42C5-A419-ED49555AE653}" type="pres">
      <dgm:prSet presAssocID="{5ADCE200-A19F-4961-B1A8-9E8ED524136D}" presName="conn2-1" presStyleLbl="parChTrans1D2" presStyleIdx="1" presStyleCnt="3"/>
      <dgm:spPr/>
    </dgm:pt>
    <dgm:pt modelId="{A0E021B2-820A-47F7-9AE2-4F1515EF8963}" type="pres">
      <dgm:prSet presAssocID="{5ADCE200-A19F-4961-B1A8-9E8ED524136D}" presName="connTx" presStyleLbl="parChTrans1D2" presStyleIdx="1" presStyleCnt="3"/>
      <dgm:spPr/>
    </dgm:pt>
    <dgm:pt modelId="{CCC9294F-9861-458B-B814-B848D3D81D79}" type="pres">
      <dgm:prSet presAssocID="{7DA751CC-29AC-40BA-B0CD-12D7AB6701F6}" presName="root2" presStyleCnt="0"/>
      <dgm:spPr/>
    </dgm:pt>
    <dgm:pt modelId="{0E26252A-4B84-4E9C-B71C-E3DC23FF8832}" type="pres">
      <dgm:prSet presAssocID="{7DA751CC-29AC-40BA-B0CD-12D7AB6701F6}" presName="LevelTwoTextNode" presStyleLbl="node2" presStyleIdx="1" presStyleCnt="3" custScaleX="2845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76EFB1-23F5-47B9-AAF4-194D203E0509}" type="pres">
      <dgm:prSet presAssocID="{7DA751CC-29AC-40BA-B0CD-12D7AB6701F6}" presName="level3hierChild" presStyleCnt="0"/>
      <dgm:spPr/>
    </dgm:pt>
    <dgm:pt modelId="{B451E99E-8A5B-4594-8CB9-903AA809B38D}" type="pres">
      <dgm:prSet presAssocID="{87821D8E-27C6-4AFC-8D11-48BA388FF20B}" presName="conn2-1" presStyleLbl="parChTrans1D2" presStyleIdx="2" presStyleCnt="3"/>
      <dgm:spPr/>
    </dgm:pt>
    <dgm:pt modelId="{BEAF7F03-1781-4C34-B18E-841ABE29BCC3}" type="pres">
      <dgm:prSet presAssocID="{87821D8E-27C6-4AFC-8D11-48BA388FF20B}" presName="connTx" presStyleLbl="parChTrans1D2" presStyleIdx="2" presStyleCnt="3"/>
      <dgm:spPr/>
    </dgm:pt>
    <dgm:pt modelId="{B7460EBC-94F9-4484-B55C-E618D2D9B5CD}" type="pres">
      <dgm:prSet presAssocID="{D4DD53CD-B751-49C2-AC86-0E4DD94DFF9B}" presName="root2" presStyleCnt="0"/>
      <dgm:spPr/>
    </dgm:pt>
    <dgm:pt modelId="{3A925C19-83FE-4CEB-AF33-9D244043EE18}" type="pres">
      <dgm:prSet presAssocID="{D4DD53CD-B751-49C2-AC86-0E4DD94DFF9B}" presName="LevelTwoTextNode" presStyleLbl="node2" presStyleIdx="2" presStyleCnt="3" custScaleX="28234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7856037-CAEF-408D-80BC-BC71B0C45047}" type="pres">
      <dgm:prSet presAssocID="{D4DD53CD-B751-49C2-AC86-0E4DD94DFF9B}" presName="level3hierChild" presStyleCnt="0"/>
      <dgm:spPr/>
    </dgm:pt>
  </dgm:ptLst>
  <dgm:cxnLst>
    <dgm:cxn modelId="{5B21964F-A07B-4E6C-8196-F97D1D302B3A}" type="presOf" srcId="{6D296DD4-2BD2-4052-9AD1-AFABC1608B97}" destId="{985FCA92-1C81-457A-8F3F-0578AADECB4F}" srcOrd="1" destOrd="0" presId="urn:microsoft.com/office/officeart/2008/layout/HorizontalMultiLevelHierarchy"/>
    <dgm:cxn modelId="{30D68F48-35E7-4BBB-8C32-8F8E6EE3542C}" type="presOf" srcId="{178527CA-B3D5-44EE-940B-6AE5AA0A96A6}" destId="{EE49EBB4-1906-4F52-BE6A-79BBE57A8542}" srcOrd="0" destOrd="0" presId="urn:microsoft.com/office/officeart/2008/layout/HorizontalMultiLevelHierarchy"/>
    <dgm:cxn modelId="{47C6F335-7EB7-4FD7-A781-EEC9FD16EA25}" srcId="{57FD60E2-F11E-4076-93DB-631572FD64F1}" destId="{178527CA-B3D5-44EE-940B-6AE5AA0A96A6}" srcOrd="0" destOrd="0" parTransId="{6D296DD4-2BD2-4052-9AD1-AFABC1608B97}" sibTransId="{DCC841BF-0353-4246-A418-017BEA2C9193}"/>
    <dgm:cxn modelId="{F30509B9-2B08-41CF-BD7D-A469DA1E5491}" type="presOf" srcId="{87821D8E-27C6-4AFC-8D11-48BA388FF20B}" destId="{B451E99E-8A5B-4594-8CB9-903AA809B38D}" srcOrd="0" destOrd="0" presId="urn:microsoft.com/office/officeart/2008/layout/HorizontalMultiLevelHierarchy"/>
    <dgm:cxn modelId="{32E60ECE-71E6-40C6-B11C-7F2B1664A19C}" type="presOf" srcId="{5ADCE200-A19F-4961-B1A8-9E8ED524136D}" destId="{06A7B57C-0F6B-42C5-A419-ED49555AE653}" srcOrd="0" destOrd="0" presId="urn:microsoft.com/office/officeart/2008/layout/HorizontalMultiLevelHierarchy"/>
    <dgm:cxn modelId="{770D21CD-6A23-459E-B58C-8B3BE8A16CF2}" type="presOf" srcId="{6D296DD4-2BD2-4052-9AD1-AFABC1608B97}" destId="{F9D7C0D4-1213-45F3-9FF8-3B6A98E1B20E}" srcOrd="0" destOrd="0" presId="urn:microsoft.com/office/officeart/2008/layout/HorizontalMultiLevelHierarchy"/>
    <dgm:cxn modelId="{0792DEBB-23A8-47DE-86C5-925FC6429310}" type="presOf" srcId="{57FD60E2-F11E-4076-93DB-631572FD64F1}" destId="{DB7647AF-0771-4687-8A14-08FF56040FD4}" srcOrd="0" destOrd="0" presId="urn:microsoft.com/office/officeart/2008/layout/HorizontalMultiLevelHierarchy"/>
    <dgm:cxn modelId="{3B60940C-1CC1-4586-8D5F-46525AA496FB}" type="presOf" srcId="{D4DD53CD-B751-49C2-AC86-0E4DD94DFF9B}" destId="{3A925C19-83FE-4CEB-AF33-9D244043EE18}" srcOrd="0" destOrd="0" presId="urn:microsoft.com/office/officeart/2008/layout/HorizontalMultiLevelHierarchy"/>
    <dgm:cxn modelId="{9FC3C2A6-0898-4DD4-92FB-2EF9A58FE139}" srcId="{57FD60E2-F11E-4076-93DB-631572FD64F1}" destId="{7DA751CC-29AC-40BA-B0CD-12D7AB6701F6}" srcOrd="1" destOrd="0" parTransId="{5ADCE200-A19F-4961-B1A8-9E8ED524136D}" sibTransId="{9FD1B876-374B-4FAC-BECF-602BB7DAF8EC}"/>
    <dgm:cxn modelId="{F1929D30-2333-4016-A5A4-94FCA1B2DB24}" srcId="{F603E0B2-D761-46F8-88A2-5DC954BA1C71}" destId="{57FD60E2-F11E-4076-93DB-631572FD64F1}" srcOrd="0" destOrd="0" parTransId="{51F999D5-7DE4-490B-9D60-BC4DD508A339}" sibTransId="{8274C748-A99E-42DE-B679-DB04DACD919D}"/>
    <dgm:cxn modelId="{029B9513-2A53-41DD-974A-D3B9AA97E211}" srcId="{57FD60E2-F11E-4076-93DB-631572FD64F1}" destId="{D4DD53CD-B751-49C2-AC86-0E4DD94DFF9B}" srcOrd="2" destOrd="0" parTransId="{87821D8E-27C6-4AFC-8D11-48BA388FF20B}" sibTransId="{BEE34E5F-17D2-402D-A2AA-078BF77B756E}"/>
    <dgm:cxn modelId="{00E81E69-2DCF-4D2B-9555-348DC80FC68B}" type="presOf" srcId="{7DA751CC-29AC-40BA-B0CD-12D7AB6701F6}" destId="{0E26252A-4B84-4E9C-B71C-E3DC23FF8832}" srcOrd="0" destOrd="0" presId="urn:microsoft.com/office/officeart/2008/layout/HorizontalMultiLevelHierarchy"/>
    <dgm:cxn modelId="{C3AC9A85-60DE-4A5F-8841-65DD329771B9}" type="presOf" srcId="{5ADCE200-A19F-4961-B1A8-9E8ED524136D}" destId="{A0E021B2-820A-47F7-9AE2-4F1515EF8963}" srcOrd="1" destOrd="0" presId="urn:microsoft.com/office/officeart/2008/layout/HorizontalMultiLevelHierarchy"/>
    <dgm:cxn modelId="{26A6431A-2C48-45F1-9A71-580A5CDCE2E3}" type="presOf" srcId="{F603E0B2-D761-46F8-88A2-5DC954BA1C71}" destId="{867E0EA7-3FA0-462C-A60E-26D34305EC0F}" srcOrd="0" destOrd="0" presId="urn:microsoft.com/office/officeart/2008/layout/HorizontalMultiLevelHierarchy"/>
    <dgm:cxn modelId="{4A3864DF-56E9-4950-AACB-0D6D577B00A4}" type="presOf" srcId="{87821D8E-27C6-4AFC-8D11-48BA388FF20B}" destId="{BEAF7F03-1781-4C34-B18E-841ABE29BCC3}" srcOrd="1" destOrd="0" presId="urn:microsoft.com/office/officeart/2008/layout/HorizontalMultiLevelHierarchy"/>
    <dgm:cxn modelId="{F3F60DE0-03FB-4C78-AD47-D1337F5A1EC1}" type="presParOf" srcId="{867E0EA7-3FA0-462C-A60E-26D34305EC0F}" destId="{8B02314D-2911-4E9F-A2A3-C622D2A41913}" srcOrd="0" destOrd="0" presId="urn:microsoft.com/office/officeart/2008/layout/HorizontalMultiLevelHierarchy"/>
    <dgm:cxn modelId="{4120ED31-AD66-48FA-8BAA-2340F27805CA}" type="presParOf" srcId="{8B02314D-2911-4E9F-A2A3-C622D2A41913}" destId="{DB7647AF-0771-4687-8A14-08FF56040FD4}" srcOrd="0" destOrd="0" presId="urn:microsoft.com/office/officeart/2008/layout/HorizontalMultiLevelHierarchy"/>
    <dgm:cxn modelId="{B87061A1-2FF7-4874-A0B3-D457C2427081}" type="presParOf" srcId="{8B02314D-2911-4E9F-A2A3-C622D2A41913}" destId="{2AE7709E-88EC-4400-9F0B-2A514798E772}" srcOrd="1" destOrd="0" presId="urn:microsoft.com/office/officeart/2008/layout/HorizontalMultiLevelHierarchy"/>
    <dgm:cxn modelId="{615E1D86-460C-41D0-B93E-A49062D37814}" type="presParOf" srcId="{2AE7709E-88EC-4400-9F0B-2A514798E772}" destId="{F9D7C0D4-1213-45F3-9FF8-3B6A98E1B20E}" srcOrd="0" destOrd="0" presId="urn:microsoft.com/office/officeart/2008/layout/HorizontalMultiLevelHierarchy"/>
    <dgm:cxn modelId="{6572A86F-ED1F-4A81-A31A-C530E70C708A}" type="presParOf" srcId="{F9D7C0D4-1213-45F3-9FF8-3B6A98E1B20E}" destId="{985FCA92-1C81-457A-8F3F-0578AADECB4F}" srcOrd="0" destOrd="0" presId="urn:microsoft.com/office/officeart/2008/layout/HorizontalMultiLevelHierarchy"/>
    <dgm:cxn modelId="{3985EA9B-F74E-4356-B89A-0DDACBA23A04}" type="presParOf" srcId="{2AE7709E-88EC-4400-9F0B-2A514798E772}" destId="{42EA3510-C1A9-4BF4-BF11-B3FE1AF73DCB}" srcOrd="1" destOrd="0" presId="urn:microsoft.com/office/officeart/2008/layout/HorizontalMultiLevelHierarchy"/>
    <dgm:cxn modelId="{033E0619-93C1-4226-B5BA-D69B923B5FC1}" type="presParOf" srcId="{42EA3510-C1A9-4BF4-BF11-B3FE1AF73DCB}" destId="{EE49EBB4-1906-4F52-BE6A-79BBE57A8542}" srcOrd="0" destOrd="0" presId="urn:microsoft.com/office/officeart/2008/layout/HorizontalMultiLevelHierarchy"/>
    <dgm:cxn modelId="{4E828337-3E88-4FFD-A8DF-B9AB80133903}" type="presParOf" srcId="{42EA3510-C1A9-4BF4-BF11-B3FE1AF73DCB}" destId="{0D19FB96-F7D3-45E0-A467-FA41C3DFC8D4}" srcOrd="1" destOrd="0" presId="urn:microsoft.com/office/officeart/2008/layout/HorizontalMultiLevelHierarchy"/>
    <dgm:cxn modelId="{6E557114-94AD-40ED-8900-678D3953EBB2}" type="presParOf" srcId="{2AE7709E-88EC-4400-9F0B-2A514798E772}" destId="{06A7B57C-0F6B-42C5-A419-ED49555AE653}" srcOrd="2" destOrd="0" presId="urn:microsoft.com/office/officeart/2008/layout/HorizontalMultiLevelHierarchy"/>
    <dgm:cxn modelId="{47D918CA-4436-4F23-AAD7-00C0E6753549}" type="presParOf" srcId="{06A7B57C-0F6B-42C5-A419-ED49555AE653}" destId="{A0E021B2-820A-47F7-9AE2-4F1515EF8963}" srcOrd="0" destOrd="0" presId="urn:microsoft.com/office/officeart/2008/layout/HorizontalMultiLevelHierarchy"/>
    <dgm:cxn modelId="{E3391250-CAFD-402D-961C-3C010DB806E7}" type="presParOf" srcId="{2AE7709E-88EC-4400-9F0B-2A514798E772}" destId="{CCC9294F-9861-458B-B814-B848D3D81D79}" srcOrd="3" destOrd="0" presId="urn:microsoft.com/office/officeart/2008/layout/HorizontalMultiLevelHierarchy"/>
    <dgm:cxn modelId="{334E0B42-2219-4DBB-9B7C-4440908C958B}" type="presParOf" srcId="{CCC9294F-9861-458B-B814-B848D3D81D79}" destId="{0E26252A-4B84-4E9C-B71C-E3DC23FF8832}" srcOrd="0" destOrd="0" presId="urn:microsoft.com/office/officeart/2008/layout/HorizontalMultiLevelHierarchy"/>
    <dgm:cxn modelId="{BD18195C-F2F0-4A7C-BB43-5C2E8F2C6F82}" type="presParOf" srcId="{CCC9294F-9861-458B-B814-B848D3D81D79}" destId="{E376EFB1-23F5-47B9-AAF4-194D203E0509}" srcOrd="1" destOrd="0" presId="urn:microsoft.com/office/officeart/2008/layout/HorizontalMultiLevelHierarchy"/>
    <dgm:cxn modelId="{D8C0AB10-EADB-4766-9588-5869004EE111}" type="presParOf" srcId="{2AE7709E-88EC-4400-9F0B-2A514798E772}" destId="{B451E99E-8A5B-4594-8CB9-903AA809B38D}" srcOrd="4" destOrd="0" presId="urn:microsoft.com/office/officeart/2008/layout/HorizontalMultiLevelHierarchy"/>
    <dgm:cxn modelId="{BFBF5F0B-7F96-45E8-B193-14DBD5768ADA}" type="presParOf" srcId="{B451E99E-8A5B-4594-8CB9-903AA809B38D}" destId="{BEAF7F03-1781-4C34-B18E-841ABE29BCC3}" srcOrd="0" destOrd="0" presId="urn:microsoft.com/office/officeart/2008/layout/HorizontalMultiLevelHierarchy"/>
    <dgm:cxn modelId="{7D9A5987-927B-43DD-B2A5-E32E995B972A}" type="presParOf" srcId="{2AE7709E-88EC-4400-9F0B-2A514798E772}" destId="{B7460EBC-94F9-4484-B55C-E618D2D9B5CD}" srcOrd="5" destOrd="0" presId="urn:microsoft.com/office/officeart/2008/layout/HorizontalMultiLevelHierarchy"/>
    <dgm:cxn modelId="{C02990B3-5F2E-4608-959C-D641CD50E40C}" type="presParOf" srcId="{B7460EBC-94F9-4484-B55C-E618D2D9B5CD}" destId="{3A925C19-83FE-4CEB-AF33-9D244043EE18}" srcOrd="0" destOrd="0" presId="urn:microsoft.com/office/officeart/2008/layout/HorizontalMultiLevelHierarchy"/>
    <dgm:cxn modelId="{7F658ECC-5E89-43DA-8DDC-134610BE36BA}" type="presParOf" srcId="{B7460EBC-94F9-4484-B55C-E618D2D9B5CD}" destId="{F7856037-CAEF-408D-80BC-BC71B0C4504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6707D4-EC1B-49B1-B07F-D6D7ED1AAD33}" type="doc">
      <dgm:prSet loTypeId="urn:microsoft.com/office/officeart/2005/8/layout/defaul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E8196D4-F10D-46F0-BD9F-FBDED0F67D40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решение как процесс от незнания к знанию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183DF4-78B3-45E4-8A84-E994015DFE46}" type="parTrans" cxnId="{A2C9FC6D-61F1-4645-A1FD-DE110DB23F5C}">
      <dgm:prSet/>
      <dgm:spPr/>
      <dgm:t>
        <a:bodyPr/>
        <a:lstStyle/>
        <a:p>
          <a:endParaRPr lang="ru-RU"/>
        </a:p>
      </dgm:t>
    </dgm:pt>
    <dgm:pt modelId="{C75FA46C-99FD-4168-86F0-F7C43ADE004B}" type="sibTrans" cxnId="{A2C9FC6D-61F1-4645-A1FD-DE110DB23F5C}">
      <dgm:prSet/>
      <dgm:spPr/>
      <dgm:t>
        <a:bodyPr/>
        <a:lstStyle/>
        <a:p>
          <a:endParaRPr lang="ru-RU"/>
        </a:p>
      </dgm:t>
    </dgm:pt>
    <dgm:pt modelId="{DB006F9C-A1E5-4602-94BC-01D97F5A79F3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личностный профиль решения: совокупность индивидуальных особенностей руководителя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21D562-825F-40B7-9EFB-B8317F5E4E0F}" type="parTrans" cxnId="{FDDA0513-EACE-4F37-BEBC-5A74E32A45E5}">
      <dgm:prSet/>
      <dgm:spPr/>
      <dgm:t>
        <a:bodyPr/>
        <a:lstStyle/>
        <a:p>
          <a:endParaRPr lang="ru-RU"/>
        </a:p>
      </dgm:t>
    </dgm:pt>
    <dgm:pt modelId="{2E19F879-0C0D-43D0-8BA4-DB3B90F120F6}" type="sibTrans" cxnId="{FDDA0513-EACE-4F37-BEBC-5A74E32A45E5}">
      <dgm:prSet/>
      <dgm:spPr/>
      <dgm:t>
        <a:bodyPr/>
        <a:lstStyle/>
        <a:p>
          <a:endParaRPr lang="ru-RU"/>
        </a:p>
      </dgm:t>
    </dgm:pt>
    <dgm:pt modelId="{03860B92-3230-466E-8ABA-E338A7021565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взаимодействие людей, участвующих в процессе принятия решения (те, кто готовит решение, чьи интересы оно затрагивает, и кто его исполняет)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002A5-2958-4325-BFD9-E539D78B9133}" type="parTrans" cxnId="{1AE3C5A3-A8AE-45C3-A91D-93ED69E47C41}">
      <dgm:prSet/>
      <dgm:spPr/>
      <dgm:t>
        <a:bodyPr/>
        <a:lstStyle/>
        <a:p>
          <a:endParaRPr lang="ru-RU"/>
        </a:p>
      </dgm:t>
    </dgm:pt>
    <dgm:pt modelId="{671D7918-837D-4A19-9DE9-1BE2DA9E43EE}" type="sibTrans" cxnId="{1AE3C5A3-A8AE-45C3-A91D-93ED69E47C41}">
      <dgm:prSet/>
      <dgm:spPr/>
      <dgm:t>
        <a:bodyPr/>
        <a:lstStyle/>
        <a:p>
          <a:endParaRPr lang="ru-RU"/>
        </a:p>
      </dgm:t>
    </dgm:pt>
    <dgm:pt modelId="{87A00CBD-C436-4D93-B20B-68BD78B04AE8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восприятие решений исполнителем: оно должно быть психологически обоснованным и понятным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6FEA05-2487-48ED-AD44-DCBC4869143C}" type="parTrans" cxnId="{F20578C3-B636-4E0B-A202-C65E49AB7F54}">
      <dgm:prSet/>
      <dgm:spPr/>
      <dgm:t>
        <a:bodyPr/>
        <a:lstStyle/>
        <a:p>
          <a:endParaRPr lang="ru-RU"/>
        </a:p>
      </dgm:t>
    </dgm:pt>
    <dgm:pt modelId="{E5F1E4A8-90D2-4DE0-84F2-629EBA22DC35}" type="sibTrans" cxnId="{F20578C3-B636-4E0B-A202-C65E49AB7F54}">
      <dgm:prSet/>
      <dgm:spPr/>
      <dgm:t>
        <a:bodyPr/>
        <a:lstStyle/>
        <a:p>
          <a:endParaRPr lang="ru-RU"/>
        </a:p>
      </dgm:t>
    </dgm:pt>
    <dgm:pt modelId="{358C95A5-23D4-4204-AEFC-8EE8F72D1DEC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программа деятельности исполнителя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52C456-26BB-45EB-97BA-51BD8B0683EE}" type="parTrans" cxnId="{BECADF50-71A1-407E-AAAE-42B65AC0D8B8}">
      <dgm:prSet/>
      <dgm:spPr/>
      <dgm:t>
        <a:bodyPr/>
        <a:lstStyle/>
        <a:p>
          <a:endParaRPr lang="ru-RU"/>
        </a:p>
      </dgm:t>
    </dgm:pt>
    <dgm:pt modelId="{5D5B12BE-AE59-4A17-8F84-9C32864C7B4B}" type="sibTrans" cxnId="{BECADF50-71A1-407E-AAAE-42B65AC0D8B8}">
      <dgm:prSet/>
      <dgm:spPr/>
      <dgm:t>
        <a:bodyPr/>
        <a:lstStyle/>
        <a:p>
          <a:endParaRPr lang="ru-RU"/>
        </a:p>
      </dgm:t>
    </dgm:pt>
    <dgm:pt modelId="{D2ED6948-AFFF-4981-806E-4CE9A6C9DC9B}" type="pres">
      <dgm:prSet presAssocID="{1D6707D4-EC1B-49B1-B07F-D6D7ED1AAD33}" presName="diagram" presStyleCnt="0">
        <dgm:presLayoutVars>
          <dgm:dir/>
          <dgm:resizeHandles val="exact"/>
        </dgm:presLayoutVars>
      </dgm:prSet>
      <dgm:spPr/>
    </dgm:pt>
    <dgm:pt modelId="{C2753BA6-70D1-4750-B49D-CA230102D615}" type="pres">
      <dgm:prSet presAssocID="{EE8196D4-F10D-46F0-BD9F-FBDED0F67D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394170-5CF1-4DEA-B4B9-005A049BB50B}" type="pres">
      <dgm:prSet presAssocID="{C75FA46C-99FD-4168-86F0-F7C43ADE004B}" presName="sibTrans" presStyleCnt="0"/>
      <dgm:spPr/>
    </dgm:pt>
    <dgm:pt modelId="{C751CCB5-616D-4BED-BABB-FF05D11A41E3}" type="pres">
      <dgm:prSet presAssocID="{DB006F9C-A1E5-4602-94BC-01D97F5A79F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053566-044C-4B7F-AA03-6D2A148FFBF7}" type="pres">
      <dgm:prSet presAssocID="{2E19F879-0C0D-43D0-8BA4-DB3B90F120F6}" presName="sibTrans" presStyleCnt="0"/>
      <dgm:spPr/>
    </dgm:pt>
    <dgm:pt modelId="{0384EA63-17BF-4017-A969-029234C2E57F}" type="pres">
      <dgm:prSet presAssocID="{03860B92-3230-466E-8ABA-E338A702156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E88EA0-1D07-4140-B6C9-B15A98929676}" type="pres">
      <dgm:prSet presAssocID="{671D7918-837D-4A19-9DE9-1BE2DA9E43EE}" presName="sibTrans" presStyleCnt="0"/>
      <dgm:spPr/>
    </dgm:pt>
    <dgm:pt modelId="{B75435C9-EC9E-48E9-B13E-1E750DCE76DA}" type="pres">
      <dgm:prSet presAssocID="{87A00CBD-C436-4D93-B20B-68BD78B04AE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3DED49-BD2A-4E8B-8ACF-E83D8602D9E0}" type="pres">
      <dgm:prSet presAssocID="{E5F1E4A8-90D2-4DE0-84F2-629EBA22DC35}" presName="sibTrans" presStyleCnt="0"/>
      <dgm:spPr/>
    </dgm:pt>
    <dgm:pt modelId="{73B5D3EC-CC74-41D7-B1EC-8B6DCA887181}" type="pres">
      <dgm:prSet presAssocID="{358C95A5-23D4-4204-AEFC-8EE8F72D1D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2C9FC6D-61F1-4645-A1FD-DE110DB23F5C}" srcId="{1D6707D4-EC1B-49B1-B07F-D6D7ED1AAD33}" destId="{EE8196D4-F10D-46F0-BD9F-FBDED0F67D40}" srcOrd="0" destOrd="0" parTransId="{E7183DF4-78B3-45E4-8A84-E994015DFE46}" sibTransId="{C75FA46C-99FD-4168-86F0-F7C43ADE004B}"/>
    <dgm:cxn modelId="{F20578C3-B636-4E0B-A202-C65E49AB7F54}" srcId="{1D6707D4-EC1B-49B1-B07F-D6D7ED1AAD33}" destId="{87A00CBD-C436-4D93-B20B-68BD78B04AE8}" srcOrd="3" destOrd="0" parTransId="{7F6FEA05-2487-48ED-AD44-DCBC4869143C}" sibTransId="{E5F1E4A8-90D2-4DE0-84F2-629EBA22DC35}"/>
    <dgm:cxn modelId="{81765C9F-68E2-4ADC-AB24-40B397FF8F74}" type="presOf" srcId="{358C95A5-23D4-4204-AEFC-8EE8F72D1DEC}" destId="{73B5D3EC-CC74-41D7-B1EC-8B6DCA887181}" srcOrd="0" destOrd="0" presId="urn:microsoft.com/office/officeart/2005/8/layout/default"/>
    <dgm:cxn modelId="{FDDA0513-EACE-4F37-BEBC-5A74E32A45E5}" srcId="{1D6707D4-EC1B-49B1-B07F-D6D7ED1AAD33}" destId="{DB006F9C-A1E5-4602-94BC-01D97F5A79F3}" srcOrd="1" destOrd="0" parTransId="{D421D562-825F-40B7-9EFB-B8317F5E4E0F}" sibTransId="{2E19F879-0C0D-43D0-8BA4-DB3B90F120F6}"/>
    <dgm:cxn modelId="{1DA0E8A4-DD1C-4005-874B-BDDEBC6D3AD3}" type="presOf" srcId="{87A00CBD-C436-4D93-B20B-68BD78B04AE8}" destId="{B75435C9-EC9E-48E9-B13E-1E750DCE76DA}" srcOrd="0" destOrd="0" presId="urn:microsoft.com/office/officeart/2005/8/layout/default"/>
    <dgm:cxn modelId="{1F3E4825-20AB-447E-AE4B-947BF64EBC16}" type="presOf" srcId="{DB006F9C-A1E5-4602-94BC-01D97F5A79F3}" destId="{C751CCB5-616D-4BED-BABB-FF05D11A41E3}" srcOrd="0" destOrd="0" presId="urn:microsoft.com/office/officeart/2005/8/layout/default"/>
    <dgm:cxn modelId="{25ACA5E5-4104-4658-B1C6-AF25CD42070A}" type="presOf" srcId="{1D6707D4-EC1B-49B1-B07F-D6D7ED1AAD33}" destId="{D2ED6948-AFFF-4981-806E-4CE9A6C9DC9B}" srcOrd="0" destOrd="0" presId="urn:microsoft.com/office/officeart/2005/8/layout/default"/>
    <dgm:cxn modelId="{0886A43F-ACF2-4544-AE24-631587E67492}" type="presOf" srcId="{03860B92-3230-466E-8ABA-E338A7021565}" destId="{0384EA63-17BF-4017-A969-029234C2E57F}" srcOrd="0" destOrd="0" presId="urn:microsoft.com/office/officeart/2005/8/layout/default"/>
    <dgm:cxn modelId="{1AE3C5A3-A8AE-45C3-A91D-93ED69E47C41}" srcId="{1D6707D4-EC1B-49B1-B07F-D6D7ED1AAD33}" destId="{03860B92-3230-466E-8ABA-E338A7021565}" srcOrd="2" destOrd="0" parTransId="{B03002A5-2958-4325-BFD9-E539D78B9133}" sibTransId="{671D7918-837D-4A19-9DE9-1BE2DA9E43EE}"/>
    <dgm:cxn modelId="{BECADF50-71A1-407E-AAAE-42B65AC0D8B8}" srcId="{1D6707D4-EC1B-49B1-B07F-D6D7ED1AAD33}" destId="{358C95A5-23D4-4204-AEFC-8EE8F72D1DEC}" srcOrd="4" destOrd="0" parTransId="{5F52C456-26BB-45EB-97BA-51BD8B0683EE}" sibTransId="{5D5B12BE-AE59-4A17-8F84-9C32864C7B4B}"/>
    <dgm:cxn modelId="{3820CB4E-ED33-4B9B-85D5-C7C6344AEFBD}" type="presOf" srcId="{EE8196D4-F10D-46F0-BD9F-FBDED0F67D40}" destId="{C2753BA6-70D1-4750-B49D-CA230102D615}" srcOrd="0" destOrd="0" presId="urn:microsoft.com/office/officeart/2005/8/layout/default"/>
    <dgm:cxn modelId="{B0EEC746-C8AA-462A-B081-8E5BDC689682}" type="presParOf" srcId="{D2ED6948-AFFF-4981-806E-4CE9A6C9DC9B}" destId="{C2753BA6-70D1-4750-B49D-CA230102D615}" srcOrd="0" destOrd="0" presId="urn:microsoft.com/office/officeart/2005/8/layout/default"/>
    <dgm:cxn modelId="{61D840ED-2933-432F-BFED-6D8EDE70586C}" type="presParOf" srcId="{D2ED6948-AFFF-4981-806E-4CE9A6C9DC9B}" destId="{1A394170-5CF1-4DEA-B4B9-005A049BB50B}" srcOrd="1" destOrd="0" presId="urn:microsoft.com/office/officeart/2005/8/layout/default"/>
    <dgm:cxn modelId="{90BCCF53-EA50-49FF-AD23-B5B756CEF013}" type="presParOf" srcId="{D2ED6948-AFFF-4981-806E-4CE9A6C9DC9B}" destId="{C751CCB5-616D-4BED-BABB-FF05D11A41E3}" srcOrd="2" destOrd="0" presId="urn:microsoft.com/office/officeart/2005/8/layout/default"/>
    <dgm:cxn modelId="{4817FAED-AE9C-40AC-8A06-C0605D7771DD}" type="presParOf" srcId="{D2ED6948-AFFF-4981-806E-4CE9A6C9DC9B}" destId="{60053566-044C-4B7F-AA03-6D2A148FFBF7}" srcOrd="3" destOrd="0" presId="urn:microsoft.com/office/officeart/2005/8/layout/default"/>
    <dgm:cxn modelId="{FA2AA9CA-E16B-4BA3-867C-996423533410}" type="presParOf" srcId="{D2ED6948-AFFF-4981-806E-4CE9A6C9DC9B}" destId="{0384EA63-17BF-4017-A969-029234C2E57F}" srcOrd="4" destOrd="0" presId="urn:microsoft.com/office/officeart/2005/8/layout/default"/>
    <dgm:cxn modelId="{2B230326-1004-4426-AA46-9B20E21AFD6B}" type="presParOf" srcId="{D2ED6948-AFFF-4981-806E-4CE9A6C9DC9B}" destId="{40E88EA0-1D07-4140-B6C9-B15A98929676}" srcOrd="5" destOrd="0" presId="urn:microsoft.com/office/officeart/2005/8/layout/default"/>
    <dgm:cxn modelId="{41A2004E-5AF8-4730-9379-1ABDA408A732}" type="presParOf" srcId="{D2ED6948-AFFF-4981-806E-4CE9A6C9DC9B}" destId="{B75435C9-EC9E-48E9-B13E-1E750DCE76DA}" srcOrd="6" destOrd="0" presId="urn:microsoft.com/office/officeart/2005/8/layout/default"/>
    <dgm:cxn modelId="{93C9D8CE-A277-4BA8-B41E-8EF9FF749D44}" type="presParOf" srcId="{D2ED6948-AFFF-4981-806E-4CE9A6C9DC9B}" destId="{F53DED49-BD2A-4E8B-8ACF-E83D8602D9E0}" srcOrd="7" destOrd="0" presId="urn:microsoft.com/office/officeart/2005/8/layout/default"/>
    <dgm:cxn modelId="{02F7E6BF-E900-469D-A830-7436C7A64BB5}" type="presParOf" srcId="{D2ED6948-AFFF-4981-806E-4CE9A6C9DC9B}" destId="{73B5D3EC-CC74-41D7-B1EC-8B6DCA88718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A653DE-AF6F-47A8-BC8F-AECB02D86C1B}" type="doc">
      <dgm:prSet loTypeId="urn:microsoft.com/office/officeart/2005/8/layout/process3" loCatId="process" qsTypeId="urn:microsoft.com/office/officeart/2005/8/quickstyle/3d7" qsCatId="3D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37D9BAC7-C214-41F7-B9D3-65D5151B509B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130184-E6D5-479A-830A-A36BF71C6C47}" type="parTrans" cxnId="{D04BA790-8F7D-461E-811E-74ABDCAA41C0}">
      <dgm:prSet/>
      <dgm:spPr/>
      <dgm:t>
        <a:bodyPr/>
        <a:lstStyle/>
        <a:p>
          <a:endParaRPr lang="ru-RU"/>
        </a:p>
      </dgm:t>
    </dgm:pt>
    <dgm:pt modelId="{46DA640F-2DC1-40D2-966B-6DC60575B076}" type="sibTrans" cxnId="{D04BA790-8F7D-461E-811E-74ABDCAA41C0}">
      <dgm:prSet/>
      <dgm:spPr/>
      <dgm:t>
        <a:bodyPr/>
        <a:lstStyle/>
        <a:p>
          <a:endParaRPr lang="ru-RU"/>
        </a:p>
      </dgm:t>
    </dgm:pt>
    <dgm:pt modelId="{08EB13F2-6148-430A-9EA8-B9C24A44F454}">
      <dgm:prSet phldrT="[Текст]" custT="1"/>
      <dgm:spPr/>
      <dgm:t>
        <a:bodyPr/>
        <a:lstStyle/>
        <a:p>
          <a:pPr algn="ctr"/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прогнозирование пути решения задач и их соотнесение с реальными условиями реализации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AAC016-ACAA-4FA9-9DD5-73765D7C871D}" type="parTrans" cxnId="{6C7076F3-2ED6-4BB6-8D1E-71568D7483FF}">
      <dgm:prSet/>
      <dgm:spPr/>
      <dgm:t>
        <a:bodyPr/>
        <a:lstStyle/>
        <a:p>
          <a:endParaRPr lang="ru-RU"/>
        </a:p>
      </dgm:t>
    </dgm:pt>
    <dgm:pt modelId="{2D924C7E-5C74-46E2-89F4-09526FBB5532}" type="sibTrans" cxnId="{6C7076F3-2ED6-4BB6-8D1E-71568D7483FF}">
      <dgm:prSet/>
      <dgm:spPr/>
      <dgm:t>
        <a:bodyPr/>
        <a:lstStyle/>
        <a:p>
          <a:endParaRPr lang="ru-RU"/>
        </a:p>
      </dgm:t>
    </dgm:pt>
    <dgm:pt modelId="{AC27BFD2-B514-4C46-A2D5-B738103229FF}">
      <dgm:prSet phldrT="[Текст]" custT="1"/>
      <dgm:spPr/>
      <dgm:t>
        <a:bodyPr/>
        <a:lstStyle/>
        <a:p>
          <a:pPr algn="ctr"/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3EF699-8F60-4756-9414-E186AB0B95E6}" type="parTrans" cxnId="{B1553E84-1186-4D83-BC12-75BC26DDB444}">
      <dgm:prSet/>
      <dgm:spPr/>
      <dgm:t>
        <a:bodyPr/>
        <a:lstStyle/>
        <a:p>
          <a:endParaRPr lang="ru-RU"/>
        </a:p>
      </dgm:t>
    </dgm:pt>
    <dgm:pt modelId="{DCA29A3A-C2C4-42F4-98D9-A107EF931673}" type="sibTrans" cxnId="{B1553E84-1186-4D83-BC12-75BC26DDB444}">
      <dgm:prSet/>
      <dgm:spPr/>
      <dgm:t>
        <a:bodyPr/>
        <a:lstStyle/>
        <a:p>
          <a:endParaRPr lang="ru-RU"/>
        </a:p>
      </dgm:t>
    </dgm:pt>
    <dgm:pt modelId="{8DF53505-62F9-44B0-8618-1DC367D9ECC7}">
      <dgm:prSet phldrT="[Текст]" custT="1"/>
      <dgm:spPr/>
      <dgm:t>
        <a:bodyPr/>
        <a:lstStyle/>
        <a:p>
          <a:pPr algn="ctr"/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составление информационного описания «слагаемых» необходимых для принятия решения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E94BD2-2768-49E2-82A4-FFB3DEB2273E}" type="parTrans" cxnId="{60B3E278-FF75-49D4-8E41-23284A2C73A3}">
      <dgm:prSet/>
      <dgm:spPr/>
      <dgm:t>
        <a:bodyPr/>
        <a:lstStyle/>
        <a:p>
          <a:endParaRPr lang="ru-RU"/>
        </a:p>
      </dgm:t>
    </dgm:pt>
    <dgm:pt modelId="{218FD404-738D-4AE2-97C5-C7422B60C24B}" type="sibTrans" cxnId="{60B3E278-FF75-49D4-8E41-23284A2C73A3}">
      <dgm:prSet/>
      <dgm:spPr/>
      <dgm:t>
        <a:bodyPr/>
        <a:lstStyle/>
        <a:p>
          <a:endParaRPr lang="ru-RU"/>
        </a:p>
      </dgm:t>
    </dgm:pt>
    <dgm:pt modelId="{90318ABF-2915-4F9C-9F9E-449AF540C58F}">
      <dgm:prSet phldrT="[Текст]" custT="1"/>
      <dgm:spPr/>
      <dgm:t>
        <a:bodyPr/>
        <a:lstStyle/>
        <a:p>
          <a:pPr algn="ctr"/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4527CD-CBD3-4AD4-B7BA-C6462A7E0280}" type="parTrans" cxnId="{B7DEED2E-C3F4-400E-9420-35781D14B594}">
      <dgm:prSet/>
      <dgm:spPr/>
      <dgm:t>
        <a:bodyPr/>
        <a:lstStyle/>
        <a:p>
          <a:endParaRPr lang="ru-RU"/>
        </a:p>
      </dgm:t>
    </dgm:pt>
    <dgm:pt modelId="{C5932895-F77E-4B62-B2FF-CF8A5F5D058E}" type="sibTrans" cxnId="{B7DEED2E-C3F4-400E-9420-35781D14B594}">
      <dgm:prSet/>
      <dgm:spPr/>
      <dgm:t>
        <a:bodyPr/>
        <a:lstStyle/>
        <a:p>
          <a:endParaRPr lang="ru-RU"/>
        </a:p>
      </dgm:t>
    </dgm:pt>
    <dgm:pt modelId="{F113DB3E-BED1-4369-9595-29124E56ABDF}">
      <dgm:prSet phldrT="[Текст]" custT="1"/>
      <dgm:spPr/>
      <dgm:t>
        <a:bodyPr/>
        <a:lstStyle/>
        <a:p>
          <a:pPr algn="ctr"/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умение оперировать знаниями, используя профессиональный опыт и интуицию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AD4504-D7E3-4CED-BC71-CCDAA3B65938}" type="parTrans" cxnId="{E622D5BA-8D2E-4273-87D2-8320C8B7C971}">
      <dgm:prSet/>
      <dgm:spPr/>
      <dgm:t>
        <a:bodyPr/>
        <a:lstStyle/>
        <a:p>
          <a:endParaRPr lang="ru-RU"/>
        </a:p>
      </dgm:t>
    </dgm:pt>
    <dgm:pt modelId="{15860BED-1EED-402B-B396-758503E49EF6}" type="sibTrans" cxnId="{E622D5BA-8D2E-4273-87D2-8320C8B7C971}">
      <dgm:prSet/>
      <dgm:spPr/>
      <dgm:t>
        <a:bodyPr/>
        <a:lstStyle/>
        <a:p>
          <a:endParaRPr lang="ru-RU"/>
        </a:p>
      </dgm:t>
    </dgm:pt>
    <dgm:pt modelId="{F6A695D6-2AD1-4B4F-8D6F-6E109923B35E}" type="pres">
      <dgm:prSet presAssocID="{43A653DE-AF6F-47A8-BC8F-AECB02D86C1B}" presName="linearFlow" presStyleCnt="0">
        <dgm:presLayoutVars>
          <dgm:dir/>
          <dgm:animLvl val="lvl"/>
          <dgm:resizeHandles val="exact"/>
        </dgm:presLayoutVars>
      </dgm:prSet>
      <dgm:spPr/>
    </dgm:pt>
    <dgm:pt modelId="{28E7921E-B51D-4742-8D6F-D39930D962EB}" type="pres">
      <dgm:prSet presAssocID="{37D9BAC7-C214-41F7-B9D3-65D5151B509B}" presName="composite" presStyleCnt="0"/>
      <dgm:spPr/>
    </dgm:pt>
    <dgm:pt modelId="{95A174E8-168A-45F2-8133-3B59F556B395}" type="pres">
      <dgm:prSet presAssocID="{37D9BAC7-C214-41F7-B9D3-65D5151B509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12BF7D1-FF7A-432B-B93C-A3BE0F11B017}" type="pres">
      <dgm:prSet presAssocID="{37D9BAC7-C214-41F7-B9D3-65D5151B509B}" presName="parSh" presStyleLbl="node1" presStyleIdx="0" presStyleCnt="3"/>
      <dgm:spPr/>
    </dgm:pt>
    <dgm:pt modelId="{1BF66B81-C82B-468E-9422-A4CAAC6A7F0D}" type="pres">
      <dgm:prSet presAssocID="{37D9BAC7-C214-41F7-B9D3-65D5151B509B}" presName="desTx" presStyleLbl="fgAcc1" presStyleIdx="0" presStyleCnt="3" custScaleX="122188" custScaleY="119385" custLinFactNeighborX="-388" custLinFactNeighborY="199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E0876E-6BD8-4DF0-BEB5-374AAB25DA46}" type="pres">
      <dgm:prSet presAssocID="{46DA640F-2DC1-40D2-966B-6DC60575B076}" presName="sibTrans" presStyleLbl="sibTrans2D1" presStyleIdx="0" presStyleCnt="2"/>
      <dgm:spPr/>
    </dgm:pt>
    <dgm:pt modelId="{EE0C4D16-F046-4F82-9C21-35A01B9BE373}" type="pres">
      <dgm:prSet presAssocID="{46DA640F-2DC1-40D2-966B-6DC60575B076}" presName="connTx" presStyleLbl="sibTrans2D1" presStyleIdx="0" presStyleCnt="2"/>
      <dgm:spPr/>
    </dgm:pt>
    <dgm:pt modelId="{AEEF6ECD-8648-4CD3-9D97-B4E216FA2F2B}" type="pres">
      <dgm:prSet presAssocID="{AC27BFD2-B514-4C46-A2D5-B738103229FF}" presName="composite" presStyleCnt="0"/>
      <dgm:spPr/>
    </dgm:pt>
    <dgm:pt modelId="{B43520F1-B973-4F0F-A71D-A0B58F30CABE}" type="pres">
      <dgm:prSet presAssocID="{AC27BFD2-B514-4C46-A2D5-B738103229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03C8247-1CB4-4C81-A556-69C80175789B}" type="pres">
      <dgm:prSet presAssocID="{AC27BFD2-B514-4C46-A2D5-B738103229FF}" presName="parSh" presStyleLbl="node1" presStyleIdx="1" presStyleCnt="3"/>
      <dgm:spPr/>
    </dgm:pt>
    <dgm:pt modelId="{AEE88D63-7AE8-4C82-9490-1C65D37A19C0}" type="pres">
      <dgm:prSet presAssocID="{AC27BFD2-B514-4C46-A2D5-B738103229FF}" presName="desTx" presStyleLbl="fgAcc1" presStyleIdx="1" presStyleCnt="3" custScaleX="117009" custScaleY="117784" custLinFactNeighborX="-1939" custLinFactNeighborY="212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9B23E6-3B95-4241-945E-56503AFA1B93}" type="pres">
      <dgm:prSet presAssocID="{DCA29A3A-C2C4-42F4-98D9-A107EF931673}" presName="sibTrans" presStyleLbl="sibTrans2D1" presStyleIdx="1" presStyleCnt="2"/>
      <dgm:spPr/>
    </dgm:pt>
    <dgm:pt modelId="{309DBF7A-FE3C-430B-B376-F8CE3B645A7E}" type="pres">
      <dgm:prSet presAssocID="{DCA29A3A-C2C4-42F4-98D9-A107EF931673}" presName="connTx" presStyleLbl="sibTrans2D1" presStyleIdx="1" presStyleCnt="2"/>
      <dgm:spPr/>
    </dgm:pt>
    <dgm:pt modelId="{9FF3B592-4A6B-4F30-8E48-9FCD69936B7B}" type="pres">
      <dgm:prSet presAssocID="{90318ABF-2915-4F9C-9F9E-449AF540C58F}" presName="composite" presStyleCnt="0"/>
      <dgm:spPr/>
    </dgm:pt>
    <dgm:pt modelId="{C1027B7F-07BA-4802-8CAC-7404AD8DF9E8}" type="pres">
      <dgm:prSet presAssocID="{90318ABF-2915-4F9C-9F9E-449AF540C58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3CE3D4C-D8DA-4B65-95C1-BF0BEA05BD7F}" type="pres">
      <dgm:prSet presAssocID="{90318ABF-2915-4F9C-9F9E-449AF540C58F}" presName="parSh" presStyleLbl="node1" presStyleIdx="2" presStyleCnt="3"/>
      <dgm:spPr/>
    </dgm:pt>
    <dgm:pt modelId="{134343D0-9892-4A9D-8ED6-CD3F1251AFA0}" type="pres">
      <dgm:prSet presAssocID="{90318ABF-2915-4F9C-9F9E-449AF540C58F}" presName="desTx" presStyleLbl="fgAcc1" presStyleIdx="2" presStyleCnt="3" custScaleX="133908" custScaleY="121910" custLinFactNeighborX="-240" custLinFactNeighborY="203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0B3E278-FF75-49D4-8E41-23284A2C73A3}" srcId="{AC27BFD2-B514-4C46-A2D5-B738103229FF}" destId="{8DF53505-62F9-44B0-8618-1DC367D9ECC7}" srcOrd="0" destOrd="0" parTransId="{E5E94BD2-2768-49E2-82A4-FFB3DEB2273E}" sibTransId="{218FD404-738D-4AE2-97C5-C7422B60C24B}"/>
    <dgm:cxn modelId="{B1553E84-1186-4D83-BC12-75BC26DDB444}" srcId="{43A653DE-AF6F-47A8-BC8F-AECB02D86C1B}" destId="{AC27BFD2-B514-4C46-A2D5-B738103229FF}" srcOrd="1" destOrd="0" parTransId="{1B3EF699-8F60-4756-9414-E186AB0B95E6}" sibTransId="{DCA29A3A-C2C4-42F4-98D9-A107EF931673}"/>
    <dgm:cxn modelId="{0001A7A5-030E-4F7B-A4E9-ACEF69833108}" type="presOf" srcId="{08EB13F2-6148-430A-9EA8-B9C24A44F454}" destId="{1BF66B81-C82B-468E-9422-A4CAAC6A7F0D}" srcOrd="0" destOrd="0" presId="urn:microsoft.com/office/officeart/2005/8/layout/process3"/>
    <dgm:cxn modelId="{80906D48-0D99-4476-BDAD-5CC035A66006}" type="presOf" srcId="{46DA640F-2DC1-40D2-966B-6DC60575B076}" destId="{86E0876E-6BD8-4DF0-BEB5-374AAB25DA46}" srcOrd="0" destOrd="0" presId="urn:microsoft.com/office/officeart/2005/8/layout/process3"/>
    <dgm:cxn modelId="{633FD6CA-BFDC-4323-A2CC-29CC36052B03}" type="presOf" srcId="{DCA29A3A-C2C4-42F4-98D9-A107EF931673}" destId="{309DBF7A-FE3C-430B-B376-F8CE3B645A7E}" srcOrd="1" destOrd="0" presId="urn:microsoft.com/office/officeart/2005/8/layout/process3"/>
    <dgm:cxn modelId="{F842DD70-4F7E-4EF8-8A3A-7541B5745823}" type="presOf" srcId="{AC27BFD2-B514-4C46-A2D5-B738103229FF}" destId="{B43520F1-B973-4F0F-A71D-A0B58F30CABE}" srcOrd="0" destOrd="0" presId="urn:microsoft.com/office/officeart/2005/8/layout/process3"/>
    <dgm:cxn modelId="{6C7076F3-2ED6-4BB6-8D1E-71568D7483FF}" srcId="{37D9BAC7-C214-41F7-B9D3-65D5151B509B}" destId="{08EB13F2-6148-430A-9EA8-B9C24A44F454}" srcOrd="0" destOrd="0" parTransId="{EFAAC016-ACAA-4FA9-9DD5-73765D7C871D}" sibTransId="{2D924C7E-5C74-46E2-89F4-09526FBB5532}"/>
    <dgm:cxn modelId="{0B458B9B-2F32-48FA-B535-8164B540701A}" type="presOf" srcId="{46DA640F-2DC1-40D2-966B-6DC60575B076}" destId="{EE0C4D16-F046-4F82-9C21-35A01B9BE373}" srcOrd="1" destOrd="0" presId="urn:microsoft.com/office/officeart/2005/8/layout/process3"/>
    <dgm:cxn modelId="{5560C519-94C1-4F64-AF05-4DEEAC6A2E07}" type="presOf" srcId="{8DF53505-62F9-44B0-8618-1DC367D9ECC7}" destId="{AEE88D63-7AE8-4C82-9490-1C65D37A19C0}" srcOrd="0" destOrd="0" presId="urn:microsoft.com/office/officeart/2005/8/layout/process3"/>
    <dgm:cxn modelId="{2C5B9ABF-472F-41FA-850B-CD10C3FAD151}" type="presOf" srcId="{F113DB3E-BED1-4369-9595-29124E56ABDF}" destId="{134343D0-9892-4A9D-8ED6-CD3F1251AFA0}" srcOrd="0" destOrd="0" presId="urn:microsoft.com/office/officeart/2005/8/layout/process3"/>
    <dgm:cxn modelId="{A9ED6448-3214-4CCC-A700-0B4792FD5CFE}" type="presOf" srcId="{90318ABF-2915-4F9C-9F9E-449AF540C58F}" destId="{C1027B7F-07BA-4802-8CAC-7404AD8DF9E8}" srcOrd="0" destOrd="0" presId="urn:microsoft.com/office/officeart/2005/8/layout/process3"/>
    <dgm:cxn modelId="{B7DEED2E-C3F4-400E-9420-35781D14B594}" srcId="{43A653DE-AF6F-47A8-BC8F-AECB02D86C1B}" destId="{90318ABF-2915-4F9C-9F9E-449AF540C58F}" srcOrd="2" destOrd="0" parTransId="{C34527CD-CBD3-4AD4-B7BA-C6462A7E0280}" sibTransId="{C5932895-F77E-4B62-B2FF-CF8A5F5D058E}"/>
    <dgm:cxn modelId="{A53A49BB-349C-4939-9B06-D822D7930CB7}" type="presOf" srcId="{43A653DE-AF6F-47A8-BC8F-AECB02D86C1B}" destId="{F6A695D6-2AD1-4B4F-8D6F-6E109923B35E}" srcOrd="0" destOrd="0" presId="urn:microsoft.com/office/officeart/2005/8/layout/process3"/>
    <dgm:cxn modelId="{625275A4-94D7-460E-B2A7-3EFEC6298F05}" type="presOf" srcId="{37D9BAC7-C214-41F7-B9D3-65D5151B509B}" destId="{512BF7D1-FF7A-432B-B93C-A3BE0F11B017}" srcOrd="1" destOrd="0" presId="urn:microsoft.com/office/officeart/2005/8/layout/process3"/>
    <dgm:cxn modelId="{E622D5BA-8D2E-4273-87D2-8320C8B7C971}" srcId="{90318ABF-2915-4F9C-9F9E-449AF540C58F}" destId="{F113DB3E-BED1-4369-9595-29124E56ABDF}" srcOrd="0" destOrd="0" parTransId="{E0AD4504-D7E3-4CED-BC71-CCDAA3B65938}" sibTransId="{15860BED-1EED-402B-B396-758503E49EF6}"/>
    <dgm:cxn modelId="{9A422934-A49B-4195-9BC5-7308F68A2512}" type="presOf" srcId="{37D9BAC7-C214-41F7-B9D3-65D5151B509B}" destId="{95A174E8-168A-45F2-8133-3B59F556B395}" srcOrd="0" destOrd="0" presId="urn:microsoft.com/office/officeart/2005/8/layout/process3"/>
    <dgm:cxn modelId="{D04BA790-8F7D-461E-811E-74ABDCAA41C0}" srcId="{43A653DE-AF6F-47A8-BC8F-AECB02D86C1B}" destId="{37D9BAC7-C214-41F7-B9D3-65D5151B509B}" srcOrd="0" destOrd="0" parTransId="{33130184-E6D5-479A-830A-A36BF71C6C47}" sibTransId="{46DA640F-2DC1-40D2-966B-6DC60575B076}"/>
    <dgm:cxn modelId="{8A75A38B-B94A-433B-B9B7-C8338B550A4B}" type="presOf" srcId="{DCA29A3A-C2C4-42F4-98D9-A107EF931673}" destId="{D19B23E6-3B95-4241-945E-56503AFA1B93}" srcOrd="0" destOrd="0" presId="urn:microsoft.com/office/officeart/2005/8/layout/process3"/>
    <dgm:cxn modelId="{1FD2E2C9-E14E-4BEB-822D-7ACF2AF7FFA4}" type="presOf" srcId="{90318ABF-2915-4F9C-9F9E-449AF540C58F}" destId="{E3CE3D4C-D8DA-4B65-95C1-BF0BEA05BD7F}" srcOrd="1" destOrd="0" presId="urn:microsoft.com/office/officeart/2005/8/layout/process3"/>
    <dgm:cxn modelId="{95114A17-2CE7-43F8-8F37-AD40CB66901E}" type="presOf" srcId="{AC27BFD2-B514-4C46-A2D5-B738103229FF}" destId="{603C8247-1CB4-4C81-A556-69C80175789B}" srcOrd="1" destOrd="0" presId="urn:microsoft.com/office/officeart/2005/8/layout/process3"/>
    <dgm:cxn modelId="{BC7B842F-3BE8-442A-9010-D236EC5FE6DA}" type="presParOf" srcId="{F6A695D6-2AD1-4B4F-8D6F-6E109923B35E}" destId="{28E7921E-B51D-4742-8D6F-D39930D962EB}" srcOrd="0" destOrd="0" presId="urn:microsoft.com/office/officeart/2005/8/layout/process3"/>
    <dgm:cxn modelId="{CCBB04B5-351F-4BDC-A77D-6E4C1D0642E8}" type="presParOf" srcId="{28E7921E-B51D-4742-8D6F-D39930D962EB}" destId="{95A174E8-168A-45F2-8133-3B59F556B395}" srcOrd="0" destOrd="0" presId="urn:microsoft.com/office/officeart/2005/8/layout/process3"/>
    <dgm:cxn modelId="{10747839-26C0-4FCB-930B-738D29F41684}" type="presParOf" srcId="{28E7921E-B51D-4742-8D6F-D39930D962EB}" destId="{512BF7D1-FF7A-432B-B93C-A3BE0F11B017}" srcOrd="1" destOrd="0" presId="urn:microsoft.com/office/officeart/2005/8/layout/process3"/>
    <dgm:cxn modelId="{019275DB-81D3-46FD-82C1-51F6F95C0A99}" type="presParOf" srcId="{28E7921E-B51D-4742-8D6F-D39930D962EB}" destId="{1BF66B81-C82B-468E-9422-A4CAAC6A7F0D}" srcOrd="2" destOrd="0" presId="urn:microsoft.com/office/officeart/2005/8/layout/process3"/>
    <dgm:cxn modelId="{12831E89-24AB-4DFA-A4DF-1C880C68F2C9}" type="presParOf" srcId="{F6A695D6-2AD1-4B4F-8D6F-6E109923B35E}" destId="{86E0876E-6BD8-4DF0-BEB5-374AAB25DA46}" srcOrd="1" destOrd="0" presId="urn:microsoft.com/office/officeart/2005/8/layout/process3"/>
    <dgm:cxn modelId="{8E1CF6AB-23B1-4241-AC65-81663B445B9F}" type="presParOf" srcId="{86E0876E-6BD8-4DF0-BEB5-374AAB25DA46}" destId="{EE0C4D16-F046-4F82-9C21-35A01B9BE373}" srcOrd="0" destOrd="0" presId="urn:microsoft.com/office/officeart/2005/8/layout/process3"/>
    <dgm:cxn modelId="{3FD1F45A-24E5-45E7-AEF8-7DE6A0557421}" type="presParOf" srcId="{F6A695D6-2AD1-4B4F-8D6F-6E109923B35E}" destId="{AEEF6ECD-8648-4CD3-9D97-B4E216FA2F2B}" srcOrd="2" destOrd="0" presId="urn:microsoft.com/office/officeart/2005/8/layout/process3"/>
    <dgm:cxn modelId="{42E2022C-8AFA-4205-BA6F-0AC68A09B135}" type="presParOf" srcId="{AEEF6ECD-8648-4CD3-9D97-B4E216FA2F2B}" destId="{B43520F1-B973-4F0F-A71D-A0B58F30CABE}" srcOrd="0" destOrd="0" presId="urn:microsoft.com/office/officeart/2005/8/layout/process3"/>
    <dgm:cxn modelId="{CF5EDC44-099A-4747-839E-D15AD29AF733}" type="presParOf" srcId="{AEEF6ECD-8648-4CD3-9D97-B4E216FA2F2B}" destId="{603C8247-1CB4-4C81-A556-69C80175789B}" srcOrd="1" destOrd="0" presId="urn:microsoft.com/office/officeart/2005/8/layout/process3"/>
    <dgm:cxn modelId="{5EB55C1F-AE86-4FAB-ABB1-81A3D5B314A6}" type="presParOf" srcId="{AEEF6ECD-8648-4CD3-9D97-B4E216FA2F2B}" destId="{AEE88D63-7AE8-4C82-9490-1C65D37A19C0}" srcOrd="2" destOrd="0" presId="urn:microsoft.com/office/officeart/2005/8/layout/process3"/>
    <dgm:cxn modelId="{B09DFAFE-B3C6-4524-9814-4695A26F733E}" type="presParOf" srcId="{F6A695D6-2AD1-4B4F-8D6F-6E109923B35E}" destId="{D19B23E6-3B95-4241-945E-56503AFA1B93}" srcOrd="3" destOrd="0" presId="urn:microsoft.com/office/officeart/2005/8/layout/process3"/>
    <dgm:cxn modelId="{6DB12419-E010-464A-96D9-2446DE9985FE}" type="presParOf" srcId="{D19B23E6-3B95-4241-945E-56503AFA1B93}" destId="{309DBF7A-FE3C-430B-B376-F8CE3B645A7E}" srcOrd="0" destOrd="0" presId="urn:microsoft.com/office/officeart/2005/8/layout/process3"/>
    <dgm:cxn modelId="{52B89D4A-4AA4-400A-A81E-62B1B64C527F}" type="presParOf" srcId="{F6A695D6-2AD1-4B4F-8D6F-6E109923B35E}" destId="{9FF3B592-4A6B-4F30-8E48-9FCD69936B7B}" srcOrd="4" destOrd="0" presId="urn:microsoft.com/office/officeart/2005/8/layout/process3"/>
    <dgm:cxn modelId="{43583007-F50F-4A5D-865E-EEA53D5050B9}" type="presParOf" srcId="{9FF3B592-4A6B-4F30-8E48-9FCD69936B7B}" destId="{C1027B7F-07BA-4802-8CAC-7404AD8DF9E8}" srcOrd="0" destOrd="0" presId="urn:microsoft.com/office/officeart/2005/8/layout/process3"/>
    <dgm:cxn modelId="{EA632314-7615-40A5-AA15-EF22E681C1B2}" type="presParOf" srcId="{9FF3B592-4A6B-4F30-8E48-9FCD69936B7B}" destId="{E3CE3D4C-D8DA-4B65-95C1-BF0BEA05BD7F}" srcOrd="1" destOrd="0" presId="urn:microsoft.com/office/officeart/2005/8/layout/process3"/>
    <dgm:cxn modelId="{F2D8CDF2-46DF-4902-99A3-800E7CAEF3AF}" type="presParOf" srcId="{9FF3B592-4A6B-4F30-8E48-9FCD69936B7B}" destId="{134343D0-9892-4A9D-8ED6-CD3F1251AFA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A653DE-AF6F-47A8-BC8F-AECB02D86C1B}" type="doc">
      <dgm:prSet loTypeId="urn:microsoft.com/office/officeart/2005/8/layout/process3" loCatId="process" qsTypeId="urn:microsoft.com/office/officeart/2005/8/quickstyle/3d7" qsCatId="3D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37D9BAC7-C214-41F7-B9D3-65D5151B509B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130184-E6D5-479A-830A-A36BF71C6C47}" type="parTrans" cxnId="{D04BA790-8F7D-461E-811E-74ABDCAA41C0}">
      <dgm:prSet/>
      <dgm:spPr/>
      <dgm:t>
        <a:bodyPr/>
        <a:lstStyle/>
        <a:p>
          <a:endParaRPr lang="ru-RU"/>
        </a:p>
      </dgm:t>
    </dgm:pt>
    <dgm:pt modelId="{46DA640F-2DC1-40D2-966B-6DC60575B076}" type="sibTrans" cxnId="{D04BA790-8F7D-461E-811E-74ABDCAA41C0}">
      <dgm:prSet/>
      <dgm:spPr/>
      <dgm:t>
        <a:bodyPr/>
        <a:lstStyle/>
        <a:p>
          <a:endParaRPr lang="ru-RU"/>
        </a:p>
      </dgm:t>
    </dgm:pt>
    <dgm:pt modelId="{08EB13F2-6148-430A-9EA8-B9C24A44F454}">
      <dgm:prSet phldrT="[Текст]" custT="1"/>
      <dgm:spPr/>
      <dgm:t>
        <a:bodyPr/>
        <a:lstStyle/>
        <a:p>
          <a:pPr algn="ctr"/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подключение к разработке решения специалистов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AAC016-ACAA-4FA9-9DD5-73765D7C871D}" type="parTrans" cxnId="{6C7076F3-2ED6-4BB6-8D1E-71568D7483FF}">
      <dgm:prSet/>
      <dgm:spPr/>
      <dgm:t>
        <a:bodyPr/>
        <a:lstStyle/>
        <a:p>
          <a:endParaRPr lang="ru-RU"/>
        </a:p>
      </dgm:t>
    </dgm:pt>
    <dgm:pt modelId="{2D924C7E-5C74-46E2-89F4-09526FBB5532}" type="sibTrans" cxnId="{6C7076F3-2ED6-4BB6-8D1E-71568D7483FF}">
      <dgm:prSet/>
      <dgm:spPr/>
      <dgm:t>
        <a:bodyPr/>
        <a:lstStyle/>
        <a:p>
          <a:endParaRPr lang="ru-RU"/>
        </a:p>
      </dgm:t>
    </dgm:pt>
    <dgm:pt modelId="{AC27BFD2-B514-4C46-A2D5-B738103229FF}">
      <dgm:prSet phldrT="[Текст]" custT="1"/>
      <dgm:spPr/>
      <dgm:t>
        <a:bodyPr/>
        <a:lstStyle/>
        <a:p>
          <a:pPr algn="ctr"/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3EF699-8F60-4756-9414-E186AB0B95E6}" type="parTrans" cxnId="{B1553E84-1186-4D83-BC12-75BC26DDB444}">
      <dgm:prSet/>
      <dgm:spPr/>
      <dgm:t>
        <a:bodyPr/>
        <a:lstStyle/>
        <a:p>
          <a:endParaRPr lang="ru-RU"/>
        </a:p>
      </dgm:t>
    </dgm:pt>
    <dgm:pt modelId="{DCA29A3A-C2C4-42F4-98D9-A107EF931673}" type="sibTrans" cxnId="{B1553E84-1186-4D83-BC12-75BC26DDB444}">
      <dgm:prSet/>
      <dgm:spPr/>
      <dgm:t>
        <a:bodyPr/>
        <a:lstStyle/>
        <a:p>
          <a:endParaRPr lang="ru-RU"/>
        </a:p>
      </dgm:t>
    </dgm:pt>
    <dgm:pt modelId="{8DF53505-62F9-44B0-8618-1DC367D9ECC7}">
      <dgm:prSet phldrT="[Текст]" custT="1"/>
      <dgm:spPr/>
      <dgm:t>
        <a:bodyPr/>
        <a:lstStyle/>
        <a:p>
          <a:pPr algn="ctr"/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наличие волевой подготовки для преодоления «борьбы мотивов» в пользу принятого решения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E94BD2-2768-49E2-82A4-FFB3DEB2273E}" type="parTrans" cxnId="{60B3E278-FF75-49D4-8E41-23284A2C73A3}">
      <dgm:prSet/>
      <dgm:spPr/>
      <dgm:t>
        <a:bodyPr/>
        <a:lstStyle/>
        <a:p>
          <a:endParaRPr lang="ru-RU"/>
        </a:p>
      </dgm:t>
    </dgm:pt>
    <dgm:pt modelId="{218FD404-738D-4AE2-97C5-C7422B60C24B}" type="sibTrans" cxnId="{60B3E278-FF75-49D4-8E41-23284A2C73A3}">
      <dgm:prSet/>
      <dgm:spPr/>
      <dgm:t>
        <a:bodyPr/>
        <a:lstStyle/>
        <a:p>
          <a:endParaRPr lang="ru-RU"/>
        </a:p>
      </dgm:t>
    </dgm:pt>
    <dgm:pt modelId="{F6A695D6-2AD1-4B4F-8D6F-6E109923B35E}" type="pres">
      <dgm:prSet presAssocID="{43A653DE-AF6F-47A8-BC8F-AECB02D86C1B}" presName="linearFlow" presStyleCnt="0">
        <dgm:presLayoutVars>
          <dgm:dir/>
          <dgm:animLvl val="lvl"/>
          <dgm:resizeHandles val="exact"/>
        </dgm:presLayoutVars>
      </dgm:prSet>
      <dgm:spPr/>
    </dgm:pt>
    <dgm:pt modelId="{28E7921E-B51D-4742-8D6F-D39930D962EB}" type="pres">
      <dgm:prSet presAssocID="{37D9BAC7-C214-41F7-B9D3-65D5151B509B}" presName="composite" presStyleCnt="0"/>
      <dgm:spPr/>
    </dgm:pt>
    <dgm:pt modelId="{95A174E8-168A-45F2-8133-3B59F556B395}" type="pres">
      <dgm:prSet presAssocID="{37D9BAC7-C214-41F7-B9D3-65D5151B509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12BF7D1-FF7A-432B-B93C-A3BE0F11B017}" type="pres">
      <dgm:prSet presAssocID="{37D9BAC7-C214-41F7-B9D3-65D5151B509B}" presName="parSh" presStyleLbl="node1" presStyleIdx="0" presStyleCnt="2"/>
      <dgm:spPr/>
    </dgm:pt>
    <dgm:pt modelId="{1BF66B81-C82B-468E-9422-A4CAAC6A7F0D}" type="pres">
      <dgm:prSet presAssocID="{37D9BAC7-C214-41F7-B9D3-65D5151B509B}" presName="desTx" presStyleLbl="fgAcc1" presStyleIdx="0" presStyleCnt="2" custScaleX="122188" custScaleY="119385" custLinFactNeighborX="-388" custLinFactNeighborY="199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E0876E-6BD8-4DF0-BEB5-374AAB25DA46}" type="pres">
      <dgm:prSet presAssocID="{46DA640F-2DC1-40D2-966B-6DC60575B076}" presName="sibTrans" presStyleLbl="sibTrans2D1" presStyleIdx="0" presStyleCnt="1"/>
      <dgm:spPr/>
    </dgm:pt>
    <dgm:pt modelId="{EE0C4D16-F046-4F82-9C21-35A01B9BE373}" type="pres">
      <dgm:prSet presAssocID="{46DA640F-2DC1-40D2-966B-6DC60575B076}" presName="connTx" presStyleLbl="sibTrans2D1" presStyleIdx="0" presStyleCnt="1"/>
      <dgm:spPr/>
    </dgm:pt>
    <dgm:pt modelId="{AEEF6ECD-8648-4CD3-9D97-B4E216FA2F2B}" type="pres">
      <dgm:prSet presAssocID="{AC27BFD2-B514-4C46-A2D5-B738103229FF}" presName="composite" presStyleCnt="0"/>
      <dgm:spPr/>
    </dgm:pt>
    <dgm:pt modelId="{B43520F1-B973-4F0F-A71D-A0B58F30CABE}" type="pres">
      <dgm:prSet presAssocID="{AC27BFD2-B514-4C46-A2D5-B738103229FF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03C8247-1CB4-4C81-A556-69C80175789B}" type="pres">
      <dgm:prSet presAssocID="{AC27BFD2-B514-4C46-A2D5-B738103229FF}" presName="parSh" presStyleLbl="node1" presStyleIdx="1" presStyleCnt="2"/>
      <dgm:spPr/>
    </dgm:pt>
    <dgm:pt modelId="{AEE88D63-7AE8-4C82-9490-1C65D37A19C0}" type="pres">
      <dgm:prSet presAssocID="{AC27BFD2-B514-4C46-A2D5-B738103229FF}" presName="desTx" presStyleLbl="fgAcc1" presStyleIdx="1" presStyleCnt="2" custScaleX="117009" custScaleY="117784" custLinFactNeighborX="-1939" custLinFactNeighborY="212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0B3E278-FF75-49D4-8E41-23284A2C73A3}" srcId="{AC27BFD2-B514-4C46-A2D5-B738103229FF}" destId="{8DF53505-62F9-44B0-8618-1DC367D9ECC7}" srcOrd="0" destOrd="0" parTransId="{E5E94BD2-2768-49E2-82A4-FFB3DEB2273E}" sibTransId="{218FD404-738D-4AE2-97C5-C7422B60C24B}"/>
    <dgm:cxn modelId="{0001A7A5-030E-4F7B-A4E9-ACEF69833108}" type="presOf" srcId="{08EB13F2-6148-430A-9EA8-B9C24A44F454}" destId="{1BF66B81-C82B-468E-9422-A4CAAC6A7F0D}" srcOrd="0" destOrd="0" presId="urn:microsoft.com/office/officeart/2005/8/layout/process3"/>
    <dgm:cxn modelId="{B1553E84-1186-4D83-BC12-75BC26DDB444}" srcId="{43A653DE-AF6F-47A8-BC8F-AECB02D86C1B}" destId="{AC27BFD2-B514-4C46-A2D5-B738103229FF}" srcOrd="1" destOrd="0" parTransId="{1B3EF699-8F60-4756-9414-E186AB0B95E6}" sibTransId="{DCA29A3A-C2C4-42F4-98D9-A107EF931673}"/>
    <dgm:cxn modelId="{80906D48-0D99-4476-BDAD-5CC035A66006}" type="presOf" srcId="{46DA640F-2DC1-40D2-966B-6DC60575B076}" destId="{86E0876E-6BD8-4DF0-BEB5-374AAB25DA46}" srcOrd="0" destOrd="0" presId="urn:microsoft.com/office/officeart/2005/8/layout/process3"/>
    <dgm:cxn modelId="{F842DD70-4F7E-4EF8-8A3A-7541B5745823}" type="presOf" srcId="{AC27BFD2-B514-4C46-A2D5-B738103229FF}" destId="{B43520F1-B973-4F0F-A71D-A0B58F30CABE}" srcOrd="0" destOrd="0" presId="urn:microsoft.com/office/officeart/2005/8/layout/process3"/>
    <dgm:cxn modelId="{6C7076F3-2ED6-4BB6-8D1E-71568D7483FF}" srcId="{37D9BAC7-C214-41F7-B9D3-65D5151B509B}" destId="{08EB13F2-6148-430A-9EA8-B9C24A44F454}" srcOrd="0" destOrd="0" parTransId="{EFAAC016-ACAA-4FA9-9DD5-73765D7C871D}" sibTransId="{2D924C7E-5C74-46E2-89F4-09526FBB5532}"/>
    <dgm:cxn modelId="{0B458B9B-2F32-48FA-B535-8164B540701A}" type="presOf" srcId="{46DA640F-2DC1-40D2-966B-6DC60575B076}" destId="{EE0C4D16-F046-4F82-9C21-35A01B9BE373}" srcOrd="1" destOrd="0" presId="urn:microsoft.com/office/officeart/2005/8/layout/process3"/>
    <dgm:cxn modelId="{5560C519-94C1-4F64-AF05-4DEEAC6A2E07}" type="presOf" srcId="{8DF53505-62F9-44B0-8618-1DC367D9ECC7}" destId="{AEE88D63-7AE8-4C82-9490-1C65D37A19C0}" srcOrd="0" destOrd="0" presId="urn:microsoft.com/office/officeart/2005/8/layout/process3"/>
    <dgm:cxn modelId="{A53A49BB-349C-4939-9B06-D822D7930CB7}" type="presOf" srcId="{43A653DE-AF6F-47A8-BC8F-AECB02D86C1B}" destId="{F6A695D6-2AD1-4B4F-8D6F-6E109923B35E}" srcOrd="0" destOrd="0" presId="urn:microsoft.com/office/officeart/2005/8/layout/process3"/>
    <dgm:cxn modelId="{625275A4-94D7-460E-B2A7-3EFEC6298F05}" type="presOf" srcId="{37D9BAC7-C214-41F7-B9D3-65D5151B509B}" destId="{512BF7D1-FF7A-432B-B93C-A3BE0F11B017}" srcOrd="1" destOrd="0" presId="urn:microsoft.com/office/officeart/2005/8/layout/process3"/>
    <dgm:cxn modelId="{9A422934-A49B-4195-9BC5-7308F68A2512}" type="presOf" srcId="{37D9BAC7-C214-41F7-B9D3-65D5151B509B}" destId="{95A174E8-168A-45F2-8133-3B59F556B395}" srcOrd="0" destOrd="0" presId="urn:microsoft.com/office/officeart/2005/8/layout/process3"/>
    <dgm:cxn modelId="{D04BA790-8F7D-461E-811E-74ABDCAA41C0}" srcId="{43A653DE-AF6F-47A8-BC8F-AECB02D86C1B}" destId="{37D9BAC7-C214-41F7-B9D3-65D5151B509B}" srcOrd="0" destOrd="0" parTransId="{33130184-E6D5-479A-830A-A36BF71C6C47}" sibTransId="{46DA640F-2DC1-40D2-966B-6DC60575B076}"/>
    <dgm:cxn modelId="{95114A17-2CE7-43F8-8F37-AD40CB66901E}" type="presOf" srcId="{AC27BFD2-B514-4C46-A2D5-B738103229FF}" destId="{603C8247-1CB4-4C81-A556-69C80175789B}" srcOrd="1" destOrd="0" presId="urn:microsoft.com/office/officeart/2005/8/layout/process3"/>
    <dgm:cxn modelId="{BC7B842F-3BE8-442A-9010-D236EC5FE6DA}" type="presParOf" srcId="{F6A695D6-2AD1-4B4F-8D6F-6E109923B35E}" destId="{28E7921E-B51D-4742-8D6F-D39930D962EB}" srcOrd="0" destOrd="0" presId="urn:microsoft.com/office/officeart/2005/8/layout/process3"/>
    <dgm:cxn modelId="{CCBB04B5-351F-4BDC-A77D-6E4C1D0642E8}" type="presParOf" srcId="{28E7921E-B51D-4742-8D6F-D39930D962EB}" destId="{95A174E8-168A-45F2-8133-3B59F556B395}" srcOrd="0" destOrd="0" presId="urn:microsoft.com/office/officeart/2005/8/layout/process3"/>
    <dgm:cxn modelId="{10747839-26C0-4FCB-930B-738D29F41684}" type="presParOf" srcId="{28E7921E-B51D-4742-8D6F-D39930D962EB}" destId="{512BF7D1-FF7A-432B-B93C-A3BE0F11B017}" srcOrd="1" destOrd="0" presId="urn:microsoft.com/office/officeart/2005/8/layout/process3"/>
    <dgm:cxn modelId="{019275DB-81D3-46FD-82C1-51F6F95C0A99}" type="presParOf" srcId="{28E7921E-B51D-4742-8D6F-D39930D962EB}" destId="{1BF66B81-C82B-468E-9422-A4CAAC6A7F0D}" srcOrd="2" destOrd="0" presId="urn:microsoft.com/office/officeart/2005/8/layout/process3"/>
    <dgm:cxn modelId="{12831E89-24AB-4DFA-A4DF-1C880C68F2C9}" type="presParOf" srcId="{F6A695D6-2AD1-4B4F-8D6F-6E109923B35E}" destId="{86E0876E-6BD8-4DF0-BEB5-374AAB25DA46}" srcOrd="1" destOrd="0" presId="urn:microsoft.com/office/officeart/2005/8/layout/process3"/>
    <dgm:cxn modelId="{8E1CF6AB-23B1-4241-AC65-81663B445B9F}" type="presParOf" srcId="{86E0876E-6BD8-4DF0-BEB5-374AAB25DA46}" destId="{EE0C4D16-F046-4F82-9C21-35A01B9BE373}" srcOrd="0" destOrd="0" presId="urn:microsoft.com/office/officeart/2005/8/layout/process3"/>
    <dgm:cxn modelId="{3FD1F45A-24E5-45E7-AEF8-7DE6A0557421}" type="presParOf" srcId="{F6A695D6-2AD1-4B4F-8D6F-6E109923B35E}" destId="{AEEF6ECD-8648-4CD3-9D97-B4E216FA2F2B}" srcOrd="2" destOrd="0" presId="urn:microsoft.com/office/officeart/2005/8/layout/process3"/>
    <dgm:cxn modelId="{42E2022C-8AFA-4205-BA6F-0AC68A09B135}" type="presParOf" srcId="{AEEF6ECD-8648-4CD3-9D97-B4E216FA2F2B}" destId="{B43520F1-B973-4F0F-A71D-A0B58F30CABE}" srcOrd="0" destOrd="0" presId="urn:microsoft.com/office/officeart/2005/8/layout/process3"/>
    <dgm:cxn modelId="{CF5EDC44-099A-4747-839E-D15AD29AF733}" type="presParOf" srcId="{AEEF6ECD-8648-4CD3-9D97-B4E216FA2F2B}" destId="{603C8247-1CB4-4C81-A556-69C80175789B}" srcOrd="1" destOrd="0" presId="urn:microsoft.com/office/officeart/2005/8/layout/process3"/>
    <dgm:cxn modelId="{5EB55C1F-AE86-4FAB-ABB1-81A3D5B314A6}" type="presParOf" srcId="{AEEF6ECD-8648-4CD3-9D97-B4E216FA2F2B}" destId="{AEE88D63-7AE8-4C82-9490-1C65D37A19C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96AE20-5C21-463D-B9DD-7174CDE1CC04}" type="doc">
      <dgm:prSet loTypeId="urn:microsoft.com/office/officeart/2005/8/layout/hierarchy2" loCatId="hierarchy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31A2A2C2-292E-4157-BEA3-CE074D7E56AC}">
      <dgm:prSet phldrT="[Текст]" custT="1"/>
      <dgm:spPr/>
      <dgm:t>
        <a:bodyPr/>
        <a:lstStyle/>
        <a:p>
          <a:r>
            <a:rPr lang="ru-RU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Самооценка руководителем своих данных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3FD0D2-F1CF-4E0E-9E39-A4F19E384EA2}" type="parTrans" cxnId="{429B0152-830E-4A5E-A48F-88E5FDCF122B}">
      <dgm:prSet/>
      <dgm:spPr/>
      <dgm:t>
        <a:bodyPr/>
        <a:lstStyle/>
        <a:p>
          <a:endParaRPr lang="ru-RU"/>
        </a:p>
      </dgm:t>
    </dgm:pt>
    <dgm:pt modelId="{23A587CC-6B3E-4973-B6C8-64D33EA7D64A}" type="sibTrans" cxnId="{429B0152-830E-4A5E-A48F-88E5FDCF122B}">
      <dgm:prSet/>
      <dgm:spPr/>
      <dgm:t>
        <a:bodyPr/>
        <a:lstStyle/>
        <a:p>
          <a:endParaRPr lang="ru-RU"/>
        </a:p>
      </dgm:t>
    </dgm:pt>
    <dgm:pt modelId="{2130E7D9-1318-408E-90CA-F93AA7E772B9}">
      <dgm:prSet phldrT="[Текст]" custT="1"/>
      <dgm:spPr/>
      <dgm:t>
        <a:bodyPr/>
        <a:lstStyle/>
        <a:p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Внутренняя  стратегия 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6B058C-4206-427E-9DE6-1EE964BCBE5C}" type="parTrans" cxnId="{BA12560E-7118-4453-8282-3AE159ADA19C}">
      <dgm:prSet/>
      <dgm:spPr/>
      <dgm:t>
        <a:bodyPr/>
        <a:lstStyle/>
        <a:p>
          <a:endParaRPr lang="ru-RU"/>
        </a:p>
      </dgm:t>
    </dgm:pt>
    <dgm:pt modelId="{261FFE78-03EB-42B6-A9ED-6390C23C8116}" type="sibTrans" cxnId="{BA12560E-7118-4453-8282-3AE159ADA19C}">
      <dgm:prSet/>
      <dgm:spPr/>
      <dgm:t>
        <a:bodyPr/>
        <a:lstStyle/>
        <a:p>
          <a:endParaRPr lang="ru-RU"/>
        </a:p>
      </dgm:t>
    </dgm:pt>
    <dgm:pt modelId="{E5EFB472-7637-4943-8C62-571A04E3D446}">
      <dgm:prSet phldrT="[Текст]" custT="1"/>
      <dgm:spPr/>
      <dgm:t>
        <a:bodyPr/>
        <a:lstStyle/>
        <a:p>
          <a:r>
            <a:rPr lang="ru-RU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Качество решения зависит от компетентности руководителя, интеллекта, способностей и воли.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AE3239-7B99-4800-A771-F42AEAE314A8}" type="parTrans" cxnId="{88BE2707-5B21-4FCE-90B5-49F40401DFF6}">
      <dgm:prSet/>
      <dgm:spPr/>
      <dgm:t>
        <a:bodyPr/>
        <a:lstStyle/>
        <a:p>
          <a:endParaRPr lang="ru-RU"/>
        </a:p>
      </dgm:t>
    </dgm:pt>
    <dgm:pt modelId="{6C8DBAAF-8C9F-40A9-82B5-40FB7B5D475B}" type="sibTrans" cxnId="{88BE2707-5B21-4FCE-90B5-49F40401DFF6}">
      <dgm:prSet/>
      <dgm:spPr/>
      <dgm:t>
        <a:bodyPr/>
        <a:lstStyle/>
        <a:p>
          <a:endParaRPr lang="ru-RU"/>
        </a:p>
      </dgm:t>
    </dgm:pt>
    <dgm:pt modelId="{5990D675-C004-4F9A-947D-8DC7F56E8B28}">
      <dgm:prSet phldrT="[Текст]" custT="1"/>
      <dgm:spPr/>
      <dgm:t>
        <a:bodyPr/>
        <a:lstStyle/>
        <a:p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Внешняя стратегия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794FEB-6AC4-4797-8EE6-C938AC565829}" type="parTrans" cxnId="{918B36B7-6190-43A7-8BF8-27890B418D88}">
      <dgm:prSet/>
      <dgm:spPr/>
      <dgm:t>
        <a:bodyPr/>
        <a:lstStyle/>
        <a:p>
          <a:endParaRPr lang="ru-RU"/>
        </a:p>
      </dgm:t>
    </dgm:pt>
    <dgm:pt modelId="{14C083C6-FCF2-416F-B11C-3A9C4DEBC357}" type="sibTrans" cxnId="{918B36B7-6190-43A7-8BF8-27890B418D88}">
      <dgm:prSet/>
      <dgm:spPr/>
      <dgm:t>
        <a:bodyPr/>
        <a:lstStyle/>
        <a:p>
          <a:endParaRPr lang="ru-RU"/>
        </a:p>
      </dgm:t>
    </dgm:pt>
    <dgm:pt modelId="{82F7B7CC-5791-4989-887A-ADD3A9DF0FF0}">
      <dgm:prSet phldrT="[Текст]" custT="1"/>
      <dgm:spPr/>
      <dgm:t>
        <a:bodyPr/>
        <a:lstStyle/>
        <a:p>
          <a:r>
            <a:rPr lang="ru-RU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Успехи или неудачи зависят от внешних обстоятельств. 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2938CC-6ED5-4538-819F-534EE774F56C}" type="parTrans" cxnId="{DD144FD1-A7EA-4A53-B344-499D8CA0EEDA}">
      <dgm:prSet/>
      <dgm:spPr/>
      <dgm:t>
        <a:bodyPr/>
        <a:lstStyle/>
        <a:p>
          <a:endParaRPr lang="ru-RU"/>
        </a:p>
      </dgm:t>
    </dgm:pt>
    <dgm:pt modelId="{74CAB119-E129-438C-8853-3B5970781E76}" type="sibTrans" cxnId="{DD144FD1-A7EA-4A53-B344-499D8CA0EEDA}">
      <dgm:prSet/>
      <dgm:spPr/>
      <dgm:t>
        <a:bodyPr/>
        <a:lstStyle/>
        <a:p>
          <a:endParaRPr lang="ru-RU"/>
        </a:p>
      </dgm:t>
    </dgm:pt>
    <dgm:pt modelId="{33EBFEBC-9123-4CE4-9610-4FACF6CA01EE}">
      <dgm:prSet phldrT="[Текст]" custT="1"/>
      <dgm:spPr/>
      <dgm:t>
        <a:bodyPr/>
        <a:lstStyle/>
        <a:p>
          <a:r>
            <a:rPr lang="ru-RU" sz="18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Проявляет большую активность в поисках информации, конструктивно действует в экстремальных ситуациях, устойчив к давлению чужого мнения</a:t>
          </a:r>
          <a:r>
            <a:rPr lang="ru-RU" sz="1800" smtClean="0"/>
            <a:t>.</a:t>
          </a:r>
          <a:endParaRPr lang="ru-RU" sz="1800" dirty="0"/>
        </a:p>
      </dgm:t>
    </dgm:pt>
    <dgm:pt modelId="{8E347AD6-8C38-4FFD-A3F0-2C0379DEDB9A}" type="sibTrans" cxnId="{24057DA9-308A-4BFF-BD0E-A27CD714C531}">
      <dgm:prSet/>
      <dgm:spPr/>
      <dgm:t>
        <a:bodyPr/>
        <a:lstStyle/>
        <a:p>
          <a:endParaRPr lang="ru-RU"/>
        </a:p>
      </dgm:t>
    </dgm:pt>
    <dgm:pt modelId="{627E7C80-A366-4C82-B090-94B4F54AD299}" type="parTrans" cxnId="{24057DA9-308A-4BFF-BD0E-A27CD714C531}">
      <dgm:prSet/>
      <dgm:spPr/>
      <dgm:t>
        <a:bodyPr/>
        <a:lstStyle/>
        <a:p>
          <a:endParaRPr lang="ru-RU"/>
        </a:p>
      </dgm:t>
    </dgm:pt>
    <dgm:pt modelId="{E3226718-1304-4CBC-8706-62D7D284B463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Пассивны, считают, что поиск дополнительной информации по решению - это лишь трата времени; а также под давлением извне отказываются от своей позиции, стараясь избежать риска и ответственности.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B23D00-A9AC-4BB2-AFCC-B00EE8730CE4}" type="parTrans" cxnId="{B1A27FFD-45C3-4D7A-957C-5955A0EFF9C2}">
      <dgm:prSet/>
      <dgm:spPr/>
      <dgm:t>
        <a:bodyPr/>
        <a:lstStyle/>
        <a:p>
          <a:endParaRPr lang="ru-RU"/>
        </a:p>
      </dgm:t>
    </dgm:pt>
    <dgm:pt modelId="{9764E3EA-14E8-4C23-9A25-D9F0F88DF89B}" type="sibTrans" cxnId="{B1A27FFD-45C3-4D7A-957C-5955A0EFF9C2}">
      <dgm:prSet/>
      <dgm:spPr/>
      <dgm:t>
        <a:bodyPr/>
        <a:lstStyle/>
        <a:p>
          <a:endParaRPr lang="ru-RU"/>
        </a:p>
      </dgm:t>
    </dgm:pt>
    <dgm:pt modelId="{50316145-A368-4F33-8E65-9958A25C2397}" type="pres">
      <dgm:prSet presAssocID="{1796AE20-5C21-463D-B9DD-7174CDE1CC0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FCBB1EE-9894-4DDC-880E-596BDD671B6B}" type="pres">
      <dgm:prSet presAssocID="{31A2A2C2-292E-4157-BEA3-CE074D7E56AC}" presName="root1" presStyleCnt="0"/>
      <dgm:spPr/>
    </dgm:pt>
    <dgm:pt modelId="{5B18E741-4612-4003-853C-1AD35094A523}" type="pres">
      <dgm:prSet presAssocID="{31A2A2C2-292E-4157-BEA3-CE074D7E56AC}" presName="LevelOneTextNode" presStyleLbl="node0" presStyleIdx="0" presStyleCnt="1">
        <dgm:presLayoutVars>
          <dgm:chPref val="3"/>
        </dgm:presLayoutVars>
      </dgm:prSet>
      <dgm:spPr/>
    </dgm:pt>
    <dgm:pt modelId="{F626D178-C3CE-42D3-BAA2-84F93150F097}" type="pres">
      <dgm:prSet presAssocID="{31A2A2C2-292E-4157-BEA3-CE074D7E56AC}" presName="level2hierChild" presStyleCnt="0"/>
      <dgm:spPr/>
    </dgm:pt>
    <dgm:pt modelId="{4FDC5C3E-A389-4D85-8F33-CCA5B0281FC9}" type="pres">
      <dgm:prSet presAssocID="{0E6B058C-4206-427E-9DE6-1EE964BCBE5C}" presName="conn2-1" presStyleLbl="parChTrans1D2" presStyleIdx="0" presStyleCnt="2"/>
      <dgm:spPr/>
    </dgm:pt>
    <dgm:pt modelId="{C5626FD5-404E-4ACB-8417-E67F8E321819}" type="pres">
      <dgm:prSet presAssocID="{0E6B058C-4206-427E-9DE6-1EE964BCBE5C}" presName="connTx" presStyleLbl="parChTrans1D2" presStyleIdx="0" presStyleCnt="2"/>
      <dgm:spPr/>
    </dgm:pt>
    <dgm:pt modelId="{C379B805-E332-4B24-B024-8256E8D1E360}" type="pres">
      <dgm:prSet presAssocID="{2130E7D9-1318-408E-90CA-F93AA7E772B9}" presName="root2" presStyleCnt="0"/>
      <dgm:spPr/>
    </dgm:pt>
    <dgm:pt modelId="{548B461B-9241-476D-B078-CA39136D7819}" type="pres">
      <dgm:prSet presAssocID="{2130E7D9-1318-408E-90CA-F93AA7E772B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16DDAE-315B-4881-99DD-303C7DD9534B}" type="pres">
      <dgm:prSet presAssocID="{2130E7D9-1318-408E-90CA-F93AA7E772B9}" presName="level3hierChild" presStyleCnt="0"/>
      <dgm:spPr/>
    </dgm:pt>
    <dgm:pt modelId="{E3984162-DBDE-45BD-936D-151FA9044665}" type="pres">
      <dgm:prSet presAssocID="{6BAE3239-7B99-4800-A771-F42AEAE314A8}" presName="conn2-1" presStyleLbl="parChTrans1D3" presStyleIdx="0" presStyleCnt="4"/>
      <dgm:spPr/>
    </dgm:pt>
    <dgm:pt modelId="{E7D33A8F-78E9-4BF7-AD4D-7FB27F48CBED}" type="pres">
      <dgm:prSet presAssocID="{6BAE3239-7B99-4800-A771-F42AEAE314A8}" presName="connTx" presStyleLbl="parChTrans1D3" presStyleIdx="0" presStyleCnt="4"/>
      <dgm:spPr/>
    </dgm:pt>
    <dgm:pt modelId="{25A94AE3-9070-4C57-BC34-BBAEDC765AEB}" type="pres">
      <dgm:prSet presAssocID="{E5EFB472-7637-4943-8C62-571A04E3D446}" presName="root2" presStyleCnt="0"/>
      <dgm:spPr/>
    </dgm:pt>
    <dgm:pt modelId="{85269D0F-2816-4172-9460-9C73F6CDD46C}" type="pres">
      <dgm:prSet presAssocID="{E5EFB472-7637-4943-8C62-571A04E3D446}" presName="LevelTwoTextNode" presStyleLbl="node3" presStyleIdx="0" presStyleCnt="4" custScaleX="16258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324E98-C3F9-4A50-AAFC-B5721DD4EB01}" type="pres">
      <dgm:prSet presAssocID="{E5EFB472-7637-4943-8C62-571A04E3D446}" presName="level3hierChild" presStyleCnt="0"/>
      <dgm:spPr/>
    </dgm:pt>
    <dgm:pt modelId="{E6E1D8DC-B0B5-4717-9B50-BC8FEFEC09B4}" type="pres">
      <dgm:prSet presAssocID="{627E7C80-A366-4C82-B090-94B4F54AD299}" presName="conn2-1" presStyleLbl="parChTrans1D3" presStyleIdx="1" presStyleCnt="4"/>
      <dgm:spPr/>
    </dgm:pt>
    <dgm:pt modelId="{30192F3D-5B6A-4FE1-9F03-AA272D98FEA0}" type="pres">
      <dgm:prSet presAssocID="{627E7C80-A366-4C82-B090-94B4F54AD299}" presName="connTx" presStyleLbl="parChTrans1D3" presStyleIdx="1" presStyleCnt="4"/>
      <dgm:spPr/>
    </dgm:pt>
    <dgm:pt modelId="{C549B4EA-88E9-40B5-93F7-FBDE84239D83}" type="pres">
      <dgm:prSet presAssocID="{33EBFEBC-9123-4CE4-9610-4FACF6CA01EE}" presName="root2" presStyleCnt="0"/>
      <dgm:spPr/>
    </dgm:pt>
    <dgm:pt modelId="{DFACF088-04C6-4229-B240-F5B12516FA63}" type="pres">
      <dgm:prSet presAssocID="{33EBFEBC-9123-4CE4-9610-4FACF6CA01EE}" presName="LevelTwoTextNode" presStyleLbl="node3" presStyleIdx="1" presStyleCnt="4" custScaleX="16258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39AAFDB-06E4-4D8C-A3F4-80DA67555243}" type="pres">
      <dgm:prSet presAssocID="{33EBFEBC-9123-4CE4-9610-4FACF6CA01EE}" presName="level3hierChild" presStyleCnt="0"/>
      <dgm:spPr/>
    </dgm:pt>
    <dgm:pt modelId="{45CC90E8-B652-4637-B1D8-3BF14C5A9FFE}" type="pres">
      <dgm:prSet presAssocID="{EB794FEB-6AC4-4797-8EE6-C938AC565829}" presName="conn2-1" presStyleLbl="parChTrans1D2" presStyleIdx="1" presStyleCnt="2"/>
      <dgm:spPr/>
    </dgm:pt>
    <dgm:pt modelId="{8CB42AF3-FB5B-4110-907F-498690874DA5}" type="pres">
      <dgm:prSet presAssocID="{EB794FEB-6AC4-4797-8EE6-C938AC565829}" presName="connTx" presStyleLbl="parChTrans1D2" presStyleIdx="1" presStyleCnt="2"/>
      <dgm:spPr/>
    </dgm:pt>
    <dgm:pt modelId="{46A6CB6C-CF08-4301-990A-4EF2795719A9}" type="pres">
      <dgm:prSet presAssocID="{5990D675-C004-4F9A-947D-8DC7F56E8B28}" presName="root2" presStyleCnt="0"/>
      <dgm:spPr/>
    </dgm:pt>
    <dgm:pt modelId="{48FC20F1-5A49-4943-9BDC-12A6B6BD651B}" type="pres">
      <dgm:prSet presAssocID="{5990D675-C004-4F9A-947D-8DC7F56E8B2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ACB85FA-4F01-4F0F-830D-516E384721D6}" type="pres">
      <dgm:prSet presAssocID="{5990D675-C004-4F9A-947D-8DC7F56E8B28}" presName="level3hierChild" presStyleCnt="0"/>
      <dgm:spPr/>
    </dgm:pt>
    <dgm:pt modelId="{4B768BCC-CA45-47FC-8FCE-34B5582F9879}" type="pres">
      <dgm:prSet presAssocID="{B72938CC-6ED5-4538-819F-534EE774F56C}" presName="conn2-1" presStyleLbl="parChTrans1D3" presStyleIdx="2" presStyleCnt="4"/>
      <dgm:spPr/>
    </dgm:pt>
    <dgm:pt modelId="{688BBAF1-BD91-490F-B8DB-34BABB5343B3}" type="pres">
      <dgm:prSet presAssocID="{B72938CC-6ED5-4538-819F-534EE774F56C}" presName="connTx" presStyleLbl="parChTrans1D3" presStyleIdx="2" presStyleCnt="4"/>
      <dgm:spPr/>
    </dgm:pt>
    <dgm:pt modelId="{123C4592-D6A7-423D-8C20-E717A8BE7CA8}" type="pres">
      <dgm:prSet presAssocID="{82F7B7CC-5791-4989-887A-ADD3A9DF0FF0}" presName="root2" presStyleCnt="0"/>
      <dgm:spPr/>
    </dgm:pt>
    <dgm:pt modelId="{D3010BDE-8C64-4C7B-9847-14B2864E3CEC}" type="pres">
      <dgm:prSet presAssocID="{82F7B7CC-5791-4989-887A-ADD3A9DF0FF0}" presName="LevelTwoTextNode" presStyleLbl="node3" presStyleIdx="2" presStyleCnt="4" custScaleX="160999" custScaleY="710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F733030-DA45-4BA8-BA17-C5ED1719E00E}" type="pres">
      <dgm:prSet presAssocID="{82F7B7CC-5791-4989-887A-ADD3A9DF0FF0}" presName="level3hierChild" presStyleCnt="0"/>
      <dgm:spPr/>
    </dgm:pt>
    <dgm:pt modelId="{9362CBBA-FF69-4CAD-BD00-7C16B0D3E63E}" type="pres">
      <dgm:prSet presAssocID="{2FB23D00-A9AC-4BB2-AFCC-B00EE8730CE4}" presName="conn2-1" presStyleLbl="parChTrans1D3" presStyleIdx="3" presStyleCnt="4"/>
      <dgm:spPr/>
    </dgm:pt>
    <dgm:pt modelId="{BCF61942-B577-49C9-B1A0-745A442D9E71}" type="pres">
      <dgm:prSet presAssocID="{2FB23D00-A9AC-4BB2-AFCC-B00EE8730CE4}" presName="connTx" presStyleLbl="parChTrans1D3" presStyleIdx="3" presStyleCnt="4"/>
      <dgm:spPr/>
    </dgm:pt>
    <dgm:pt modelId="{9F23FEF5-AE00-4529-ABED-404B6C453642}" type="pres">
      <dgm:prSet presAssocID="{E3226718-1304-4CBC-8706-62D7D284B463}" presName="root2" presStyleCnt="0"/>
      <dgm:spPr/>
    </dgm:pt>
    <dgm:pt modelId="{42A6B1CE-F0F2-4DE8-BB5B-93BC66DC6898}" type="pres">
      <dgm:prSet presAssocID="{E3226718-1304-4CBC-8706-62D7D284B463}" presName="LevelTwoTextNode" presStyleLbl="node3" presStyleIdx="3" presStyleCnt="4" custScaleX="165754" custScaleY="13862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79619F-CE62-4D6C-A228-38F3D4C8CBCF}" type="pres">
      <dgm:prSet presAssocID="{E3226718-1304-4CBC-8706-62D7D284B463}" presName="level3hierChild" presStyleCnt="0"/>
      <dgm:spPr/>
    </dgm:pt>
  </dgm:ptLst>
  <dgm:cxnLst>
    <dgm:cxn modelId="{D01518C5-D310-4EB5-A8FD-39330602AAF5}" type="presOf" srcId="{2130E7D9-1318-408E-90CA-F93AA7E772B9}" destId="{548B461B-9241-476D-B078-CA39136D7819}" srcOrd="0" destOrd="0" presId="urn:microsoft.com/office/officeart/2005/8/layout/hierarchy2"/>
    <dgm:cxn modelId="{F19D5A88-7DB7-4C4F-A31C-86CB9EA2BDA0}" type="presOf" srcId="{82F7B7CC-5791-4989-887A-ADD3A9DF0FF0}" destId="{D3010BDE-8C64-4C7B-9847-14B2864E3CEC}" srcOrd="0" destOrd="0" presId="urn:microsoft.com/office/officeart/2005/8/layout/hierarchy2"/>
    <dgm:cxn modelId="{53FAADA0-FEDE-487F-A363-87BEAFA38C7F}" type="presOf" srcId="{2FB23D00-A9AC-4BB2-AFCC-B00EE8730CE4}" destId="{BCF61942-B577-49C9-B1A0-745A442D9E71}" srcOrd="1" destOrd="0" presId="urn:microsoft.com/office/officeart/2005/8/layout/hierarchy2"/>
    <dgm:cxn modelId="{6D663F61-0E67-4EDC-AE51-09533D70E983}" type="presOf" srcId="{EB794FEB-6AC4-4797-8EE6-C938AC565829}" destId="{45CC90E8-B652-4637-B1D8-3BF14C5A9FFE}" srcOrd="0" destOrd="0" presId="urn:microsoft.com/office/officeart/2005/8/layout/hierarchy2"/>
    <dgm:cxn modelId="{BED0EC82-88F4-4CE8-BCF3-CE9D3C91FDAF}" type="presOf" srcId="{627E7C80-A366-4C82-B090-94B4F54AD299}" destId="{E6E1D8DC-B0B5-4717-9B50-BC8FEFEC09B4}" srcOrd="0" destOrd="0" presId="urn:microsoft.com/office/officeart/2005/8/layout/hierarchy2"/>
    <dgm:cxn modelId="{918B36B7-6190-43A7-8BF8-27890B418D88}" srcId="{31A2A2C2-292E-4157-BEA3-CE074D7E56AC}" destId="{5990D675-C004-4F9A-947D-8DC7F56E8B28}" srcOrd="1" destOrd="0" parTransId="{EB794FEB-6AC4-4797-8EE6-C938AC565829}" sibTransId="{14C083C6-FCF2-416F-B11C-3A9C4DEBC357}"/>
    <dgm:cxn modelId="{BA12560E-7118-4453-8282-3AE159ADA19C}" srcId="{31A2A2C2-292E-4157-BEA3-CE074D7E56AC}" destId="{2130E7D9-1318-408E-90CA-F93AA7E772B9}" srcOrd="0" destOrd="0" parTransId="{0E6B058C-4206-427E-9DE6-1EE964BCBE5C}" sibTransId="{261FFE78-03EB-42B6-A9ED-6390C23C8116}"/>
    <dgm:cxn modelId="{8D5813E0-B9D0-4B0F-9FB8-42C5E480FBD5}" type="presOf" srcId="{0E6B058C-4206-427E-9DE6-1EE964BCBE5C}" destId="{4FDC5C3E-A389-4D85-8F33-CCA5B0281FC9}" srcOrd="0" destOrd="0" presId="urn:microsoft.com/office/officeart/2005/8/layout/hierarchy2"/>
    <dgm:cxn modelId="{A6375061-0E25-4E3A-9D28-C38EB124CEDA}" type="presOf" srcId="{E5EFB472-7637-4943-8C62-571A04E3D446}" destId="{85269D0F-2816-4172-9460-9C73F6CDD46C}" srcOrd="0" destOrd="0" presId="urn:microsoft.com/office/officeart/2005/8/layout/hierarchy2"/>
    <dgm:cxn modelId="{7CB3A6EE-1CFF-4E37-88E8-6416F6201EB3}" type="presOf" srcId="{E3226718-1304-4CBC-8706-62D7D284B463}" destId="{42A6B1CE-F0F2-4DE8-BB5B-93BC66DC6898}" srcOrd="0" destOrd="0" presId="urn:microsoft.com/office/officeart/2005/8/layout/hierarchy2"/>
    <dgm:cxn modelId="{84FEABA7-8A0E-4D43-8CAD-F2EF74E3D7EB}" type="presOf" srcId="{B72938CC-6ED5-4538-819F-534EE774F56C}" destId="{688BBAF1-BD91-490F-B8DB-34BABB5343B3}" srcOrd="1" destOrd="0" presId="urn:microsoft.com/office/officeart/2005/8/layout/hierarchy2"/>
    <dgm:cxn modelId="{E8BC9945-0624-47E6-A3F0-C199F72EBA67}" type="presOf" srcId="{1796AE20-5C21-463D-B9DD-7174CDE1CC04}" destId="{50316145-A368-4F33-8E65-9958A25C2397}" srcOrd="0" destOrd="0" presId="urn:microsoft.com/office/officeart/2005/8/layout/hierarchy2"/>
    <dgm:cxn modelId="{E87CE138-095B-4E7A-96EF-6462F256A6F3}" type="presOf" srcId="{6BAE3239-7B99-4800-A771-F42AEAE314A8}" destId="{E3984162-DBDE-45BD-936D-151FA9044665}" srcOrd="0" destOrd="0" presId="urn:microsoft.com/office/officeart/2005/8/layout/hierarchy2"/>
    <dgm:cxn modelId="{44FAFA66-A6F7-4FAE-B1E7-ECC418F3E327}" type="presOf" srcId="{6BAE3239-7B99-4800-A771-F42AEAE314A8}" destId="{E7D33A8F-78E9-4BF7-AD4D-7FB27F48CBED}" srcOrd="1" destOrd="0" presId="urn:microsoft.com/office/officeart/2005/8/layout/hierarchy2"/>
    <dgm:cxn modelId="{DD144FD1-A7EA-4A53-B344-499D8CA0EEDA}" srcId="{5990D675-C004-4F9A-947D-8DC7F56E8B28}" destId="{82F7B7CC-5791-4989-887A-ADD3A9DF0FF0}" srcOrd="0" destOrd="0" parTransId="{B72938CC-6ED5-4538-819F-534EE774F56C}" sibTransId="{74CAB119-E129-438C-8853-3B5970781E76}"/>
    <dgm:cxn modelId="{CFA7D90E-69FD-4722-9003-CA639EEFA288}" type="presOf" srcId="{627E7C80-A366-4C82-B090-94B4F54AD299}" destId="{30192F3D-5B6A-4FE1-9F03-AA272D98FEA0}" srcOrd="1" destOrd="0" presId="urn:microsoft.com/office/officeart/2005/8/layout/hierarchy2"/>
    <dgm:cxn modelId="{429B0152-830E-4A5E-A48F-88E5FDCF122B}" srcId="{1796AE20-5C21-463D-B9DD-7174CDE1CC04}" destId="{31A2A2C2-292E-4157-BEA3-CE074D7E56AC}" srcOrd="0" destOrd="0" parTransId="{7E3FD0D2-F1CF-4E0E-9E39-A4F19E384EA2}" sibTransId="{23A587CC-6B3E-4973-B6C8-64D33EA7D64A}"/>
    <dgm:cxn modelId="{88BE2707-5B21-4FCE-90B5-49F40401DFF6}" srcId="{2130E7D9-1318-408E-90CA-F93AA7E772B9}" destId="{E5EFB472-7637-4943-8C62-571A04E3D446}" srcOrd="0" destOrd="0" parTransId="{6BAE3239-7B99-4800-A771-F42AEAE314A8}" sibTransId="{6C8DBAAF-8C9F-40A9-82B5-40FB7B5D475B}"/>
    <dgm:cxn modelId="{505DCA23-2EF2-4029-849B-021A452E339E}" type="presOf" srcId="{EB794FEB-6AC4-4797-8EE6-C938AC565829}" destId="{8CB42AF3-FB5B-4110-907F-498690874DA5}" srcOrd="1" destOrd="0" presId="urn:microsoft.com/office/officeart/2005/8/layout/hierarchy2"/>
    <dgm:cxn modelId="{B1A27FFD-45C3-4D7A-957C-5955A0EFF9C2}" srcId="{5990D675-C004-4F9A-947D-8DC7F56E8B28}" destId="{E3226718-1304-4CBC-8706-62D7D284B463}" srcOrd="1" destOrd="0" parTransId="{2FB23D00-A9AC-4BB2-AFCC-B00EE8730CE4}" sibTransId="{9764E3EA-14E8-4C23-9A25-D9F0F88DF89B}"/>
    <dgm:cxn modelId="{3439580E-315A-4582-A3A4-5C82FB8CFA97}" type="presOf" srcId="{33EBFEBC-9123-4CE4-9610-4FACF6CA01EE}" destId="{DFACF088-04C6-4229-B240-F5B12516FA63}" srcOrd="0" destOrd="0" presId="urn:microsoft.com/office/officeart/2005/8/layout/hierarchy2"/>
    <dgm:cxn modelId="{E85DD67E-F84C-48AA-B685-2146BFF14F8B}" type="presOf" srcId="{31A2A2C2-292E-4157-BEA3-CE074D7E56AC}" destId="{5B18E741-4612-4003-853C-1AD35094A523}" srcOrd="0" destOrd="0" presId="urn:microsoft.com/office/officeart/2005/8/layout/hierarchy2"/>
    <dgm:cxn modelId="{48C882D4-2438-49F4-8B3A-E2E08CB65369}" type="presOf" srcId="{0E6B058C-4206-427E-9DE6-1EE964BCBE5C}" destId="{C5626FD5-404E-4ACB-8417-E67F8E321819}" srcOrd="1" destOrd="0" presId="urn:microsoft.com/office/officeart/2005/8/layout/hierarchy2"/>
    <dgm:cxn modelId="{8ABE2156-B28C-4486-B8CD-906D85E7F2EE}" type="presOf" srcId="{2FB23D00-A9AC-4BB2-AFCC-B00EE8730CE4}" destId="{9362CBBA-FF69-4CAD-BD00-7C16B0D3E63E}" srcOrd="0" destOrd="0" presId="urn:microsoft.com/office/officeart/2005/8/layout/hierarchy2"/>
    <dgm:cxn modelId="{24057DA9-308A-4BFF-BD0E-A27CD714C531}" srcId="{2130E7D9-1318-408E-90CA-F93AA7E772B9}" destId="{33EBFEBC-9123-4CE4-9610-4FACF6CA01EE}" srcOrd="1" destOrd="0" parTransId="{627E7C80-A366-4C82-B090-94B4F54AD299}" sibTransId="{8E347AD6-8C38-4FFD-A3F0-2C0379DEDB9A}"/>
    <dgm:cxn modelId="{CE076728-603D-4793-80F3-94669BBCE107}" type="presOf" srcId="{B72938CC-6ED5-4538-819F-534EE774F56C}" destId="{4B768BCC-CA45-47FC-8FCE-34B5582F9879}" srcOrd="0" destOrd="0" presId="urn:microsoft.com/office/officeart/2005/8/layout/hierarchy2"/>
    <dgm:cxn modelId="{27229276-0E88-4D72-B5EE-05EDDD80D736}" type="presOf" srcId="{5990D675-C004-4F9A-947D-8DC7F56E8B28}" destId="{48FC20F1-5A49-4943-9BDC-12A6B6BD651B}" srcOrd="0" destOrd="0" presId="urn:microsoft.com/office/officeart/2005/8/layout/hierarchy2"/>
    <dgm:cxn modelId="{D7791457-6F42-4FA0-982B-886355D04A05}" type="presParOf" srcId="{50316145-A368-4F33-8E65-9958A25C2397}" destId="{4FCBB1EE-9894-4DDC-880E-596BDD671B6B}" srcOrd="0" destOrd="0" presId="urn:microsoft.com/office/officeart/2005/8/layout/hierarchy2"/>
    <dgm:cxn modelId="{4114D9A6-7D7A-474B-B78A-7309E3F1E61E}" type="presParOf" srcId="{4FCBB1EE-9894-4DDC-880E-596BDD671B6B}" destId="{5B18E741-4612-4003-853C-1AD35094A523}" srcOrd="0" destOrd="0" presId="urn:microsoft.com/office/officeart/2005/8/layout/hierarchy2"/>
    <dgm:cxn modelId="{B2617836-82FD-443D-89E6-3E317CA3E8FE}" type="presParOf" srcId="{4FCBB1EE-9894-4DDC-880E-596BDD671B6B}" destId="{F626D178-C3CE-42D3-BAA2-84F93150F097}" srcOrd="1" destOrd="0" presId="urn:microsoft.com/office/officeart/2005/8/layout/hierarchy2"/>
    <dgm:cxn modelId="{DBB8387D-C4E2-437B-A687-7EAAB0765E24}" type="presParOf" srcId="{F626D178-C3CE-42D3-BAA2-84F93150F097}" destId="{4FDC5C3E-A389-4D85-8F33-CCA5B0281FC9}" srcOrd="0" destOrd="0" presId="urn:microsoft.com/office/officeart/2005/8/layout/hierarchy2"/>
    <dgm:cxn modelId="{F0EC0591-9C69-45E6-AC9A-CB20FDFB45D1}" type="presParOf" srcId="{4FDC5C3E-A389-4D85-8F33-CCA5B0281FC9}" destId="{C5626FD5-404E-4ACB-8417-E67F8E321819}" srcOrd="0" destOrd="0" presId="urn:microsoft.com/office/officeart/2005/8/layout/hierarchy2"/>
    <dgm:cxn modelId="{4C9A5F77-0B45-4C6F-99AF-8DE4A8288C2D}" type="presParOf" srcId="{F626D178-C3CE-42D3-BAA2-84F93150F097}" destId="{C379B805-E332-4B24-B024-8256E8D1E360}" srcOrd="1" destOrd="0" presId="urn:microsoft.com/office/officeart/2005/8/layout/hierarchy2"/>
    <dgm:cxn modelId="{16F9018C-1253-425A-AF50-3EBC5D8AE5F4}" type="presParOf" srcId="{C379B805-E332-4B24-B024-8256E8D1E360}" destId="{548B461B-9241-476D-B078-CA39136D7819}" srcOrd="0" destOrd="0" presId="urn:microsoft.com/office/officeart/2005/8/layout/hierarchy2"/>
    <dgm:cxn modelId="{71B12F03-59D8-4011-9A3F-F3F98EF8279A}" type="presParOf" srcId="{C379B805-E332-4B24-B024-8256E8D1E360}" destId="{3F16DDAE-315B-4881-99DD-303C7DD9534B}" srcOrd="1" destOrd="0" presId="urn:microsoft.com/office/officeart/2005/8/layout/hierarchy2"/>
    <dgm:cxn modelId="{1440D464-BFCF-4903-8195-8C71AB64895D}" type="presParOf" srcId="{3F16DDAE-315B-4881-99DD-303C7DD9534B}" destId="{E3984162-DBDE-45BD-936D-151FA9044665}" srcOrd="0" destOrd="0" presId="urn:microsoft.com/office/officeart/2005/8/layout/hierarchy2"/>
    <dgm:cxn modelId="{F4D9D97C-D487-4646-9324-ED021F74C0CD}" type="presParOf" srcId="{E3984162-DBDE-45BD-936D-151FA9044665}" destId="{E7D33A8F-78E9-4BF7-AD4D-7FB27F48CBED}" srcOrd="0" destOrd="0" presId="urn:microsoft.com/office/officeart/2005/8/layout/hierarchy2"/>
    <dgm:cxn modelId="{0DE70C51-544B-40E6-ACC9-A69ED737612D}" type="presParOf" srcId="{3F16DDAE-315B-4881-99DD-303C7DD9534B}" destId="{25A94AE3-9070-4C57-BC34-BBAEDC765AEB}" srcOrd="1" destOrd="0" presId="urn:microsoft.com/office/officeart/2005/8/layout/hierarchy2"/>
    <dgm:cxn modelId="{BF73F1E2-3FE3-4604-8BEA-169D01420825}" type="presParOf" srcId="{25A94AE3-9070-4C57-BC34-BBAEDC765AEB}" destId="{85269D0F-2816-4172-9460-9C73F6CDD46C}" srcOrd="0" destOrd="0" presId="urn:microsoft.com/office/officeart/2005/8/layout/hierarchy2"/>
    <dgm:cxn modelId="{C833ED5B-1096-45C7-831A-B791C42A0CAB}" type="presParOf" srcId="{25A94AE3-9070-4C57-BC34-BBAEDC765AEB}" destId="{4A324E98-C3F9-4A50-AAFC-B5721DD4EB01}" srcOrd="1" destOrd="0" presId="urn:microsoft.com/office/officeart/2005/8/layout/hierarchy2"/>
    <dgm:cxn modelId="{AB791AE5-A36D-4195-8A88-6F5955A425D4}" type="presParOf" srcId="{3F16DDAE-315B-4881-99DD-303C7DD9534B}" destId="{E6E1D8DC-B0B5-4717-9B50-BC8FEFEC09B4}" srcOrd="2" destOrd="0" presId="urn:microsoft.com/office/officeart/2005/8/layout/hierarchy2"/>
    <dgm:cxn modelId="{D58DB337-84DF-4DF7-BFDD-2E5DD104A05F}" type="presParOf" srcId="{E6E1D8DC-B0B5-4717-9B50-BC8FEFEC09B4}" destId="{30192F3D-5B6A-4FE1-9F03-AA272D98FEA0}" srcOrd="0" destOrd="0" presId="urn:microsoft.com/office/officeart/2005/8/layout/hierarchy2"/>
    <dgm:cxn modelId="{35953110-176B-4299-9CE5-4ABB14EB0939}" type="presParOf" srcId="{3F16DDAE-315B-4881-99DD-303C7DD9534B}" destId="{C549B4EA-88E9-40B5-93F7-FBDE84239D83}" srcOrd="3" destOrd="0" presId="urn:microsoft.com/office/officeart/2005/8/layout/hierarchy2"/>
    <dgm:cxn modelId="{1FC2A73A-3D72-4D98-A7C5-052FC68D3D8B}" type="presParOf" srcId="{C549B4EA-88E9-40B5-93F7-FBDE84239D83}" destId="{DFACF088-04C6-4229-B240-F5B12516FA63}" srcOrd="0" destOrd="0" presId="urn:microsoft.com/office/officeart/2005/8/layout/hierarchy2"/>
    <dgm:cxn modelId="{B5E94D46-798E-45CC-AB58-297121421047}" type="presParOf" srcId="{C549B4EA-88E9-40B5-93F7-FBDE84239D83}" destId="{639AAFDB-06E4-4D8C-A3F4-80DA67555243}" srcOrd="1" destOrd="0" presId="urn:microsoft.com/office/officeart/2005/8/layout/hierarchy2"/>
    <dgm:cxn modelId="{6EC146BE-833C-4E93-AFA8-76D9DDB0A67F}" type="presParOf" srcId="{F626D178-C3CE-42D3-BAA2-84F93150F097}" destId="{45CC90E8-B652-4637-B1D8-3BF14C5A9FFE}" srcOrd="2" destOrd="0" presId="urn:microsoft.com/office/officeart/2005/8/layout/hierarchy2"/>
    <dgm:cxn modelId="{B05C0D53-239A-46CE-9DF4-5D96DBCD0958}" type="presParOf" srcId="{45CC90E8-B652-4637-B1D8-3BF14C5A9FFE}" destId="{8CB42AF3-FB5B-4110-907F-498690874DA5}" srcOrd="0" destOrd="0" presId="urn:microsoft.com/office/officeart/2005/8/layout/hierarchy2"/>
    <dgm:cxn modelId="{13A16A0F-30E1-4647-8D9C-074E7F9327FE}" type="presParOf" srcId="{F626D178-C3CE-42D3-BAA2-84F93150F097}" destId="{46A6CB6C-CF08-4301-990A-4EF2795719A9}" srcOrd="3" destOrd="0" presId="urn:microsoft.com/office/officeart/2005/8/layout/hierarchy2"/>
    <dgm:cxn modelId="{66ED75F0-B364-493C-A3AA-9765838117B2}" type="presParOf" srcId="{46A6CB6C-CF08-4301-990A-4EF2795719A9}" destId="{48FC20F1-5A49-4943-9BDC-12A6B6BD651B}" srcOrd="0" destOrd="0" presId="urn:microsoft.com/office/officeart/2005/8/layout/hierarchy2"/>
    <dgm:cxn modelId="{A03F6D10-1AF6-40F3-8BDA-EE9805E12BBE}" type="presParOf" srcId="{46A6CB6C-CF08-4301-990A-4EF2795719A9}" destId="{DACB85FA-4F01-4F0F-830D-516E384721D6}" srcOrd="1" destOrd="0" presId="urn:microsoft.com/office/officeart/2005/8/layout/hierarchy2"/>
    <dgm:cxn modelId="{862146F1-55D1-430F-BC3C-487AF4E248A2}" type="presParOf" srcId="{DACB85FA-4F01-4F0F-830D-516E384721D6}" destId="{4B768BCC-CA45-47FC-8FCE-34B5582F9879}" srcOrd="0" destOrd="0" presId="urn:microsoft.com/office/officeart/2005/8/layout/hierarchy2"/>
    <dgm:cxn modelId="{59DA0D1A-D26E-4D08-800C-C16B43B08747}" type="presParOf" srcId="{4B768BCC-CA45-47FC-8FCE-34B5582F9879}" destId="{688BBAF1-BD91-490F-B8DB-34BABB5343B3}" srcOrd="0" destOrd="0" presId="urn:microsoft.com/office/officeart/2005/8/layout/hierarchy2"/>
    <dgm:cxn modelId="{0639ACA4-0F9D-4F07-AEBD-914A3E0C65B8}" type="presParOf" srcId="{DACB85FA-4F01-4F0F-830D-516E384721D6}" destId="{123C4592-D6A7-423D-8C20-E717A8BE7CA8}" srcOrd="1" destOrd="0" presId="urn:microsoft.com/office/officeart/2005/8/layout/hierarchy2"/>
    <dgm:cxn modelId="{FF5C32D8-0A2D-4EDE-80BD-AF579945819B}" type="presParOf" srcId="{123C4592-D6A7-423D-8C20-E717A8BE7CA8}" destId="{D3010BDE-8C64-4C7B-9847-14B2864E3CEC}" srcOrd="0" destOrd="0" presId="urn:microsoft.com/office/officeart/2005/8/layout/hierarchy2"/>
    <dgm:cxn modelId="{9A1F6454-E740-4052-8D52-A75FDEE6AB02}" type="presParOf" srcId="{123C4592-D6A7-423D-8C20-E717A8BE7CA8}" destId="{FF733030-DA45-4BA8-BA17-C5ED1719E00E}" srcOrd="1" destOrd="0" presId="urn:microsoft.com/office/officeart/2005/8/layout/hierarchy2"/>
    <dgm:cxn modelId="{363C046B-A588-46A9-93D1-C8B904447203}" type="presParOf" srcId="{DACB85FA-4F01-4F0F-830D-516E384721D6}" destId="{9362CBBA-FF69-4CAD-BD00-7C16B0D3E63E}" srcOrd="2" destOrd="0" presId="urn:microsoft.com/office/officeart/2005/8/layout/hierarchy2"/>
    <dgm:cxn modelId="{3814DADD-EADD-41D1-93F7-FBE1599A796B}" type="presParOf" srcId="{9362CBBA-FF69-4CAD-BD00-7C16B0D3E63E}" destId="{BCF61942-B577-49C9-B1A0-745A442D9E71}" srcOrd="0" destOrd="0" presId="urn:microsoft.com/office/officeart/2005/8/layout/hierarchy2"/>
    <dgm:cxn modelId="{FE57B983-63BC-4B63-8597-DCE7379E1525}" type="presParOf" srcId="{DACB85FA-4F01-4F0F-830D-516E384721D6}" destId="{9F23FEF5-AE00-4529-ABED-404B6C453642}" srcOrd="3" destOrd="0" presId="urn:microsoft.com/office/officeart/2005/8/layout/hierarchy2"/>
    <dgm:cxn modelId="{E3327AAA-05E2-4DD1-9839-5CFA7FA629F9}" type="presParOf" srcId="{9F23FEF5-AE00-4529-ABED-404B6C453642}" destId="{42A6B1CE-F0F2-4DE8-BB5B-93BC66DC6898}" srcOrd="0" destOrd="0" presId="urn:microsoft.com/office/officeart/2005/8/layout/hierarchy2"/>
    <dgm:cxn modelId="{2BEBEDF2-096D-464A-9F81-4927C7B26EEF}" type="presParOf" srcId="{9F23FEF5-AE00-4529-ABED-404B6C453642}" destId="{FA79619F-CE62-4D6C-A228-38F3D4C8CB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A28A5-2F7B-4573-9B8E-B0DB74F50103}">
      <dsp:nvSpPr>
        <dsp:cNvPr id="0" name=""/>
        <dsp:cNvSpPr/>
      </dsp:nvSpPr>
      <dsp:spPr>
        <a:xfrm rot="16200000">
          <a:off x="1456134" y="-1456134"/>
          <a:ext cx="2345531" cy="525780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вариативность, наличие выбора, т.е. у лица, принимающего решение, должно иметься несколько вариантов решения</a:t>
          </a:r>
          <a:endParaRPr lang="ru-RU" sz="2500" kern="1200" dirty="0"/>
        </a:p>
      </dsp:txBody>
      <dsp:txXfrm rot="5400000">
        <a:off x="-1" y="1"/>
        <a:ext cx="5257800" cy="1759148"/>
      </dsp:txXfrm>
    </dsp:sp>
    <dsp:sp modelId="{C1843DE2-57F0-46D4-8857-7534DF765AF6}">
      <dsp:nvSpPr>
        <dsp:cNvPr id="0" name=""/>
        <dsp:cNvSpPr/>
      </dsp:nvSpPr>
      <dsp:spPr>
        <a:xfrm>
          <a:off x="5257800" y="0"/>
          <a:ext cx="5257800" cy="2345531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осознанность, т.е. решению должно предшествовать размышление, выбор одного варианта должен быть сознательным</a:t>
          </a:r>
          <a:endParaRPr lang="ru-RU" sz="2500" kern="1200" dirty="0"/>
        </a:p>
      </dsp:txBody>
      <dsp:txXfrm>
        <a:off x="5257800" y="0"/>
        <a:ext cx="5257800" cy="1759148"/>
      </dsp:txXfrm>
    </dsp:sp>
    <dsp:sp modelId="{A27FC431-CD19-46C6-9358-6EFC3B0881B4}">
      <dsp:nvSpPr>
        <dsp:cNvPr id="0" name=""/>
        <dsp:cNvSpPr/>
      </dsp:nvSpPr>
      <dsp:spPr>
        <a:xfrm rot="10800000">
          <a:off x="0" y="2345531"/>
          <a:ext cx="5257800" cy="2345531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целенаправленность, выбор должен быть ориентирован на одну или несколько целей</a:t>
          </a:r>
          <a:endParaRPr lang="ru-RU" sz="2500" kern="1200" dirty="0"/>
        </a:p>
      </dsp:txBody>
      <dsp:txXfrm rot="10800000">
        <a:off x="0" y="2931914"/>
        <a:ext cx="5257800" cy="1759148"/>
      </dsp:txXfrm>
    </dsp:sp>
    <dsp:sp modelId="{7AEFAB46-B344-43E2-A737-868D8A5CEE30}">
      <dsp:nvSpPr>
        <dsp:cNvPr id="0" name=""/>
        <dsp:cNvSpPr/>
      </dsp:nvSpPr>
      <dsp:spPr>
        <a:xfrm rot="5400000">
          <a:off x="6713934" y="889397"/>
          <a:ext cx="2345531" cy="5257800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наличие действия, выбор решения должен завершаться действием</a:t>
          </a:r>
          <a:endParaRPr lang="ru-RU" sz="2500" kern="1200" dirty="0"/>
        </a:p>
      </dsp:txBody>
      <dsp:txXfrm rot="-5400000">
        <a:off x="5257799" y="2931914"/>
        <a:ext cx="5257800" cy="1759148"/>
      </dsp:txXfrm>
    </dsp:sp>
    <dsp:sp modelId="{74CCE817-9F55-4C0E-BBE5-1B9317C84207}">
      <dsp:nvSpPr>
        <dsp:cNvPr id="0" name=""/>
        <dsp:cNvSpPr/>
      </dsp:nvSpPr>
      <dsp:spPr>
        <a:xfrm>
          <a:off x="3680460" y="1759148"/>
          <a:ext cx="3154680" cy="1172765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Управленческое решение</a:t>
          </a:r>
          <a:endParaRPr lang="ru-RU" sz="2500" kern="1200" dirty="0"/>
        </a:p>
      </dsp:txBody>
      <dsp:txXfrm>
        <a:off x="3737710" y="1816398"/>
        <a:ext cx="3040180" cy="10582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2C2BE-A163-42AF-8366-10E918870A8B}">
      <dsp:nvSpPr>
        <dsp:cNvPr id="0" name=""/>
        <dsp:cNvSpPr/>
      </dsp:nvSpPr>
      <dsp:spPr>
        <a:xfrm>
          <a:off x="3936032" y="1860"/>
          <a:ext cx="6650501" cy="2409838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B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перенасыщенность принятых решений, 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дублирование решений, 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противоречивость новых решений прежним, 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нереалистичность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сроков исполнения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36032" y="303090"/>
        <a:ext cx="5746812" cy="1807378"/>
      </dsp:txXfrm>
    </dsp:sp>
    <dsp:sp modelId="{49490E8A-9046-4D1B-A81A-8D447202BD02}">
      <dsp:nvSpPr>
        <dsp:cNvPr id="0" name=""/>
        <dsp:cNvSpPr/>
      </dsp:nvSpPr>
      <dsp:spPr>
        <a:xfrm>
          <a:off x="497634" y="205870"/>
          <a:ext cx="3438397" cy="200181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B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Объективные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5355" y="303591"/>
        <a:ext cx="3242955" cy="1806376"/>
      </dsp:txXfrm>
    </dsp:sp>
    <dsp:sp modelId="{AB95A675-4D57-4B1C-9E88-C93ACADE8E2B}">
      <dsp:nvSpPr>
        <dsp:cNvPr id="0" name=""/>
        <dsp:cNvSpPr/>
      </dsp:nvSpPr>
      <dsp:spPr>
        <a:xfrm>
          <a:off x="3988771" y="2703036"/>
          <a:ext cx="6650501" cy="2913388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B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переоценка успеха решения;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привычка принимать решение по шаблону, инертность мышления;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апелляция к собственному опыту;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недооценка рисков;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доказать свою правоту;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принятие решения, исходя из субъективного желания;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давление неудач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88771" y="3067210"/>
        <a:ext cx="5557981" cy="2185041"/>
      </dsp:txXfrm>
    </dsp:sp>
    <dsp:sp modelId="{F9C91676-0E64-4B6C-9C6E-7F4931F9DF69}">
      <dsp:nvSpPr>
        <dsp:cNvPr id="0" name=""/>
        <dsp:cNvSpPr/>
      </dsp:nvSpPr>
      <dsp:spPr>
        <a:xfrm>
          <a:off x="444896" y="3195778"/>
          <a:ext cx="3543874" cy="19279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B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Психологические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9009" y="3289891"/>
        <a:ext cx="3355648" cy="17396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12AA9-8EC0-4B54-9CFE-D3A98EFACFC2}">
      <dsp:nvSpPr>
        <dsp:cNvPr id="0" name=""/>
        <dsp:cNvSpPr/>
      </dsp:nvSpPr>
      <dsp:spPr>
        <a:xfrm>
          <a:off x="0" y="346080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926F8-AC09-4B81-BE6A-AA48469228E0}">
      <dsp:nvSpPr>
        <dsp:cNvPr id="0" name=""/>
        <dsp:cNvSpPr/>
      </dsp:nvSpPr>
      <dsp:spPr>
        <a:xfrm>
          <a:off x="525780" y="6600"/>
          <a:ext cx="8275293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«побуждения», основанного на доверии, уважении, психологии стимулирования</a:t>
          </a:r>
          <a:endParaRPr lang="ru-RU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24" y="39744"/>
        <a:ext cx="8209005" cy="612672"/>
      </dsp:txXfrm>
    </dsp:sp>
    <dsp:sp modelId="{B4AA51AD-AFF9-4636-8AD4-84A6802FE3E0}">
      <dsp:nvSpPr>
        <dsp:cNvPr id="0" name=""/>
        <dsp:cNvSpPr/>
      </dsp:nvSpPr>
      <dsp:spPr>
        <a:xfrm>
          <a:off x="0" y="1389360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4A12A-6B95-44E6-8F26-9F4128AE711E}">
      <dsp:nvSpPr>
        <dsp:cNvPr id="0" name=""/>
        <dsp:cNvSpPr/>
      </dsp:nvSpPr>
      <dsp:spPr>
        <a:xfrm>
          <a:off x="525780" y="1049880"/>
          <a:ext cx="8237163" cy="67896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«убеждения», основанного на разъяснении, объяснении задания, доброжелательности</a:t>
          </a:r>
          <a:endParaRPr lang="ru-RU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24" y="1083024"/>
        <a:ext cx="8170875" cy="612672"/>
      </dsp:txXfrm>
    </dsp:sp>
    <dsp:sp modelId="{B38D06FF-089A-43C6-81C8-47D8BC475596}">
      <dsp:nvSpPr>
        <dsp:cNvPr id="0" name=""/>
        <dsp:cNvSpPr/>
      </dsp:nvSpPr>
      <dsp:spPr>
        <a:xfrm>
          <a:off x="0" y="2432640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279B2-D166-48A2-9353-4AB3CE5394C9}">
      <dsp:nvSpPr>
        <dsp:cNvPr id="0" name=""/>
        <dsp:cNvSpPr/>
      </dsp:nvSpPr>
      <dsp:spPr>
        <a:xfrm>
          <a:off x="525780" y="2093160"/>
          <a:ext cx="8199107" cy="67896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«увещевания», основанного на просьбе, уговаривании, обещании</a:t>
          </a:r>
          <a:endParaRPr lang="ru-RU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24" y="2126304"/>
        <a:ext cx="8132819" cy="612672"/>
      </dsp:txXfrm>
    </dsp:sp>
    <dsp:sp modelId="{FCC1CF1F-9D93-4446-88EF-95B0CBFAA23E}">
      <dsp:nvSpPr>
        <dsp:cNvPr id="0" name=""/>
        <dsp:cNvSpPr/>
      </dsp:nvSpPr>
      <dsp:spPr>
        <a:xfrm>
          <a:off x="0" y="3475920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B7FE0-B53D-44BD-8F42-601858776728}">
      <dsp:nvSpPr>
        <dsp:cNvPr id="0" name=""/>
        <dsp:cNvSpPr/>
      </dsp:nvSpPr>
      <dsp:spPr>
        <a:xfrm>
          <a:off x="525780" y="3136440"/>
          <a:ext cx="8199181" cy="67896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«понуждения», основанного на официальных рекомендациях и указаниях</a:t>
          </a:r>
          <a:endParaRPr lang="ru-RU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24" y="3169584"/>
        <a:ext cx="8132893" cy="612672"/>
      </dsp:txXfrm>
    </dsp:sp>
    <dsp:sp modelId="{668AFAAA-A9A8-4293-BE31-E1079059C4D8}">
      <dsp:nvSpPr>
        <dsp:cNvPr id="0" name=""/>
        <dsp:cNvSpPr/>
      </dsp:nvSpPr>
      <dsp:spPr>
        <a:xfrm>
          <a:off x="0" y="4519200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5A578-74E0-44DA-AFB9-3B352CEAF6A8}">
      <dsp:nvSpPr>
        <dsp:cNvPr id="0" name=""/>
        <dsp:cNvSpPr/>
      </dsp:nvSpPr>
      <dsp:spPr>
        <a:xfrm>
          <a:off x="525780" y="4179720"/>
          <a:ext cx="8103857" cy="6789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«принуждения», основанного на безоговорочном требовании, приказе, властном распоряжении</a:t>
          </a:r>
          <a:endParaRPr lang="ru-RU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24" y="4212864"/>
        <a:ext cx="8037569" cy="6126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73E92-8C64-4BF7-BC08-76C712E269E5}">
      <dsp:nvSpPr>
        <dsp:cNvPr id="0" name=""/>
        <dsp:cNvSpPr/>
      </dsp:nvSpPr>
      <dsp:spPr>
        <a:xfrm rot="5400000">
          <a:off x="1556945" y="1188443"/>
          <a:ext cx="1857257" cy="2238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6DD2C-5C0E-4DEC-AD5C-B56277ACEAA9}">
      <dsp:nvSpPr>
        <dsp:cNvPr id="0" name=""/>
        <dsp:cNvSpPr/>
      </dsp:nvSpPr>
      <dsp:spPr>
        <a:xfrm>
          <a:off x="1682092" y="2528"/>
          <a:ext cx="3091065" cy="1492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Выявление, формулировка и обоснование проблемы, подлежащей решению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5809" y="46245"/>
        <a:ext cx="3003631" cy="1405185"/>
      </dsp:txXfrm>
    </dsp:sp>
    <dsp:sp modelId="{4B5CCCEC-95C1-48E4-8FA4-D4127DE1E98B}">
      <dsp:nvSpPr>
        <dsp:cNvPr id="0" name=""/>
        <dsp:cNvSpPr/>
      </dsp:nvSpPr>
      <dsp:spPr>
        <a:xfrm rot="5400000">
          <a:off x="1556945" y="3054218"/>
          <a:ext cx="1857257" cy="223892"/>
        </a:xfrm>
        <a:prstGeom prst="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B7D030-DD09-4BF4-9EA2-824FB3473FB1}">
      <dsp:nvSpPr>
        <dsp:cNvPr id="0" name=""/>
        <dsp:cNvSpPr/>
      </dsp:nvSpPr>
      <dsp:spPr>
        <a:xfrm>
          <a:off x="1983776" y="1868302"/>
          <a:ext cx="2487699" cy="1492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Работа с информацией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27493" y="1912019"/>
        <a:ext cx="2400265" cy="1405185"/>
      </dsp:txXfrm>
    </dsp:sp>
    <dsp:sp modelId="{80E87DD4-D936-4748-88ED-5CB64C022CAF}">
      <dsp:nvSpPr>
        <dsp:cNvPr id="0" name=""/>
        <dsp:cNvSpPr/>
      </dsp:nvSpPr>
      <dsp:spPr>
        <a:xfrm>
          <a:off x="2491123" y="3987105"/>
          <a:ext cx="4050694" cy="223892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5AB42F-590F-4519-96C6-00D467927935}">
      <dsp:nvSpPr>
        <dsp:cNvPr id="0" name=""/>
        <dsp:cNvSpPr/>
      </dsp:nvSpPr>
      <dsp:spPr>
        <a:xfrm>
          <a:off x="1606703" y="3734077"/>
          <a:ext cx="3241845" cy="1492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Отбор и формулировка возможных вариантов принятия решения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50420" y="3777794"/>
        <a:ext cx="3154411" cy="1405185"/>
      </dsp:txXfrm>
    </dsp:sp>
    <dsp:sp modelId="{801CA1D1-64FD-40F3-905F-36A75DD2F7BD}">
      <dsp:nvSpPr>
        <dsp:cNvPr id="0" name=""/>
        <dsp:cNvSpPr/>
      </dsp:nvSpPr>
      <dsp:spPr>
        <a:xfrm rot="16200000">
          <a:off x="5618512" y="3054218"/>
          <a:ext cx="1857257" cy="223892"/>
        </a:xfrm>
        <a:prstGeom prst="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77D832-E2CE-4004-9179-788A527883BE}">
      <dsp:nvSpPr>
        <dsp:cNvPr id="0" name=""/>
        <dsp:cNvSpPr/>
      </dsp:nvSpPr>
      <dsp:spPr>
        <a:xfrm>
          <a:off x="5734244" y="3734077"/>
          <a:ext cx="3109897" cy="1492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Выбор, обоснование и формулировка оптимального варианта решения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77961" y="3777794"/>
        <a:ext cx="3022463" cy="1405185"/>
      </dsp:txXfrm>
    </dsp:sp>
    <dsp:sp modelId="{28695B01-BEDA-4BED-A660-8901D548688A}">
      <dsp:nvSpPr>
        <dsp:cNvPr id="0" name=""/>
        <dsp:cNvSpPr/>
      </dsp:nvSpPr>
      <dsp:spPr>
        <a:xfrm rot="16200000">
          <a:off x="5618512" y="1188443"/>
          <a:ext cx="1857257" cy="223892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919080-59C9-4E70-9E04-9D61378BB311}">
      <dsp:nvSpPr>
        <dsp:cNvPr id="0" name=""/>
        <dsp:cNvSpPr/>
      </dsp:nvSpPr>
      <dsp:spPr>
        <a:xfrm>
          <a:off x="6045343" y="1868302"/>
          <a:ext cx="2487699" cy="1492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Реализация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89060" y="1912019"/>
        <a:ext cx="2400265" cy="1405185"/>
      </dsp:txXfrm>
    </dsp:sp>
    <dsp:sp modelId="{854B4E50-0EAC-4248-8027-59CC451816BC}">
      <dsp:nvSpPr>
        <dsp:cNvPr id="0" name=""/>
        <dsp:cNvSpPr/>
      </dsp:nvSpPr>
      <dsp:spPr>
        <a:xfrm>
          <a:off x="5669489" y="2528"/>
          <a:ext cx="3239407" cy="1492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Обратная связь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13206" y="46245"/>
        <a:ext cx="3151973" cy="14051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9A615-25B8-477D-93AB-9C275A12098E}">
      <dsp:nvSpPr>
        <dsp:cNvPr id="0" name=""/>
        <dsp:cNvSpPr/>
      </dsp:nvSpPr>
      <dsp:spPr>
        <a:xfrm>
          <a:off x="1084068" y="3087"/>
          <a:ext cx="4221353" cy="20486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подавление внутренних сомнений (в том числе самоизоляция от давления, которое может оказываться как сверху, так и снизу)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02271" y="303111"/>
        <a:ext cx="2984947" cy="1448645"/>
      </dsp:txXfrm>
    </dsp:sp>
    <dsp:sp modelId="{C4931959-E1CD-4050-8C44-810A1FD81519}">
      <dsp:nvSpPr>
        <dsp:cNvPr id="0" name=""/>
        <dsp:cNvSpPr/>
      </dsp:nvSpPr>
      <dsp:spPr>
        <a:xfrm>
          <a:off x="2600623" y="2218135"/>
          <a:ext cx="1188242" cy="118824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2758124" y="2672519"/>
        <a:ext cx="873240" cy="279474"/>
      </dsp:txXfrm>
    </dsp:sp>
    <dsp:sp modelId="{46499F64-EB36-48CA-9ACA-929F5C6C7386}">
      <dsp:nvSpPr>
        <dsp:cNvPr id="0" name=""/>
        <dsp:cNvSpPr/>
      </dsp:nvSpPr>
      <dsp:spPr>
        <a:xfrm>
          <a:off x="931666" y="3572731"/>
          <a:ext cx="4526158" cy="20486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добровольное и осознанное принятие на себя всей тяжести ответственности за возможные неблагоприятные последствия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94506" y="3872755"/>
        <a:ext cx="3200478" cy="1448645"/>
      </dsp:txXfrm>
    </dsp:sp>
    <dsp:sp modelId="{87339854-E6D3-4E6D-A25B-A2A98696C9C9}">
      <dsp:nvSpPr>
        <dsp:cNvPr id="0" name=""/>
        <dsp:cNvSpPr/>
      </dsp:nvSpPr>
      <dsp:spPr>
        <a:xfrm>
          <a:off x="5765128" y="2431199"/>
          <a:ext cx="651484" cy="762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kern="1200"/>
        </a:p>
      </dsp:txBody>
      <dsp:txXfrm>
        <a:off x="5765128" y="2583622"/>
        <a:ext cx="456039" cy="457268"/>
      </dsp:txXfrm>
    </dsp:sp>
    <dsp:sp modelId="{953AFBB5-98C0-482F-9D8C-DE4FF46B0FF6}">
      <dsp:nvSpPr>
        <dsp:cNvPr id="0" name=""/>
        <dsp:cNvSpPr/>
      </dsp:nvSpPr>
      <dsp:spPr>
        <a:xfrm>
          <a:off x="6687040" y="1700205"/>
          <a:ext cx="2896893" cy="22241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воля</a:t>
          </a:r>
          <a:endParaRPr lang="ru-RU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11280" y="2025917"/>
        <a:ext cx="2048413" cy="1572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D1207-3155-41B9-B902-718027E42168}">
      <dsp:nvSpPr>
        <dsp:cNvPr id="0" name=""/>
        <dsp:cNvSpPr/>
      </dsp:nvSpPr>
      <dsp:spPr>
        <a:xfrm>
          <a:off x="3094541" y="1982520"/>
          <a:ext cx="2163258" cy="193148"/>
        </a:xfrm>
        <a:custGeom>
          <a:avLst/>
          <a:gdLst/>
          <a:ahLst/>
          <a:cxnLst/>
          <a:rect l="0" t="0" r="0" b="0"/>
          <a:pathLst>
            <a:path>
              <a:moveTo>
                <a:pt x="0" y="193148"/>
              </a:moveTo>
              <a:lnTo>
                <a:pt x="2163258" y="193148"/>
              </a:lnTo>
              <a:lnTo>
                <a:pt x="216325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BEB87-2F6C-48E6-BF89-B6DD39403D2B}">
      <dsp:nvSpPr>
        <dsp:cNvPr id="0" name=""/>
        <dsp:cNvSpPr/>
      </dsp:nvSpPr>
      <dsp:spPr>
        <a:xfrm>
          <a:off x="3094541" y="2175669"/>
          <a:ext cx="4326517" cy="1328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7480" y="0"/>
              </a:lnTo>
              <a:lnTo>
                <a:pt x="4017480" y="1328858"/>
              </a:lnTo>
              <a:lnTo>
                <a:pt x="4326517" y="13288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B7971-E0D9-4535-9D9F-B6B51EB8E176}">
      <dsp:nvSpPr>
        <dsp:cNvPr id="0" name=""/>
        <dsp:cNvSpPr/>
      </dsp:nvSpPr>
      <dsp:spPr>
        <a:xfrm>
          <a:off x="3094541" y="2129949"/>
          <a:ext cx="43265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26517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90E6E-0A50-4BB6-A7CF-82BF848F5A27}">
      <dsp:nvSpPr>
        <dsp:cNvPr id="0" name=""/>
        <dsp:cNvSpPr/>
      </dsp:nvSpPr>
      <dsp:spPr>
        <a:xfrm>
          <a:off x="3094541" y="846810"/>
          <a:ext cx="4326517" cy="1328858"/>
        </a:xfrm>
        <a:custGeom>
          <a:avLst/>
          <a:gdLst/>
          <a:ahLst/>
          <a:cxnLst/>
          <a:rect l="0" t="0" r="0" b="0"/>
          <a:pathLst>
            <a:path>
              <a:moveTo>
                <a:pt x="0" y="1328858"/>
              </a:moveTo>
              <a:lnTo>
                <a:pt x="4017480" y="1328858"/>
              </a:lnTo>
              <a:lnTo>
                <a:pt x="4017480" y="0"/>
              </a:lnTo>
              <a:lnTo>
                <a:pt x="4326517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21C1F-B010-4650-B9E2-5901C39C50B4}">
      <dsp:nvSpPr>
        <dsp:cNvPr id="0" name=""/>
        <dsp:cNvSpPr/>
      </dsp:nvSpPr>
      <dsp:spPr>
        <a:xfrm>
          <a:off x="4171" y="1704387"/>
          <a:ext cx="3090369" cy="9425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C00000"/>
              </a:solidFill>
            </a:rPr>
            <a:t>Принятие решения</a:t>
          </a:r>
          <a:endParaRPr lang="ru-RU" sz="2000" b="1" kern="1200" dirty="0">
            <a:solidFill>
              <a:srgbClr val="C00000"/>
            </a:solidFill>
          </a:endParaRPr>
        </a:p>
      </dsp:txBody>
      <dsp:txXfrm>
        <a:off x="4171" y="1704387"/>
        <a:ext cx="3090369" cy="942562"/>
      </dsp:txXfrm>
    </dsp:sp>
    <dsp:sp modelId="{74EE8434-DF72-4C30-BE7F-C1BCD6A56F31}">
      <dsp:nvSpPr>
        <dsp:cNvPr id="0" name=""/>
        <dsp:cNvSpPr/>
      </dsp:nvSpPr>
      <dsp:spPr>
        <a:xfrm>
          <a:off x="7421058" y="375528"/>
          <a:ext cx="3090369" cy="9425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действительным</a:t>
          </a:r>
          <a:endParaRPr lang="ru-RU" sz="2000" b="1" kern="1200" dirty="0"/>
        </a:p>
      </dsp:txBody>
      <dsp:txXfrm>
        <a:off x="7421058" y="375528"/>
        <a:ext cx="3090369" cy="942562"/>
      </dsp:txXfrm>
    </dsp:sp>
    <dsp:sp modelId="{45178ADA-38E8-426A-8062-DD61B405DE93}">
      <dsp:nvSpPr>
        <dsp:cNvPr id="0" name=""/>
        <dsp:cNvSpPr/>
      </dsp:nvSpPr>
      <dsp:spPr>
        <a:xfrm>
          <a:off x="7421058" y="1704387"/>
          <a:ext cx="3090369" cy="9425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возможным</a:t>
          </a:r>
          <a:endParaRPr lang="ru-RU" sz="2000" b="1" kern="1200" dirty="0"/>
        </a:p>
      </dsp:txBody>
      <dsp:txXfrm>
        <a:off x="7421058" y="1704387"/>
        <a:ext cx="3090369" cy="942562"/>
      </dsp:txXfrm>
    </dsp:sp>
    <dsp:sp modelId="{BB700976-FAC6-48A7-B6B0-8111D6B1C5E4}">
      <dsp:nvSpPr>
        <dsp:cNvPr id="0" name=""/>
        <dsp:cNvSpPr/>
      </dsp:nvSpPr>
      <dsp:spPr>
        <a:xfrm>
          <a:off x="7421058" y="3033246"/>
          <a:ext cx="3090369" cy="9425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должным</a:t>
          </a:r>
          <a:endParaRPr lang="ru-RU" sz="2000" b="1" kern="1200" dirty="0"/>
        </a:p>
      </dsp:txBody>
      <dsp:txXfrm>
        <a:off x="7421058" y="3033246"/>
        <a:ext cx="3090369" cy="942562"/>
      </dsp:txXfrm>
    </dsp:sp>
    <dsp:sp modelId="{D0CC34B5-52A8-4C03-B489-6817A163F7BD}">
      <dsp:nvSpPr>
        <dsp:cNvPr id="0" name=""/>
        <dsp:cNvSpPr/>
      </dsp:nvSpPr>
      <dsp:spPr>
        <a:xfrm>
          <a:off x="3712615" y="1039958"/>
          <a:ext cx="3090369" cy="9425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70C0"/>
              </a:solidFill>
            </a:rPr>
            <a:t>Проблемная ситуация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70C0"/>
              </a:solidFill>
            </a:rPr>
            <a:t>- противоречие между</a:t>
          </a:r>
          <a:endParaRPr lang="ru-RU" sz="2000" b="1" kern="1200" dirty="0">
            <a:solidFill>
              <a:srgbClr val="0070C0"/>
            </a:solidFill>
          </a:endParaRPr>
        </a:p>
      </dsp:txBody>
      <dsp:txXfrm>
        <a:off x="3712615" y="1039958"/>
        <a:ext cx="3090369" cy="942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A226A-3C33-4DE9-B10B-9408F613DA9D}">
      <dsp:nvSpPr>
        <dsp:cNvPr id="0" name=""/>
        <dsp:cNvSpPr/>
      </dsp:nvSpPr>
      <dsp:spPr>
        <a:xfrm>
          <a:off x="5015" y="1408840"/>
          <a:ext cx="2858383" cy="235756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диагностика и формулирование проблемы</a:t>
          </a:r>
          <a:endParaRPr lang="ru-RU" sz="2000" kern="1200" dirty="0"/>
        </a:p>
      </dsp:txBody>
      <dsp:txXfrm>
        <a:off x="59269" y="1463094"/>
        <a:ext cx="2749875" cy="1743867"/>
      </dsp:txXfrm>
    </dsp:sp>
    <dsp:sp modelId="{756743CC-E10F-4137-A90D-54AB7949D5BE}">
      <dsp:nvSpPr>
        <dsp:cNvPr id="0" name=""/>
        <dsp:cNvSpPr/>
      </dsp:nvSpPr>
      <dsp:spPr>
        <a:xfrm>
          <a:off x="1606719" y="1953699"/>
          <a:ext cx="3176850" cy="3176850"/>
        </a:xfrm>
        <a:prstGeom prst="leftCircularArrow">
          <a:avLst>
            <a:gd name="adj1" fmla="val 3231"/>
            <a:gd name="adj2" fmla="val 398364"/>
            <a:gd name="adj3" fmla="val 2173875"/>
            <a:gd name="adj4" fmla="val 9024489"/>
            <a:gd name="adj5" fmla="val 377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82BFB7-AA41-4A65-9620-84DB8B0DDD87}">
      <dsp:nvSpPr>
        <dsp:cNvPr id="0" name=""/>
        <dsp:cNvSpPr/>
      </dsp:nvSpPr>
      <dsp:spPr>
        <a:xfrm>
          <a:off x="640212" y="3261216"/>
          <a:ext cx="2540785" cy="1010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smtClean="0"/>
            <a:t>Подготовительный</a:t>
          </a:r>
          <a:endParaRPr lang="ru-RU" sz="2000" b="1" kern="1200" dirty="0"/>
        </a:p>
      </dsp:txBody>
      <dsp:txXfrm>
        <a:off x="669805" y="3290809"/>
        <a:ext cx="2481599" cy="951200"/>
      </dsp:txXfrm>
    </dsp:sp>
    <dsp:sp modelId="{01164E17-82F9-4981-B5A7-1760079FBEE0}">
      <dsp:nvSpPr>
        <dsp:cNvPr id="0" name=""/>
        <dsp:cNvSpPr/>
      </dsp:nvSpPr>
      <dsp:spPr>
        <a:xfrm>
          <a:off x="3669808" y="1408840"/>
          <a:ext cx="2858383" cy="235756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определение, оценка и анализ альтернатив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выбор альтернативы</a:t>
          </a:r>
          <a:endParaRPr lang="ru-RU" sz="2000" kern="1200" dirty="0"/>
        </a:p>
      </dsp:txBody>
      <dsp:txXfrm>
        <a:off x="3724062" y="1968287"/>
        <a:ext cx="2749875" cy="1743867"/>
      </dsp:txXfrm>
    </dsp:sp>
    <dsp:sp modelId="{C3C12A38-34DB-4E18-B454-742ABB04CCB2}">
      <dsp:nvSpPr>
        <dsp:cNvPr id="0" name=""/>
        <dsp:cNvSpPr/>
      </dsp:nvSpPr>
      <dsp:spPr>
        <a:xfrm>
          <a:off x="5247692" y="-47738"/>
          <a:ext cx="3542088" cy="3542088"/>
        </a:xfrm>
        <a:prstGeom prst="circularArrow">
          <a:avLst>
            <a:gd name="adj1" fmla="val 2898"/>
            <a:gd name="adj2" fmla="val 354494"/>
            <a:gd name="adj3" fmla="val 19469995"/>
            <a:gd name="adj4" fmla="val 12575511"/>
            <a:gd name="adj5" fmla="val 3381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9C891C-3822-46EA-90FA-2C2617282CCC}">
      <dsp:nvSpPr>
        <dsp:cNvPr id="0" name=""/>
        <dsp:cNvSpPr/>
      </dsp:nvSpPr>
      <dsp:spPr>
        <a:xfrm>
          <a:off x="4305005" y="903647"/>
          <a:ext cx="2540785" cy="1010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smtClean="0"/>
            <a:t>Принятие решения</a:t>
          </a:r>
          <a:endParaRPr lang="ru-RU" sz="2000" b="1" kern="1200" dirty="0"/>
        </a:p>
      </dsp:txBody>
      <dsp:txXfrm>
        <a:off x="4334598" y="933240"/>
        <a:ext cx="2481599" cy="951200"/>
      </dsp:txXfrm>
    </dsp:sp>
    <dsp:sp modelId="{DD22D73E-E0CE-48EE-AF85-BF3179798A13}">
      <dsp:nvSpPr>
        <dsp:cNvPr id="0" name=""/>
        <dsp:cNvSpPr/>
      </dsp:nvSpPr>
      <dsp:spPr>
        <a:xfrm>
          <a:off x="7334602" y="1408840"/>
          <a:ext cx="2858383" cy="235756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реализация и коррекция</a:t>
          </a:r>
          <a:endParaRPr lang="ru-RU" sz="2000" kern="1200" dirty="0"/>
        </a:p>
      </dsp:txBody>
      <dsp:txXfrm>
        <a:off x="7388856" y="1463094"/>
        <a:ext cx="2749875" cy="1743867"/>
      </dsp:txXfrm>
    </dsp:sp>
    <dsp:sp modelId="{2D061BDF-3810-4F97-98C5-1D4987E56E8A}">
      <dsp:nvSpPr>
        <dsp:cNvPr id="0" name=""/>
        <dsp:cNvSpPr/>
      </dsp:nvSpPr>
      <dsp:spPr>
        <a:xfrm>
          <a:off x="7969798" y="3261216"/>
          <a:ext cx="2540785" cy="1010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smtClean="0"/>
            <a:t>Реализация решения </a:t>
          </a:r>
          <a:endParaRPr lang="ru-RU" sz="2000" b="1" kern="1200" dirty="0"/>
        </a:p>
      </dsp:txBody>
      <dsp:txXfrm>
        <a:off x="7999391" y="3290809"/>
        <a:ext cx="2481599" cy="951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ED341-EAC5-40D4-8731-AEB3F89AED65}">
      <dsp:nvSpPr>
        <dsp:cNvPr id="0" name=""/>
        <dsp:cNvSpPr/>
      </dsp:nvSpPr>
      <dsp:spPr>
        <a:xfrm>
          <a:off x="911032" y="2519"/>
          <a:ext cx="4096952" cy="641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ВНЕШНИЕ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9829" y="21316"/>
        <a:ext cx="4059358" cy="604193"/>
      </dsp:txXfrm>
    </dsp:sp>
    <dsp:sp modelId="{3CF0DA80-2BDE-4993-9D44-73DAFA8D6C29}">
      <dsp:nvSpPr>
        <dsp:cNvPr id="0" name=""/>
        <dsp:cNvSpPr/>
      </dsp:nvSpPr>
      <dsp:spPr>
        <a:xfrm>
          <a:off x="1320728" y="644307"/>
          <a:ext cx="342144" cy="754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05"/>
              </a:lnTo>
              <a:lnTo>
                <a:pt x="342144" y="75450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FC847-A31A-4824-9AB0-07C12AC6EF57}">
      <dsp:nvSpPr>
        <dsp:cNvPr id="0" name=""/>
        <dsp:cNvSpPr/>
      </dsp:nvSpPr>
      <dsp:spPr>
        <a:xfrm>
          <a:off x="1662872" y="852514"/>
          <a:ext cx="3277562" cy="10925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условия физической и социальной среды деятельности руководителя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94873" y="884515"/>
        <a:ext cx="3213560" cy="1028593"/>
      </dsp:txXfrm>
    </dsp:sp>
    <dsp:sp modelId="{BABC9D9F-EE01-452E-AE90-412E57948399}">
      <dsp:nvSpPr>
        <dsp:cNvPr id="0" name=""/>
        <dsp:cNvSpPr/>
      </dsp:nvSpPr>
      <dsp:spPr>
        <a:xfrm>
          <a:off x="1320728" y="644307"/>
          <a:ext cx="426574" cy="3338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8463"/>
              </a:lnTo>
              <a:lnTo>
                <a:pt x="426574" y="33384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E5418-6CF2-4948-8976-65B33B52BCED}">
      <dsp:nvSpPr>
        <dsp:cNvPr id="0" name=""/>
        <dsp:cNvSpPr/>
      </dsp:nvSpPr>
      <dsp:spPr>
        <a:xfrm>
          <a:off x="1747302" y="2524685"/>
          <a:ext cx="3277562" cy="291616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характер задач, объем и качество информации, техническая оснащенность, компетентность персонала. Эти факторы могут создавать стереотипность (шаблонность) действий руководителя: например, в выборе источника информации, в выборе исполнителей и т.д.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2714" y="2610097"/>
        <a:ext cx="3106738" cy="2745345"/>
      </dsp:txXfrm>
    </dsp:sp>
    <dsp:sp modelId="{6BF9D563-0BDC-4E8C-9E8D-67A5B387C7CA}">
      <dsp:nvSpPr>
        <dsp:cNvPr id="0" name=""/>
        <dsp:cNvSpPr/>
      </dsp:nvSpPr>
      <dsp:spPr>
        <a:xfrm>
          <a:off x="6032223" y="2519"/>
          <a:ext cx="4096952" cy="622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ВНУТРЕННИЕ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50448" y="20744"/>
        <a:ext cx="4060502" cy="585795"/>
      </dsp:txXfrm>
    </dsp:sp>
    <dsp:sp modelId="{DFD54950-102B-44C4-A5B7-9233AA2C47E8}">
      <dsp:nvSpPr>
        <dsp:cNvPr id="0" name=""/>
        <dsp:cNvSpPr/>
      </dsp:nvSpPr>
      <dsp:spPr>
        <a:xfrm>
          <a:off x="6441918" y="624764"/>
          <a:ext cx="346766" cy="636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738"/>
              </a:lnTo>
              <a:lnTo>
                <a:pt x="346766" y="63673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D0303-20EC-4958-AA49-E6B8DED66CA7}">
      <dsp:nvSpPr>
        <dsp:cNvPr id="0" name=""/>
        <dsp:cNvSpPr/>
      </dsp:nvSpPr>
      <dsp:spPr>
        <a:xfrm>
          <a:off x="6788684" y="806546"/>
          <a:ext cx="3277562" cy="90991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свойства и качества личности руководителя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15334" y="833196"/>
        <a:ext cx="3224262" cy="856612"/>
      </dsp:txXfrm>
    </dsp:sp>
    <dsp:sp modelId="{F3FFC30B-1A92-42A9-8DB2-11D0C143BB60}">
      <dsp:nvSpPr>
        <dsp:cNvPr id="0" name=""/>
        <dsp:cNvSpPr/>
      </dsp:nvSpPr>
      <dsp:spPr>
        <a:xfrm>
          <a:off x="6441918" y="624764"/>
          <a:ext cx="409695" cy="3416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6356"/>
              </a:lnTo>
              <a:lnTo>
                <a:pt x="409695" y="341635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34E2D-7175-4564-8207-625DD2741831}">
      <dsp:nvSpPr>
        <dsp:cNvPr id="0" name=""/>
        <dsp:cNvSpPr/>
      </dsp:nvSpPr>
      <dsp:spPr>
        <a:xfrm>
          <a:off x="6851614" y="2558915"/>
          <a:ext cx="3277562" cy="296441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индивидуальные особенности ВНД, система навыков, привычек и знаний, опыт деятельности, творческие способности личности, ее эмоциональная устойчивость, склонность к риску/ плохая память, неразвитое воображение, не владение логикой мышления, недостаток опыта и т.д.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38439" y="2645740"/>
        <a:ext cx="3103912" cy="27907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1E99E-8A5B-4594-8CB9-903AA809B38D}">
      <dsp:nvSpPr>
        <dsp:cNvPr id="0" name=""/>
        <dsp:cNvSpPr/>
      </dsp:nvSpPr>
      <dsp:spPr>
        <a:xfrm>
          <a:off x="1341410" y="2292777"/>
          <a:ext cx="570427" cy="1086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213" y="0"/>
              </a:lnTo>
              <a:lnTo>
                <a:pt x="285213" y="1086943"/>
              </a:lnTo>
              <a:lnTo>
                <a:pt x="570427" y="1086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595936" y="2805560"/>
        <a:ext cx="61376" cy="61376"/>
      </dsp:txXfrm>
    </dsp:sp>
    <dsp:sp modelId="{06A7B57C-0F6B-42C5-A419-ED49555AE653}">
      <dsp:nvSpPr>
        <dsp:cNvPr id="0" name=""/>
        <dsp:cNvSpPr/>
      </dsp:nvSpPr>
      <dsp:spPr>
        <a:xfrm>
          <a:off x="1341410" y="2247057"/>
          <a:ext cx="570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42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612364" y="2278516"/>
        <a:ext cx="28521" cy="28521"/>
      </dsp:txXfrm>
    </dsp:sp>
    <dsp:sp modelId="{F9D7C0D4-1213-45F3-9FF8-3B6A98E1B20E}">
      <dsp:nvSpPr>
        <dsp:cNvPr id="0" name=""/>
        <dsp:cNvSpPr/>
      </dsp:nvSpPr>
      <dsp:spPr>
        <a:xfrm>
          <a:off x="1341410" y="1205834"/>
          <a:ext cx="570427" cy="1086943"/>
        </a:xfrm>
        <a:custGeom>
          <a:avLst/>
          <a:gdLst/>
          <a:ahLst/>
          <a:cxnLst/>
          <a:rect l="0" t="0" r="0" b="0"/>
          <a:pathLst>
            <a:path>
              <a:moveTo>
                <a:pt x="0" y="1086943"/>
              </a:moveTo>
              <a:lnTo>
                <a:pt x="285213" y="1086943"/>
              </a:lnTo>
              <a:lnTo>
                <a:pt x="285213" y="0"/>
              </a:lnTo>
              <a:lnTo>
                <a:pt x="5704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595936" y="1718617"/>
        <a:ext cx="61376" cy="61376"/>
      </dsp:txXfrm>
    </dsp:sp>
    <dsp:sp modelId="{DB7647AF-0771-4687-8A14-08FF56040FD4}">
      <dsp:nvSpPr>
        <dsp:cNvPr id="0" name=""/>
        <dsp:cNvSpPr/>
      </dsp:nvSpPr>
      <dsp:spPr>
        <a:xfrm rot="16200000">
          <a:off x="-1381668" y="1858000"/>
          <a:ext cx="4576603" cy="8695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Процесс принятия решения</a:t>
          </a:r>
          <a:endParaRPr lang="ru-RU" sz="24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1381668" y="1858000"/>
        <a:ext cx="4576603" cy="869554"/>
      </dsp:txXfrm>
    </dsp:sp>
    <dsp:sp modelId="{EE49EBB4-1906-4F52-BE6A-79BBE57A8542}">
      <dsp:nvSpPr>
        <dsp:cNvPr id="0" name=""/>
        <dsp:cNvSpPr/>
      </dsp:nvSpPr>
      <dsp:spPr>
        <a:xfrm>
          <a:off x="1911838" y="771056"/>
          <a:ext cx="8131904" cy="869554"/>
        </a:xfrm>
        <a:prstGeom prst="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занимает в структуре управления центральное, иерархически главное место; 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11838" y="771056"/>
        <a:ext cx="8131904" cy="869554"/>
      </dsp:txXfrm>
    </dsp:sp>
    <dsp:sp modelId="{0E26252A-4B84-4E9C-B71C-E3DC23FF8832}">
      <dsp:nvSpPr>
        <dsp:cNvPr id="0" name=""/>
        <dsp:cNvSpPr/>
      </dsp:nvSpPr>
      <dsp:spPr>
        <a:xfrm>
          <a:off x="1911838" y="1858000"/>
          <a:ext cx="8114335" cy="869554"/>
        </a:xfrm>
        <a:prstGeom prst="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широко представлен в управленческой деятельности и включен во все этапы ее реализации, во все ситуации и на всех уровнях</a:t>
          </a:r>
          <a:endParaRPr lang="ru-RU" sz="1800" b="1" kern="1200" dirty="0"/>
        </a:p>
      </dsp:txBody>
      <dsp:txXfrm>
        <a:off x="1911838" y="1858000"/>
        <a:ext cx="8114335" cy="869554"/>
      </dsp:txXfrm>
    </dsp:sp>
    <dsp:sp modelId="{3A925C19-83FE-4CEB-AF33-9D244043EE18}">
      <dsp:nvSpPr>
        <dsp:cNvPr id="0" name=""/>
        <dsp:cNvSpPr/>
      </dsp:nvSpPr>
      <dsp:spPr>
        <a:xfrm>
          <a:off x="1911838" y="2944943"/>
          <a:ext cx="8052786" cy="869554"/>
        </a:xfrm>
        <a:prstGeom prst="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имеет высокую степень сложности, максимальную развернутость, специфические меры и формы ответственности; а также существует в индивидуальной и групповой форме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11838" y="2944943"/>
        <a:ext cx="8052786" cy="8695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53BA6-70D1-4750-B49D-CA230102D615}">
      <dsp:nvSpPr>
        <dsp:cNvPr id="0" name=""/>
        <dsp:cNvSpPr/>
      </dsp:nvSpPr>
      <dsp:spPr>
        <a:xfrm>
          <a:off x="0" y="247650"/>
          <a:ext cx="3286125" cy="19716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решение как процесс от незнания к знанию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7650"/>
        <a:ext cx="3286125" cy="1971675"/>
      </dsp:txXfrm>
    </dsp:sp>
    <dsp:sp modelId="{C751CCB5-616D-4BED-BABB-FF05D11A41E3}">
      <dsp:nvSpPr>
        <dsp:cNvPr id="0" name=""/>
        <dsp:cNvSpPr/>
      </dsp:nvSpPr>
      <dsp:spPr>
        <a:xfrm>
          <a:off x="3614737" y="247650"/>
          <a:ext cx="3286125" cy="19716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личностный профиль решения: совокупность индивидуальных особенностей руководителя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4737" y="247650"/>
        <a:ext cx="3286125" cy="1971675"/>
      </dsp:txXfrm>
    </dsp:sp>
    <dsp:sp modelId="{0384EA63-17BF-4017-A969-029234C2E57F}">
      <dsp:nvSpPr>
        <dsp:cNvPr id="0" name=""/>
        <dsp:cNvSpPr/>
      </dsp:nvSpPr>
      <dsp:spPr>
        <a:xfrm>
          <a:off x="7229475" y="247650"/>
          <a:ext cx="3286125" cy="19716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взаимодействие людей, участвующих в процессе принятия решения (те, кто готовит решение, чьи интересы оно затрагивает, и кто его исполняет)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29475" y="247650"/>
        <a:ext cx="3286125" cy="1971675"/>
      </dsp:txXfrm>
    </dsp:sp>
    <dsp:sp modelId="{B75435C9-EC9E-48E9-B13E-1E750DCE76DA}">
      <dsp:nvSpPr>
        <dsp:cNvPr id="0" name=""/>
        <dsp:cNvSpPr/>
      </dsp:nvSpPr>
      <dsp:spPr>
        <a:xfrm>
          <a:off x="1807368" y="2547937"/>
          <a:ext cx="3286125" cy="19716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восприятие решений исполнителем: оно должно быть психологически обоснованным и понятным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7368" y="2547937"/>
        <a:ext cx="3286125" cy="1971675"/>
      </dsp:txXfrm>
    </dsp:sp>
    <dsp:sp modelId="{73B5D3EC-CC74-41D7-B1EC-8B6DCA887181}">
      <dsp:nvSpPr>
        <dsp:cNvPr id="0" name=""/>
        <dsp:cNvSpPr/>
      </dsp:nvSpPr>
      <dsp:spPr>
        <a:xfrm>
          <a:off x="5422106" y="2547937"/>
          <a:ext cx="3286125" cy="19716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программа деятельности исполнителя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2106" y="2547937"/>
        <a:ext cx="3286125" cy="19716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BF7D1-FF7A-432B-B93C-A3BE0F11B017}">
      <dsp:nvSpPr>
        <dsp:cNvPr id="0" name=""/>
        <dsp:cNvSpPr/>
      </dsp:nvSpPr>
      <dsp:spPr>
        <a:xfrm>
          <a:off x="8875" y="321958"/>
          <a:ext cx="2194772" cy="276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75" y="321958"/>
        <a:ext cx="2194772" cy="877908"/>
      </dsp:txXfrm>
    </dsp:sp>
    <dsp:sp modelId="{1BF66B81-C82B-468E-9422-A4CAAC6A7F0D}">
      <dsp:nvSpPr>
        <dsp:cNvPr id="0" name=""/>
        <dsp:cNvSpPr/>
      </dsp:nvSpPr>
      <dsp:spPr>
        <a:xfrm>
          <a:off x="206403" y="1164521"/>
          <a:ext cx="2681748" cy="44010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прогнозирование пути решения задач и их соотнесение с реальными условиями реализации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949" y="1243067"/>
        <a:ext cx="2524656" cy="4243916"/>
      </dsp:txXfrm>
    </dsp:sp>
    <dsp:sp modelId="{86E0876E-6BD8-4DF0-BEB5-374AAB25DA46}">
      <dsp:nvSpPr>
        <dsp:cNvPr id="0" name=""/>
        <dsp:cNvSpPr/>
      </dsp:nvSpPr>
      <dsp:spPr>
        <a:xfrm rot="13457">
          <a:off x="2597236" y="495165"/>
          <a:ext cx="834420" cy="54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2597237" y="604131"/>
        <a:ext cx="670490" cy="327860"/>
      </dsp:txXfrm>
    </dsp:sp>
    <dsp:sp modelId="{603C8247-1CB4-4C81-A556-69C80175789B}">
      <dsp:nvSpPr>
        <dsp:cNvPr id="0" name=""/>
        <dsp:cNvSpPr/>
      </dsp:nvSpPr>
      <dsp:spPr>
        <a:xfrm>
          <a:off x="3778014" y="336713"/>
          <a:ext cx="2194772" cy="276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78014" y="336713"/>
        <a:ext cx="2194772" cy="877908"/>
      </dsp:txXfrm>
    </dsp:sp>
    <dsp:sp modelId="{AEE88D63-7AE8-4C82-9490-1C65D37A19C0}">
      <dsp:nvSpPr>
        <dsp:cNvPr id="0" name=""/>
        <dsp:cNvSpPr/>
      </dsp:nvSpPr>
      <dsp:spPr>
        <a:xfrm>
          <a:off x="3998334" y="1223540"/>
          <a:ext cx="2568080" cy="434198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составление информационного описания «слагаемых» необходимых для принятия решения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73550" y="1298756"/>
        <a:ext cx="2417648" cy="4191557"/>
      </dsp:txXfrm>
    </dsp:sp>
    <dsp:sp modelId="{D19B23E6-3B95-4241-945E-56503AFA1B93}">
      <dsp:nvSpPr>
        <dsp:cNvPr id="0" name=""/>
        <dsp:cNvSpPr/>
      </dsp:nvSpPr>
      <dsp:spPr>
        <a:xfrm rot="21564788">
          <a:off x="6352148" y="483204"/>
          <a:ext cx="804334" cy="54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6352152" y="593331"/>
        <a:ext cx="640404" cy="327860"/>
      </dsp:txXfrm>
    </dsp:sp>
    <dsp:sp modelId="{E3CE3D4C-D8DA-4B65-95C1-BF0BEA05BD7F}">
      <dsp:nvSpPr>
        <dsp:cNvPr id="0" name=""/>
        <dsp:cNvSpPr/>
      </dsp:nvSpPr>
      <dsp:spPr>
        <a:xfrm>
          <a:off x="7490318" y="298688"/>
          <a:ext cx="2194772" cy="276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90318" y="298688"/>
        <a:ext cx="2194772" cy="877908"/>
      </dsp:txXfrm>
    </dsp:sp>
    <dsp:sp modelId="{134343D0-9892-4A9D-8ED6-CD3F1251AFA0}">
      <dsp:nvSpPr>
        <dsp:cNvPr id="0" name=""/>
        <dsp:cNvSpPr/>
      </dsp:nvSpPr>
      <dsp:spPr>
        <a:xfrm>
          <a:off x="7562481" y="1071439"/>
          <a:ext cx="2938975" cy="449409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умение оперировать знаниями, используя профессиональный опыт и интуицию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48561" y="1157519"/>
        <a:ext cx="2766815" cy="4321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BF7D1-FF7A-432B-B93C-A3BE0F11B017}">
      <dsp:nvSpPr>
        <dsp:cNvPr id="0" name=""/>
        <dsp:cNvSpPr/>
      </dsp:nvSpPr>
      <dsp:spPr>
        <a:xfrm>
          <a:off x="3354" y="61995"/>
          <a:ext cx="3494588" cy="276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54" y="61995"/>
        <a:ext cx="3494588" cy="1397835"/>
      </dsp:txXfrm>
    </dsp:sp>
    <dsp:sp modelId="{1BF66B81-C82B-468E-9422-A4CAAC6A7F0D}">
      <dsp:nvSpPr>
        <dsp:cNvPr id="0" name=""/>
        <dsp:cNvSpPr/>
      </dsp:nvSpPr>
      <dsp:spPr>
        <a:xfrm>
          <a:off x="317864" y="1164521"/>
          <a:ext cx="4269967" cy="44010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подключение к разработке решения специалистов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2927" y="1289584"/>
        <a:ext cx="4019841" cy="4150882"/>
      </dsp:txXfrm>
    </dsp:sp>
    <dsp:sp modelId="{86E0876E-6BD8-4DF0-BEB5-374AAB25DA46}">
      <dsp:nvSpPr>
        <dsp:cNvPr id="0" name=""/>
        <dsp:cNvSpPr/>
      </dsp:nvSpPr>
      <dsp:spPr>
        <a:xfrm rot="8452">
          <a:off x="4124630" y="333356"/>
          <a:ext cx="1328585" cy="870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100" kern="1200"/>
        </a:p>
      </dsp:txBody>
      <dsp:txXfrm>
        <a:off x="4124630" y="507045"/>
        <a:ext cx="1067570" cy="522031"/>
      </dsp:txXfrm>
    </dsp:sp>
    <dsp:sp modelId="{603C8247-1CB4-4C81-A556-69C80175789B}">
      <dsp:nvSpPr>
        <dsp:cNvPr id="0" name=""/>
        <dsp:cNvSpPr/>
      </dsp:nvSpPr>
      <dsp:spPr>
        <a:xfrm>
          <a:off x="6004700" y="76749"/>
          <a:ext cx="3494588" cy="276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04700" y="76749"/>
        <a:ext cx="3494588" cy="1397835"/>
      </dsp:txXfrm>
    </dsp:sp>
    <dsp:sp modelId="{AEE88D63-7AE8-4C82-9490-1C65D37A19C0}">
      <dsp:nvSpPr>
        <dsp:cNvPr id="0" name=""/>
        <dsp:cNvSpPr/>
      </dsp:nvSpPr>
      <dsp:spPr>
        <a:xfrm>
          <a:off x="6355502" y="1223540"/>
          <a:ext cx="4088983" cy="434198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наличие волевой подготовки для преодоления «борьбы мотивов» в пользу принятого решения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5264" y="1343302"/>
        <a:ext cx="3849459" cy="41024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8E741-4612-4003-853C-1AD35094A523}">
      <dsp:nvSpPr>
        <dsp:cNvPr id="0" name=""/>
        <dsp:cNvSpPr/>
      </dsp:nvSpPr>
      <dsp:spPr>
        <a:xfrm>
          <a:off x="324245" y="2182900"/>
          <a:ext cx="2489721" cy="12448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Самооценка руководителем своих данных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0706" y="2219361"/>
        <a:ext cx="2416799" cy="1171938"/>
      </dsp:txXfrm>
    </dsp:sp>
    <dsp:sp modelId="{4FDC5C3E-A389-4D85-8F33-CCA5B0281FC9}">
      <dsp:nvSpPr>
        <dsp:cNvPr id="0" name=""/>
        <dsp:cNvSpPr/>
      </dsp:nvSpPr>
      <dsp:spPr>
        <a:xfrm rot="18255963">
          <a:off x="2427520" y="2054685"/>
          <a:ext cx="1768781" cy="39512"/>
        </a:xfrm>
        <a:custGeom>
          <a:avLst/>
          <a:gdLst/>
          <a:ahLst/>
          <a:cxnLst/>
          <a:rect l="0" t="0" r="0" b="0"/>
          <a:pathLst>
            <a:path>
              <a:moveTo>
                <a:pt x="0" y="19756"/>
              </a:moveTo>
              <a:lnTo>
                <a:pt x="1768781" y="1975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3267691" y="2030222"/>
        <a:ext cx="88439" cy="88439"/>
      </dsp:txXfrm>
    </dsp:sp>
    <dsp:sp modelId="{548B461B-9241-476D-B078-CA39136D7819}">
      <dsp:nvSpPr>
        <dsp:cNvPr id="0" name=""/>
        <dsp:cNvSpPr/>
      </dsp:nvSpPr>
      <dsp:spPr>
        <a:xfrm>
          <a:off x="3809855" y="721122"/>
          <a:ext cx="2489721" cy="12448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Внутренняя  стратегия 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46316" y="757583"/>
        <a:ext cx="2416799" cy="1171938"/>
      </dsp:txXfrm>
    </dsp:sp>
    <dsp:sp modelId="{E3984162-DBDE-45BD-936D-151FA9044665}">
      <dsp:nvSpPr>
        <dsp:cNvPr id="0" name=""/>
        <dsp:cNvSpPr/>
      </dsp:nvSpPr>
      <dsp:spPr>
        <a:xfrm rot="19457599">
          <a:off x="6184300" y="965899"/>
          <a:ext cx="1226440" cy="39512"/>
        </a:xfrm>
        <a:custGeom>
          <a:avLst/>
          <a:gdLst/>
          <a:ahLst/>
          <a:cxnLst/>
          <a:rect l="0" t="0" r="0" b="0"/>
          <a:pathLst>
            <a:path>
              <a:moveTo>
                <a:pt x="0" y="19756"/>
              </a:moveTo>
              <a:lnTo>
                <a:pt x="1226440" y="1975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766859" y="954994"/>
        <a:ext cx="61322" cy="61322"/>
      </dsp:txXfrm>
    </dsp:sp>
    <dsp:sp modelId="{85269D0F-2816-4172-9460-9C73F6CDD46C}">
      <dsp:nvSpPr>
        <dsp:cNvPr id="0" name=""/>
        <dsp:cNvSpPr/>
      </dsp:nvSpPr>
      <dsp:spPr>
        <a:xfrm>
          <a:off x="7295464" y="5327"/>
          <a:ext cx="4047913" cy="12448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Качество решения зависит от компетентности руководителя, интеллекта, способностей и воли.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31925" y="41788"/>
        <a:ext cx="3974991" cy="1171938"/>
      </dsp:txXfrm>
    </dsp:sp>
    <dsp:sp modelId="{E6E1D8DC-B0B5-4717-9B50-BC8FEFEC09B4}">
      <dsp:nvSpPr>
        <dsp:cNvPr id="0" name=""/>
        <dsp:cNvSpPr/>
      </dsp:nvSpPr>
      <dsp:spPr>
        <a:xfrm rot="2142401">
          <a:off x="6184300" y="1681694"/>
          <a:ext cx="1226440" cy="39512"/>
        </a:xfrm>
        <a:custGeom>
          <a:avLst/>
          <a:gdLst/>
          <a:ahLst/>
          <a:cxnLst/>
          <a:rect l="0" t="0" r="0" b="0"/>
          <a:pathLst>
            <a:path>
              <a:moveTo>
                <a:pt x="0" y="19756"/>
              </a:moveTo>
              <a:lnTo>
                <a:pt x="1226440" y="1975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766859" y="1670789"/>
        <a:ext cx="61322" cy="61322"/>
      </dsp:txXfrm>
    </dsp:sp>
    <dsp:sp modelId="{DFACF088-04C6-4229-B240-F5B12516FA63}">
      <dsp:nvSpPr>
        <dsp:cNvPr id="0" name=""/>
        <dsp:cNvSpPr/>
      </dsp:nvSpPr>
      <dsp:spPr>
        <a:xfrm>
          <a:off x="7295464" y="1436917"/>
          <a:ext cx="4047962" cy="12448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Проявляет большую активность в поисках информации, конструктивно действует в экстремальных ситуациях, устойчив к давлению чужого мнения</a:t>
          </a:r>
          <a:r>
            <a:rPr lang="ru-RU" sz="1800" kern="1200" smtClean="0"/>
            <a:t>.</a:t>
          </a:r>
          <a:endParaRPr lang="ru-RU" sz="1800" kern="1200" dirty="0"/>
        </a:p>
      </dsp:txBody>
      <dsp:txXfrm>
        <a:off x="7331925" y="1473378"/>
        <a:ext cx="3975040" cy="1171938"/>
      </dsp:txXfrm>
    </dsp:sp>
    <dsp:sp modelId="{45CC90E8-B652-4637-B1D8-3BF14C5A9FFE}">
      <dsp:nvSpPr>
        <dsp:cNvPr id="0" name=""/>
        <dsp:cNvSpPr/>
      </dsp:nvSpPr>
      <dsp:spPr>
        <a:xfrm rot="3344037">
          <a:off x="2427520" y="3516463"/>
          <a:ext cx="1768781" cy="39512"/>
        </a:xfrm>
        <a:custGeom>
          <a:avLst/>
          <a:gdLst/>
          <a:ahLst/>
          <a:cxnLst/>
          <a:rect l="0" t="0" r="0" b="0"/>
          <a:pathLst>
            <a:path>
              <a:moveTo>
                <a:pt x="0" y="19756"/>
              </a:moveTo>
              <a:lnTo>
                <a:pt x="1768781" y="1975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3267691" y="3491999"/>
        <a:ext cx="88439" cy="88439"/>
      </dsp:txXfrm>
    </dsp:sp>
    <dsp:sp modelId="{48FC20F1-5A49-4943-9BDC-12A6B6BD651B}">
      <dsp:nvSpPr>
        <dsp:cNvPr id="0" name=""/>
        <dsp:cNvSpPr/>
      </dsp:nvSpPr>
      <dsp:spPr>
        <a:xfrm>
          <a:off x="3809855" y="3644677"/>
          <a:ext cx="2489721" cy="12448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Внешняя стратегия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46316" y="3681138"/>
        <a:ext cx="2416799" cy="1171938"/>
      </dsp:txXfrm>
    </dsp:sp>
    <dsp:sp modelId="{4B768BCC-CA45-47FC-8FCE-34B5582F9879}">
      <dsp:nvSpPr>
        <dsp:cNvPr id="0" name=""/>
        <dsp:cNvSpPr/>
      </dsp:nvSpPr>
      <dsp:spPr>
        <a:xfrm rot="18969925">
          <a:off x="6107218" y="3769263"/>
          <a:ext cx="1380604" cy="39512"/>
        </a:xfrm>
        <a:custGeom>
          <a:avLst/>
          <a:gdLst/>
          <a:ahLst/>
          <a:cxnLst/>
          <a:rect l="0" t="0" r="0" b="0"/>
          <a:pathLst>
            <a:path>
              <a:moveTo>
                <a:pt x="0" y="19756"/>
              </a:moveTo>
              <a:lnTo>
                <a:pt x="1380604" y="1975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763005" y="3754504"/>
        <a:ext cx="69030" cy="69030"/>
      </dsp:txXfrm>
    </dsp:sp>
    <dsp:sp modelId="{D3010BDE-8C64-4C7B-9847-14B2864E3CEC}">
      <dsp:nvSpPr>
        <dsp:cNvPr id="0" name=""/>
        <dsp:cNvSpPr/>
      </dsp:nvSpPr>
      <dsp:spPr>
        <a:xfrm>
          <a:off x="7295464" y="2868507"/>
          <a:ext cx="4008426" cy="8848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Успехи или неудачи зависят от внешних обстоятельств. 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21380" y="2894423"/>
        <a:ext cx="3956594" cy="833014"/>
      </dsp:txXfrm>
    </dsp:sp>
    <dsp:sp modelId="{9362CBBA-FF69-4CAD-BD00-7C16B0D3E63E}">
      <dsp:nvSpPr>
        <dsp:cNvPr id="0" name=""/>
        <dsp:cNvSpPr/>
      </dsp:nvSpPr>
      <dsp:spPr>
        <a:xfrm rot="1696815">
          <a:off x="6232086" y="4515246"/>
          <a:ext cx="1130868" cy="39512"/>
        </a:xfrm>
        <a:custGeom>
          <a:avLst/>
          <a:gdLst/>
          <a:ahLst/>
          <a:cxnLst/>
          <a:rect l="0" t="0" r="0" b="0"/>
          <a:pathLst>
            <a:path>
              <a:moveTo>
                <a:pt x="0" y="19756"/>
              </a:moveTo>
              <a:lnTo>
                <a:pt x="1130868" y="1975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769248" y="4506730"/>
        <a:ext cx="56543" cy="56543"/>
      </dsp:txXfrm>
    </dsp:sp>
    <dsp:sp modelId="{42A6B1CE-F0F2-4DE8-BB5B-93BC66DC6898}">
      <dsp:nvSpPr>
        <dsp:cNvPr id="0" name=""/>
        <dsp:cNvSpPr/>
      </dsp:nvSpPr>
      <dsp:spPr>
        <a:xfrm>
          <a:off x="7295464" y="3940083"/>
          <a:ext cx="4126812" cy="1725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Пассивны, считают, что поиск дополнительной информации по решению - это лишь трата времени; а также под давлением извне отказываются от своей позиции, стараясь избежать риска и ответственности.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46006" y="3990625"/>
        <a:ext cx="4025728" cy="1624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0DFB1-8288-4E6D-A9BF-00CE84ABB3BA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72440-FC13-43F1-BFE0-FCA325F64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1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2440-FC13-43F1-BFE0-FCA325F6495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53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2440-FC13-43F1-BFE0-FCA325F6495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67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9D75-9ACC-4EEB-AD39-D78E67FADBA1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561B-0B98-46B2-8ED1-AA9FEA770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9D75-9ACC-4EEB-AD39-D78E67FADBA1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561B-0B98-46B2-8ED1-AA9FEA770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69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9D75-9ACC-4EEB-AD39-D78E67FADBA1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561B-0B98-46B2-8ED1-AA9FEA770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44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9D75-9ACC-4EEB-AD39-D78E67FADBA1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561B-0B98-46B2-8ED1-AA9FEA770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9D75-9ACC-4EEB-AD39-D78E67FADBA1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561B-0B98-46B2-8ED1-AA9FEA770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4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9D75-9ACC-4EEB-AD39-D78E67FADBA1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561B-0B98-46B2-8ED1-AA9FEA770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0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9D75-9ACC-4EEB-AD39-D78E67FADBA1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561B-0B98-46B2-8ED1-AA9FEA770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70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9D75-9ACC-4EEB-AD39-D78E67FADBA1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561B-0B98-46B2-8ED1-AA9FEA770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1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9D75-9ACC-4EEB-AD39-D78E67FADBA1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561B-0B98-46B2-8ED1-AA9FEA770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1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9D75-9ACC-4EEB-AD39-D78E67FADBA1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561B-0B98-46B2-8ED1-AA9FEA770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9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9D75-9ACC-4EEB-AD39-D78E67FADBA1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561B-0B98-46B2-8ED1-AA9FEA770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5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79D75-9ACC-4EEB-AD39-D78E67FADBA1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561B-0B98-46B2-8ED1-AA9FEA770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2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lect.icu/tema-3-rukovodstvo-i-liderstvo-3-1-opredelenie-liderstva-teorii-liderstva-vozniknovenie-i-mify-4682#term-rukovodstvo" TargetMode="External"/><Relationship Id="rId2" Type="http://schemas.openxmlformats.org/officeDocument/2006/relationships/hyperlink" Target="https://intellect.icu/organizatsiya-i-metodika-provedeniya-razlichnykh-form-dvigatelnoj-deyatelnosti-rebenka-1042#term-organizatsiya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42900"/>
            <a:ext cx="9144000" cy="1951891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7. Психология принятия управленческих решений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776046"/>
            <a:ext cx="9144000" cy="4554416"/>
          </a:xfrm>
        </p:spPr>
        <p:txBody>
          <a:bodyPr/>
          <a:lstStyle/>
          <a:p>
            <a:pPr marL="514350" lvl="0" indent="-514350" algn="just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управленческого (организационного) решения.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выработки управленческих решений.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результатов управленческих решений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03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руководителя</a:t>
            </a:r>
            <a:endParaRPr lang="ru-RU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511810"/>
              </p:ext>
            </p:extLst>
          </p:nvPr>
        </p:nvGraphicFramePr>
        <p:xfrm>
          <a:off x="149469" y="1186962"/>
          <a:ext cx="11746523" cy="5671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38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руководителя при принятии решения</a:t>
            </a:r>
            <a:endParaRPr lang="ru-RU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364908"/>
              </p:ext>
            </p:extLst>
          </p:nvPr>
        </p:nvGraphicFramePr>
        <p:xfrm>
          <a:off x="838199" y="1143000"/>
          <a:ext cx="11084169" cy="5618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40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передачи управленческого </a:t>
            </a:r>
            <a:r>
              <a:rPr lang="ru-RU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</a:t>
            </a:r>
            <a:r>
              <a:rPr lang="ru-RU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исполнение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204570"/>
              </p:ext>
            </p:extLst>
          </p:nvPr>
        </p:nvGraphicFramePr>
        <p:xfrm>
          <a:off x="838200" y="1571625"/>
          <a:ext cx="10515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456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pPr algn="just"/>
            <a:r>
              <a:rPr lang="ru-RU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Выработка и принятие управленческого решения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есть процесс сбора и мысленной (аналитико-синтетической) переработки данных, необходимых для принятия решения, с последующим фиксированием в соответствующей (устной или письменной) форме.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564321"/>
              </p:ext>
            </p:extLst>
          </p:nvPr>
        </p:nvGraphicFramePr>
        <p:xfrm>
          <a:off x="838200" y="1552574"/>
          <a:ext cx="10515600" cy="522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81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13396"/>
              </p:ext>
            </p:extLst>
          </p:nvPr>
        </p:nvGraphicFramePr>
        <p:xfrm>
          <a:off x="838200" y="552450"/>
          <a:ext cx="10515600" cy="5624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74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5299" y="287371"/>
            <a:ext cx="11344275" cy="59647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Коллегиальность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это совместное выполнение управленческих функций коллегиальным органом управления. В узком смысле ее следует понимать как принцип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организация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управления, при котором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руководство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осуществляется группой лиц, обладающих равными правами при решении вопросов В широком смысле под коллегиальностью понимают форму принятия решений, при которой учитывается коллективное мнение, используются методы коллективного обсуждения.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Сочетание единоначалия с коллегиальностью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один из принципов организации управления. В данном случае коллегиальность - это привлечение руководителем своих коллег, других сотрудников к процессу выработки решения. Коллегиальность руководства неразрывно связана с внедрением демократических начал в организацию управления. Это достигается созданием коллегиальных органов управления. Однако коллегиальность в выработке решения, также, как и делегирование права его принятия, не снимает ответственности с начальника за выполнение данного решения (решение коллегиальное, а ответственность персональная).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0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450"/>
          </a:xfrm>
        </p:spPr>
        <p:txBody>
          <a:bodyPr>
            <a:noAutofit/>
          </a:bodyPr>
          <a:lstStyle/>
          <a:p>
            <a:pPr algn="ctr"/>
            <a:r>
              <a:rPr lang="ru-RU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Традиционная схема принятия управленческих решений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599" y="1171574"/>
            <a:ext cx="11039475" cy="5507662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этап. Выявление проблемной ситуации и постановка цели:</a:t>
            </a:r>
            <a:endParaRPr lang="ru-RU" sz="1600" b="1" dirty="0" smtClean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определение цели решения;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определение критериев оценки результата решения.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 этап. Сбор всесторонней информации, выявление ограничений:</a:t>
            </a:r>
            <a:endParaRPr lang="ru-RU" sz="1600" b="1" dirty="0" smtClean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изучение существа вопроса;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изучение условий для эффективного решения.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 этап. Разработка альтернатив решения и выбор оптимального варианта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разработка и оценка альтернативных вариантов;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выбор оптимального решения по заданным критериям.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 этап. Организация выполнения принятого решения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оформление приказа;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разработка плана и срока реализации решения;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назначение ответственных лиц;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инструктаж исполнителей.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этап. Контроль выполнения решения:</a:t>
            </a:r>
            <a:endParaRPr lang="ru-RU" sz="1600" b="1" dirty="0" smtClean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предупреждение отклонений, срыва выполнения решений;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возможность принятия нового решения.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1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метод, в котором используются как опыт, накопленный в прошлом, так и текущие допущения в отношении будущего в целях его определения. В результате этого получают картину будущего, которую можно использовать как основу при планировании. 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в управлении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технологию разработки моделей развития управляемого объекта. </a:t>
            </a:r>
          </a:p>
        </p:txBody>
      </p:sp>
      <p:pic>
        <p:nvPicPr>
          <p:cNvPr id="4" name="Объект 3" descr="https://works.doklad.ru/images/oc9QhueFQ7Y/1ee63a55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24843"/>
            <a:ext cx="9544050" cy="4714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6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72478" y="3244334"/>
            <a:ext cx="3247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https://youtu.be/GKko8n3NWEk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2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7175" y="543040"/>
            <a:ext cx="11410950" cy="52445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just" fontAlgn="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Экстраполяция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метод научного исследования, состоящий в распространении выводов, полученных из наблюдения над одной частью явления, на другую его часть; научное прогнозирование событий.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Интерполяция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- это способ вычислить промежуточное значение функции по нескольким уже известным ее значениям.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Дерево целей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 структурированная совокупность целей организации, построенная по иерархическому принципу (распределенная по уровням, ранжированная).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Морфологический анализ - э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 упорядоченный способ получения и рассмотрения систематизированной информации по всем возможным решениям изучаемой проблемы. Морфологический анализ предполагает систематизированный охват проблемы, начиная с данного уровня знания и затем рассмотрения одной за другой всех возможных областей знания, пока не будет достигнут другой уровень знания.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Дельфи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метод количественной оценки экспертами вероятности развития процесса или явления в будущем, обобщении мнения группы экспертов и определении степени согласованности их оценок.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Паттерн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является разновидностью экспертных методов; позволяет анализировать и ранжировать по степени важности сведения в любой области деятельности таким образом, чтобы можно было пред-, ставить сложное и взаимное соотношение постоянных и переменных факторов, на которых основываются принимаемые решения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097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Управленческое решение - это </a:t>
            </a:r>
            <a:r>
              <a:rPr lang="ru-RU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«за других», которое имеет силу власти по отношению к его исполнителям. </a:t>
            </a:r>
            <a:r>
              <a:rPr lang="ru-RU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 управления опирается </a:t>
            </a:r>
            <a:r>
              <a:rPr lang="ru-RU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свой должностной правовой статус и имеет рычаги воздействия (санкции).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537092"/>
              </p:ext>
            </p:extLst>
          </p:nvPr>
        </p:nvGraphicFramePr>
        <p:xfrm>
          <a:off x="838200" y="1485900"/>
          <a:ext cx="10515600" cy="469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10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42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</a:rPr>
              <a:t>Процесс принятия управленческого решения</a:t>
            </a:r>
            <a:endParaRPr lang="ru-RU" sz="36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196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31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6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Этапы принятия решения</a:t>
            </a:r>
            <a:endParaRPr lang="ru-RU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52365"/>
              </p:ext>
            </p:extLst>
          </p:nvPr>
        </p:nvGraphicFramePr>
        <p:xfrm>
          <a:off x="838200" y="1001713"/>
          <a:ext cx="10515600" cy="517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71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Факторы, детерминирующие </a:t>
            </a:r>
            <a:r>
              <a:rPr lang="ru-RU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485224"/>
              </p:ext>
            </p:extLst>
          </p:nvPr>
        </p:nvGraphicFramePr>
        <p:xfrm>
          <a:off x="838199" y="1011114"/>
          <a:ext cx="11040209" cy="5679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121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Управленческое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является инструментом субъекта управления, посредством которого перед подчиненными ставится цель, указываются способы и сроки ее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осуществления.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80188"/>
              </p:ext>
            </p:extLst>
          </p:nvPr>
        </p:nvGraphicFramePr>
        <p:xfrm>
          <a:off x="838200" y="1591408"/>
          <a:ext cx="10515600" cy="4585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57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принятии решения руководитель последовательно проходит психологические операции: мысленное продумывание альтернативных вариантов решения, письменное формулирование решения, доведение решения до </a:t>
            </a:r>
            <a:r>
              <a:rPr lang="ru-RU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исполнителей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598697"/>
              </p:ext>
            </p:extLst>
          </p:nvPr>
        </p:nvGraphicFramePr>
        <p:xfrm>
          <a:off x="838200" y="1409700"/>
          <a:ext cx="10515600" cy="476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95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Психологические 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условия, способствующие развитию искусства исполнения принятого решения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303174"/>
              </p:ext>
            </p:extLst>
          </p:nvPr>
        </p:nvGraphicFramePr>
        <p:xfrm>
          <a:off x="838200" y="1134208"/>
          <a:ext cx="10515600" cy="556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97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Психологические 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условия, способствующие развитию искусства исполнения принятого решения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868246"/>
              </p:ext>
            </p:extLst>
          </p:nvPr>
        </p:nvGraphicFramePr>
        <p:xfrm>
          <a:off x="838200" y="1134208"/>
          <a:ext cx="10515600" cy="556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8640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972</Words>
  <Application>Microsoft Office PowerPoint</Application>
  <PresentationFormat>Широкоэкранный</PresentationFormat>
  <Paragraphs>123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Тема 7. Психология принятия управленческих решений </vt:lpstr>
      <vt:lpstr>Управленческое решение - это решение «за других», которое имеет силу власти по отношению к его исполнителям. Субъект управления опирается на свой должностной правовой статус и имеет рычаги воздействия (санкции).</vt:lpstr>
      <vt:lpstr>Процесс принятия управленческого решения</vt:lpstr>
      <vt:lpstr>Этапы принятия решения</vt:lpstr>
      <vt:lpstr>Факторы, детерминирующие принятие решения</vt:lpstr>
      <vt:lpstr>Управленческое решение является инструментом субъекта управления, посредством которого перед подчиненными ставится цель, указываются способы и сроки ее осуществления.</vt:lpstr>
      <vt:lpstr>  При принятии решения руководитель последовательно проходит психологические операции: мысленное продумывание альтернативных вариантов решения, письменное формулирование решения, доведение решения до исполнителей   </vt:lpstr>
      <vt:lpstr>Психологические условия, способствующие развитию искусства исполнения принятого решения</vt:lpstr>
      <vt:lpstr>Психологические условия, способствующие развитию искусства исполнения принятого решения</vt:lpstr>
      <vt:lpstr>Стратегии руководителя</vt:lpstr>
      <vt:lpstr>Ошибки руководителя при принятии решения</vt:lpstr>
      <vt:lpstr>Методы передачи управленческого решения  на исполнение </vt:lpstr>
      <vt:lpstr>Выработка и принятие управленческого решения - есть процесс сбора и мысленной (аналитико-синтетической) переработки данных, необходимых для принятия решения, с последующим фиксированием в соответствующей (устной или письменной) форме. </vt:lpstr>
      <vt:lpstr>Презентация PowerPoint</vt:lpstr>
      <vt:lpstr>Презентация PowerPoint</vt:lpstr>
      <vt:lpstr>Традиционная схема принятия управленческих решений</vt:lpstr>
      <vt:lpstr>Прогнозирование - это метод, в котором используются как опыт, накопленный в прошлом, так и текущие допущения в отношении будущего в целях его определения. В результате этого получают картину будущего, которую можно использовать как основу при планировании. Прогноз в управлении представляет собой технологию разработки моделей развития управляемого объекта.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7. Психология принятия управленческих решений </dc:title>
  <dc:creator>Пользователь Windows</dc:creator>
  <cp:lastModifiedBy>Пользователь Windows</cp:lastModifiedBy>
  <cp:revision>22</cp:revision>
  <dcterms:created xsi:type="dcterms:W3CDTF">2021-10-12T14:07:12Z</dcterms:created>
  <dcterms:modified xsi:type="dcterms:W3CDTF">2021-10-12T16:25:21Z</dcterms:modified>
</cp:coreProperties>
</file>