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1" r:id="rId16"/>
    <p:sldId id="273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7732C-3479-4B22-9087-7050E65DCE6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</dgm:pt>
    <dgm:pt modelId="{0EE8B5DA-6B8D-4626-83B7-D7E707587D1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МОТИВ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058C79EE-CE39-4857-BC11-E1C0844CEC92}" type="parTrans" cxnId="{7C429A02-827B-485E-B0DA-47DFAB06FD37}">
      <dgm:prSet/>
      <dgm:spPr/>
      <dgm:t>
        <a:bodyPr/>
        <a:lstStyle/>
        <a:p>
          <a:endParaRPr lang="ru-RU"/>
        </a:p>
      </dgm:t>
    </dgm:pt>
    <dgm:pt modelId="{92D01A86-418D-4796-91A3-F034DE85902F}" type="sibTrans" cxnId="{7C429A02-827B-485E-B0DA-47DFAB06FD37}">
      <dgm:prSet/>
      <dgm:spPr>
        <a:solidFill>
          <a:srgbClr val="7030A0"/>
        </a:solidFill>
      </dgm:spPr>
      <dgm:t>
        <a:bodyPr/>
        <a:lstStyle/>
        <a:p>
          <a:endParaRPr lang="ru-RU"/>
        </a:p>
      </dgm:t>
    </dgm:pt>
    <dgm:pt modelId="{340E05AB-1C4C-4EAE-82A1-728C8F9DF91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МОТИВАЦИЯ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8144EF61-8EF8-452C-843E-9825BB8CCF41}" type="parTrans" cxnId="{F712DE3D-B4D5-4211-96BC-72459FEE5719}">
      <dgm:prSet/>
      <dgm:spPr/>
      <dgm:t>
        <a:bodyPr/>
        <a:lstStyle/>
        <a:p>
          <a:endParaRPr lang="ru-RU"/>
        </a:p>
      </dgm:t>
    </dgm:pt>
    <dgm:pt modelId="{CA525B20-2B00-402B-AF5E-73793AEE89A6}" type="sibTrans" cxnId="{F712DE3D-B4D5-4211-96BC-72459FEE5719}">
      <dgm:prSet/>
      <dgm:spPr>
        <a:solidFill>
          <a:srgbClr val="C00000"/>
        </a:solidFill>
      </dgm:spPr>
      <dgm:t>
        <a:bodyPr/>
        <a:lstStyle/>
        <a:p>
          <a:endParaRPr lang="ru-RU"/>
        </a:p>
      </dgm:t>
    </dgm:pt>
    <dgm:pt modelId="{99C7EA22-44E0-43C0-8D79-C9069C3EA39A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ПОТРЕБНОСТЬ</a:t>
          </a:r>
          <a:endParaRPr kumimoji="0" lang="ru-RU" altLang="ru-RU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B7A6037E-3438-41F5-8A3B-377691F7A07E}" type="parTrans" cxnId="{5FAC0D51-A085-4DA1-9342-09F27092AA89}">
      <dgm:prSet/>
      <dgm:spPr/>
      <dgm:t>
        <a:bodyPr/>
        <a:lstStyle/>
        <a:p>
          <a:endParaRPr lang="ru-RU"/>
        </a:p>
      </dgm:t>
    </dgm:pt>
    <dgm:pt modelId="{60B081C5-EA1E-49EE-A89B-694EEAFB4548}" type="sibTrans" cxnId="{5FAC0D51-A085-4DA1-9342-09F27092AA89}">
      <dgm:prSet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3DA8C039-E4A6-4CCD-8CBB-BB1CF6C393B9}" type="pres">
      <dgm:prSet presAssocID="{7D17732C-3479-4B22-9087-7050E65DCE62}" presName="cycle" presStyleCnt="0">
        <dgm:presLayoutVars>
          <dgm:dir/>
          <dgm:resizeHandles val="exact"/>
        </dgm:presLayoutVars>
      </dgm:prSet>
      <dgm:spPr/>
    </dgm:pt>
    <dgm:pt modelId="{F20273B1-0807-4546-AE2E-3CD9DDA2F2D2}" type="pres">
      <dgm:prSet presAssocID="{0EE8B5DA-6B8D-4626-83B7-D7E707587D1C}" presName="dummy" presStyleCnt="0"/>
      <dgm:spPr/>
    </dgm:pt>
    <dgm:pt modelId="{415D8AC7-E2A0-4525-93A3-346FDBE2CC69}" type="pres">
      <dgm:prSet presAssocID="{0EE8B5DA-6B8D-4626-83B7-D7E707587D1C}" presName="node" presStyleLbl="revTx" presStyleIdx="0" presStyleCnt="3">
        <dgm:presLayoutVars>
          <dgm:bulletEnabled val="1"/>
        </dgm:presLayoutVars>
      </dgm:prSet>
      <dgm:spPr/>
    </dgm:pt>
    <dgm:pt modelId="{EE87083C-376D-4FB4-8CA9-B2B12B20A1FB}" type="pres">
      <dgm:prSet presAssocID="{92D01A86-418D-4796-91A3-F034DE85902F}" presName="sibTrans" presStyleLbl="node1" presStyleIdx="0" presStyleCnt="3"/>
      <dgm:spPr/>
    </dgm:pt>
    <dgm:pt modelId="{EBD86CAD-46A1-4B2C-9176-D2F135A7572C}" type="pres">
      <dgm:prSet presAssocID="{340E05AB-1C4C-4EAE-82A1-728C8F9DF917}" presName="dummy" presStyleCnt="0"/>
      <dgm:spPr/>
    </dgm:pt>
    <dgm:pt modelId="{7E13B64E-8711-47B3-BFD4-9DCC4D9858C1}" type="pres">
      <dgm:prSet presAssocID="{340E05AB-1C4C-4EAE-82A1-728C8F9DF917}" presName="node" presStyleLbl="revTx" presStyleIdx="1" presStyleCnt="3">
        <dgm:presLayoutVars>
          <dgm:bulletEnabled val="1"/>
        </dgm:presLayoutVars>
      </dgm:prSet>
      <dgm:spPr/>
    </dgm:pt>
    <dgm:pt modelId="{DDC8BCA4-E9B9-496A-8F36-C8CA4B1407F1}" type="pres">
      <dgm:prSet presAssocID="{CA525B20-2B00-402B-AF5E-73793AEE89A6}" presName="sibTrans" presStyleLbl="node1" presStyleIdx="1" presStyleCnt="3"/>
      <dgm:spPr/>
    </dgm:pt>
    <dgm:pt modelId="{801B6312-BE3C-408E-BAC5-6EC896B0EBEE}" type="pres">
      <dgm:prSet presAssocID="{99C7EA22-44E0-43C0-8D79-C9069C3EA39A}" presName="dummy" presStyleCnt="0"/>
      <dgm:spPr/>
    </dgm:pt>
    <dgm:pt modelId="{198FCF47-4708-4AC0-850C-786B11ACA665}" type="pres">
      <dgm:prSet presAssocID="{99C7EA22-44E0-43C0-8D79-C9069C3EA39A}" presName="node" presStyleLbl="revTx" presStyleIdx="2" presStyleCnt="3">
        <dgm:presLayoutVars>
          <dgm:bulletEnabled val="1"/>
        </dgm:presLayoutVars>
      </dgm:prSet>
      <dgm:spPr/>
    </dgm:pt>
    <dgm:pt modelId="{A913EAAE-3E92-4506-BC63-9B8B77A3AD3F}" type="pres">
      <dgm:prSet presAssocID="{60B081C5-EA1E-49EE-A89B-694EEAFB4548}" presName="sibTrans" presStyleLbl="node1" presStyleIdx="2" presStyleCnt="3"/>
      <dgm:spPr/>
    </dgm:pt>
  </dgm:ptLst>
  <dgm:cxnLst>
    <dgm:cxn modelId="{53664B75-81AB-45DC-BCA7-1B9BF03FCB25}" type="presOf" srcId="{340E05AB-1C4C-4EAE-82A1-728C8F9DF917}" destId="{7E13B64E-8711-47B3-BFD4-9DCC4D9858C1}" srcOrd="0" destOrd="0" presId="urn:microsoft.com/office/officeart/2005/8/layout/cycle1"/>
    <dgm:cxn modelId="{05A4A2C1-1D7D-4E9A-B7DC-9ED8BD91CC38}" type="presOf" srcId="{60B081C5-EA1E-49EE-A89B-694EEAFB4548}" destId="{A913EAAE-3E92-4506-BC63-9B8B77A3AD3F}" srcOrd="0" destOrd="0" presId="urn:microsoft.com/office/officeart/2005/8/layout/cycle1"/>
    <dgm:cxn modelId="{40FD2CD2-A71D-46F9-8DF0-FD1132CAFDF9}" type="presOf" srcId="{99C7EA22-44E0-43C0-8D79-C9069C3EA39A}" destId="{198FCF47-4708-4AC0-850C-786B11ACA665}" srcOrd="0" destOrd="0" presId="urn:microsoft.com/office/officeart/2005/8/layout/cycle1"/>
    <dgm:cxn modelId="{2CF42548-ACA9-438C-8F9F-7AB88BB9829B}" type="presOf" srcId="{7D17732C-3479-4B22-9087-7050E65DCE62}" destId="{3DA8C039-E4A6-4CCD-8CBB-BB1CF6C393B9}" srcOrd="0" destOrd="0" presId="urn:microsoft.com/office/officeart/2005/8/layout/cycle1"/>
    <dgm:cxn modelId="{B4F88280-E79F-47B2-99ED-E446CA61D710}" type="presOf" srcId="{CA525B20-2B00-402B-AF5E-73793AEE89A6}" destId="{DDC8BCA4-E9B9-496A-8F36-C8CA4B1407F1}" srcOrd="0" destOrd="0" presId="urn:microsoft.com/office/officeart/2005/8/layout/cycle1"/>
    <dgm:cxn modelId="{5794ECAB-9F1B-4F79-944E-211ADDB9E898}" type="presOf" srcId="{0EE8B5DA-6B8D-4626-83B7-D7E707587D1C}" destId="{415D8AC7-E2A0-4525-93A3-346FDBE2CC69}" srcOrd="0" destOrd="0" presId="urn:microsoft.com/office/officeart/2005/8/layout/cycle1"/>
    <dgm:cxn modelId="{FFFD5ED2-1765-4B03-9D2B-213B0293A39B}" type="presOf" srcId="{92D01A86-418D-4796-91A3-F034DE85902F}" destId="{EE87083C-376D-4FB4-8CA9-B2B12B20A1FB}" srcOrd="0" destOrd="0" presId="urn:microsoft.com/office/officeart/2005/8/layout/cycle1"/>
    <dgm:cxn modelId="{5FAC0D51-A085-4DA1-9342-09F27092AA89}" srcId="{7D17732C-3479-4B22-9087-7050E65DCE62}" destId="{99C7EA22-44E0-43C0-8D79-C9069C3EA39A}" srcOrd="2" destOrd="0" parTransId="{B7A6037E-3438-41F5-8A3B-377691F7A07E}" sibTransId="{60B081C5-EA1E-49EE-A89B-694EEAFB4548}"/>
    <dgm:cxn modelId="{F712DE3D-B4D5-4211-96BC-72459FEE5719}" srcId="{7D17732C-3479-4B22-9087-7050E65DCE62}" destId="{340E05AB-1C4C-4EAE-82A1-728C8F9DF917}" srcOrd="1" destOrd="0" parTransId="{8144EF61-8EF8-452C-843E-9825BB8CCF41}" sibTransId="{CA525B20-2B00-402B-AF5E-73793AEE89A6}"/>
    <dgm:cxn modelId="{7C429A02-827B-485E-B0DA-47DFAB06FD37}" srcId="{7D17732C-3479-4B22-9087-7050E65DCE62}" destId="{0EE8B5DA-6B8D-4626-83B7-D7E707587D1C}" srcOrd="0" destOrd="0" parTransId="{058C79EE-CE39-4857-BC11-E1C0844CEC92}" sibTransId="{92D01A86-418D-4796-91A3-F034DE85902F}"/>
    <dgm:cxn modelId="{D4AC2570-D954-45E6-BC87-9F803F9B5127}" type="presParOf" srcId="{3DA8C039-E4A6-4CCD-8CBB-BB1CF6C393B9}" destId="{F20273B1-0807-4546-AE2E-3CD9DDA2F2D2}" srcOrd="0" destOrd="0" presId="urn:microsoft.com/office/officeart/2005/8/layout/cycle1"/>
    <dgm:cxn modelId="{9EB1D2C9-6BB0-4174-8F2A-5429829CAD76}" type="presParOf" srcId="{3DA8C039-E4A6-4CCD-8CBB-BB1CF6C393B9}" destId="{415D8AC7-E2A0-4525-93A3-346FDBE2CC69}" srcOrd="1" destOrd="0" presId="urn:microsoft.com/office/officeart/2005/8/layout/cycle1"/>
    <dgm:cxn modelId="{D0BABB1B-DED3-4A2E-9895-9E1FCBB288FB}" type="presParOf" srcId="{3DA8C039-E4A6-4CCD-8CBB-BB1CF6C393B9}" destId="{EE87083C-376D-4FB4-8CA9-B2B12B20A1FB}" srcOrd="2" destOrd="0" presId="urn:microsoft.com/office/officeart/2005/8/layout/cycle1"/>
    <dgm:cxn modelId="{7590A6E9-D67D-4011-B2C1-33AA74938D70}" type="presParOf" srcId="{3DA8C039-E4A6-4CCD-8CBB-BB1CF6C393B9}" destId="{EBD86CAD-46A1-4B2C-9176-D2F135A7572C}" srcOrd="3" destOrd="0" presId="urn:microsoft.com/office/officeart/2005/8/layout/cycle1"/>
    <dgm:cxn modelId="{32423AE2-8B35-46E9-9152-46F5D58768AA}" type="presParOf" srcId="{3DA8C039-E4A6-4CCD-8CBB-BB1CF6C393B9}" destId="{7E13B64E-8711-47B3-BFD4-9DCC4D9858C1}" srcOrd="4" destOrd="0" presId="urn:microsoft.com/office/officeart/2005/8/layout/cycle1"/>
    <dgm:cxn modelId="{FAFA02E8-8C96-41FD-ADCD-19EE99F95CEE}" type="presParOf" srcId="{3DA8C039-E4A6-4CCD-8CBB-BB1CF6C393B9}" destId="{DDC8BCA4-E9B9-496A-8F36-C8CA4B1407F1}" srcOrd="5" destOrd="0" presId="urn:microsoft.com/office/officeart/2005/8/layout/cycle1"/>
    <dgm:cxn modelId="{1FCCFD4A-6A3E-42BC-9BBB-983089015BEF}" type="presParOf" srcId="{3DA8C039-E4A6-4CCD-8CBB-BB1CF6C393B9}" destId="{801B6312-BE3C-408E-BAC5-6EC896B0EBEE}" srcOrd="6" destOrd="0" presId="urn:microsoft.com/office/officeart/2005/8/layout/cycle1"/>
    <dgm:cxn modelId="{F89EAA4A-9420-4E10-AD15-28BC9CCAA911}" type="presParOf" srcId="{3DA8C039-E4A6-4CCD-8CBB-BB1CF6C393B9}" destId="{198FCF47-4708-4AC0-850C-786B11ACA665}" srcOrd="7" destOrd="0" presId="urn:microsoft.com/office/officeart/2005/8/layout/cycle1"/>
    <dgm:cxn modelId="{2BED6FC9-16E5-41A4-8C97-56431AC458CB}" type="presParOf" srcId="{3DA8C039-E4A6-4CCD-8CBB-BB1CF6C393B9}" destId="{A913EAAE-3E92-4506-BC63-9B8B77A3AD3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44B8D4-ECC3-4AD9-8163-0D1FB32C828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B548277-FE3C-4DAA-B40B-9D7415CD6D9C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Содержательные теории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172257-EFE4-4AEE-BC2D-5F1A737252C5}" type="parTrans" cxnId="{8124F2A9-DDF6-46A7-A8A4-71F7664E9EAD}">
      <dgm:prSet/>
      <dgm:spPr/>
      <dgm:t>
        <a:bodyPr/>
        <a:lstStyle/>
        <a:p>
          <a:endParaRPr lang="ru-RU"/>
        </a:p>
      </dgm:t>
    </dgm:pt>
    <dgm:pt modelId="{034B670E-90C1-4A70-B63C-58F904FAC677}" type="sibTrans" cxnId="{8124F2A9-DDF6-46A7-A8A4-71F7664E9EAD}">
      <dgm:prSet/>
      <dgm:spPr/>
      <dgm:t>
        <a:bodyPr/>
        <a:lstStyle/>
        <a:p>
          <a:endParaRPr lang="ru-RU"/>
        </a:p>
      </dgm:t>
    </dgm:pt>
    <dgm:pt modelId="{4B433981-C8D8-40F8-88FA-9115C34AF727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мотивации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А.Маслоу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EE308-ECC2-4C25-893B-A0652BA01623}" type="parTrans" cxnId="{0DEF24DA-EC21-45C5-ABFD-451451972D3A}">
      <dgm:prSet/>
      <dgm:spPr/>
      <dgm:t>
        <a:bodyPr/>
        <a:lstStyle/>
        <a:p>
          <a:endParaRPr lang="ru-RU"/>
        </a:p>
      </dgm:t>
    </dgm:pt>
    <dgm:pt modelId="{150BC21C-1B15-47AF-B574-00D237F5F78E}" type="sibTrans" cxnId="{0DEF24DA-EC21-45C5-ABFD-451451972D3A}">
      <dgm:prSet/>
      <dgm:spPr/>
      <dgm:t>
        <a:bodyPr/>
        <a:lstStyle/>
        <a:p>
          <a:endParaRPr lang="ru-RU"/>
        </a:p>
      </dgm:t>
    </dgm:pt>
    <dgm:pt modelId="{97FB29C0-83FD-43DF-9CA1-ADCB85E90DE3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Д.МакКлеланда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3B5BF-DEF9-4AC6-9CC2-C26747A473CC}" type="parTrans" cxnId="{5C48EA46-4F61-4C28-953C-7E6181DC52D5}">
      <dgm:prSet/>
      <dgm:spPr/>
      <dgm:t>
        <a:bodyPr/>
        <a:lstStyle/>
        <a:p>
          <a:endParaRPr lang="ru-RU"/>
        </a:p>
      </dgm:t>
    </dgm:pt>
    <dgm:pt modelId="{034E0FBB-A450-49FE-8E50-0C98A7D3F255}" type="sibTrans" cxnId="{5C48EA46-4F61-4C28-953C-7E6181DC52D5}">
      <dgm:prSet/>
      <dgm:spPr/>
      <dgm:t>
        <a:bodyPr/>
        <a:lstStyle/>
        <a:p>
          <a:endParaRPr lang="ru-RU"/>
        </a:p>
      </dgm:t>
    </dgm:pt>
    <dgm:pt modelId="{77B94563-AABA-4D87-A904-BF3912775F8A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Процессуальные теории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648A21-45F9-4FAA-9777-A31F7DFA6B03}" type="parTrans" cxnId="{04788C0C-CE74-4387-9362-C178CD80AEA4}">
      <dgm:prSet/>
      <dgm:spPr/>
      <dgm:t>
        <a:bodyPr/>
        <a:lstStyle/>
        <a:p>
          <a:endParaRPr lang="ru-RU"/>
        </a:p>
      </dgm:t>
    </dgm:pt>
    <dgm:pt modelId="{46C8D0F1-3B14-41AD-8A84-B98340953FDE}" type="sibTrans" cxnId="{04788C0C-CE74-4387-9362-C178CD80AEA4}">
      <dgm:prSet/>
      <dgm:spPr/>
      <dgm:t>
        <a:bodyPr/>
        <a:lstStyle/>
        <a:p>
          <a:endParaRPr lang="ru-RU"/>
        </a:p>
      </dgm:t>
    </dgm:pt>
    <dgm:pt modelId="{ECE32A39-F101-452E-9DDD-1EF508953DC9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подкрепления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A1170E-01E3-4BDE-B9EF-347054321BCB}" type="parTrans" cxnId="{F83E0554-7EAE-4BAA-9658-D53F3B002EC4}">
      <dgm:prSet/>
      <dgm:spPr/>
      <dgm:t>
        <a:bodyPr/>
        <a:lstStyle/>
        <a:p>
          <a:endParaRPr lang="ru-RU"/>
        </a:p>
      </dgm:t>
    </dgm:pt>
    <dgm:pt modelId="{F1A559FB-0044-455D-BC8F-C9738E90D531}" type="sibTrans" cxnId="{F83E0554-7EAE-4BAA-9658-D53F3B002EC4}">
      <dgm:prSet/>
      <dgm:spPr/>
      <dgm:t>
        <a:bodyPr/>
        <a:lstStyle/>
        <a:p>
          <a:endParaRPr lang="ru-RU"/>
        </a:p>
      </dgm:t>
    </dgm:pt>
    <dgm:pt modelId="{6426C1AB-D772-4AFA-BBDC-AEE40740320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ожидания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В.Врума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B2EA4-67B2-414D-933C-BFE1C54E46E0}" type="parTrans" cxnId="{22AE8F62-8FA5-4EBC-BBD3-44CF14A0BC69}">
      <dgm:prSet/>
      <dgm:spPr/>
      <dgm:t>
        <a:bodyPr/>
        <a:lstStyle/>
        <a:p>
          <a:endParaRPr lang="ru-RU"/>
        </a:p>
      </dgm:t>
    </dgm:pt>
    <dgm:pt modelId="{AC2D0F96-DB1E-4B98-A8C0-F9B445574828}" type="sibTrans" cxnId="{22AE8F62-8FA5-4EBC-BBD3-44CF14A0BC69}">
      <dgm:prSet/>
      <dgm:spPr/>
      <dgm:t>
        <a:bodyPr/>
        <a:lstStyle/>
        <a:p>
          <a:endParaRPr lang="ru-RU"/>
        </a:p>
      </dgm:t>
    </dgm:pt>
    <dgm:pt modelId="{A9562350-43AF-4B80-8B5A-DEF307B263AE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Теории основанные на отношении человека к труду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D211C-6F7F-43F7-8BF6-6935F3C53B56}" type="parTrans" cxnId="{0A60FA24-1C48-4EA9-A29A-03763B8642AB}">
      <dgm:prSet/>
      <dgm:spPr/>
      <dgm:t>
        <a:bodyPr/>
        <a:lstStyle/>
        <a:p>
          <a:endParaRPr lang="ru-RU"/>
        </a:p>
      </dgm:t>
    </dgm:pt>
    <dgm:pt modelId="{CB26EBA3-3AF2-40A5-A488-22B94443CFAD}" type="sibTrans" cxnId="{0A60FA24-1C48-4EA9-A29A-03763B8642AB}">
      <dgm:prSet/>
      <dgm:spPr/>
      <dgm:t>
        <a:bodyPr/>
        <a:lstStyle/>
        <a:p>
          <a:endParaRPr lang="ru-RU"/>
        </a:p>
      </dgm:t>
    </dgm:pt>
    <dgm:pt modelId="{0766D03A-E77D-42B9-B0F2-8A4E1C7C01B8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Макгрегора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82C72D-915A-40E3-A3EA-3D8BAF5A494E}" type="parTrans" cxnId="{FB66330C-7419-44D9-93D0-7BAECA3B1BBB}">
      <dgm:prSet/>
      <dgm:spPr/>
      <dgm:t>
        <a:bodyPr/>
        <a:lstStyle/>
        <a:p>
          <a:endParaRPr lang="ru-RU"/>
        </a:p>
      </dgm:t>
    </dgm:pt>
    <dgm:pt modelId="{CDC99C35-3B13-4E7D-88A5-3ABB8724D3C1}" type="sibTrans" cxnId="{FB66330C-7419-44D9-93D0-7BAECA3B1BBB}">
      <dgm:prSet/>
      <dgm:spPr/>
      <dgm:t>
        <a:bodyPr/>
        <a:lstStyle/>
        <a:p>
          <a:endParaRPr lang="ru-RU"/>
        </a:p>
      </dgm:t>
    </dgm:pt>
    <dgm:pt modelId="{D0B8DDD0-1010-4424-9864-B6CD159B5600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Оучи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9C539-B020-4058-8CCF-3176BCB5EEB9}" type="parTrans" cxnId="{1EA0A8C9-15BB-4CDC-BEA8-6D1181D48B80}">
      <dgm:prSet/>
      <dgm:spPr/>
      <dgm:t>
        <a:bodyPr/>
        <a:lstStyle/>
        <a:p>
          <a:endParaRPr lang="ru-RU"/>
        </a:p>
      </dgm:t>
    </dgm:pt>
    <dgm:pt modelId="{73F8999E-644C-4A0F-965F-7A4D39A461A3}" type="sibTrans" cxnId="{1EA0A8C9-15BB-4CDC-BEA8-6D1181D48B80}">
      <dgm:prSet/>
      <dgm:spPr/>
      <dgm:t>
        <a:bodyPr/>
        <a:lstStyle/>
        <a:p>
          <a:endParaRPr lang="ru-RU"/>
        </a:p>
      </dgm:t>
    </dgm:pt>
    <dgm:pt modelId="{8CD3BCD1-2870-467F-80E8-4B4F72A81DF3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Двухфакторная теория</a:t>
          </a:r>
        </a:p>
        <a:p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Ф.Герцберга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06830-D108-4CB3-96C9-726F69B07AB1}" type="parTrans" cxnId="{50F176EB-8DAD-4EB3-A564-84A3B107C973}">
      <dgm:prSet/>
      <dgm:spPr/>
      <dgm:t>
        <a:bodyPr/>
        <a:lstStyle/>
        <a:p>
          <a:endParaRPr lang="ru-RU"/>
        </a:p>
      </dgm:t>
    </dgm:pt>
    <dgm:pt modelId="{0A58177D-FAE2-4B85-AFEE-BE1BFFEC8CDA}" type="sibTrans" cxnId="{50F176EB-8DAD-4EB3-A564-84A3B107C973}">
      <dgm:prSet/>
      <dgm:spPr/>
      <dgm:t>
        <a:bodyPr/>
        <a:lstStyle/>
        <a:p>
          <a:endParaRPr lang="ru-RU"/>
        </a:p>
      </dgm:t>
    </dgm:pt>
    <dgm:pt modelId="{01F184AF-DB4C-46B5-9C51-9D9DC2C7F805}">
      <dgm:prSet phldrT="[Текст]" custT="1"/>
      <dgm:spPr/>
      <dgm:t>
        <a:bodyPr/>
        <a:lstStyle/>
        <a:p>
          <a:endParaRPr lang="ru-RU" sz="20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справедливости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41149-31E5-4F0B-A26A-5736103AC1B8}" type="parTrans" cxnId="{EF7E02B5-9D3F-4117-A1A4-FACC531E6135}">
      <dgm:prSet/>
      <dgm:spPr/>
      <dgm:t>
        <a:bodyPr/>
        <a:lstStyle/>
        <a:p>
          <a:endParaRPr lang="ru-RU"/>
        </a:p>
      </dgm:t>
    </dgm:pt>
    <dgm:pt modelId="{160C207E-EE49-4D6D-9E8C-AAA9D50F5F43}" type="sibTrans" cxnId="{EF7E02B5-9D3F-4117-A1A4-FACC531E6135}">
      <dgm:prSet/>
      <dgm:spPr/>
      <dgm:t>
        <a:bodyPr/>
        <a:lstStyle/>
        <a:p>
          <a:endParaRPr lang="ru-RU"/>
        </a:p>
      </dgm:t>
    </dgm:pt>
    <dgm:pt modelId="{E18A40CC-5B06-4116-877D-76EBB7575A53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трудовых установок </a:t>
          </a:r>
          <a:r>
            <a:rPr lang="ru-RU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А.Гастева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42CBD3-F55A-4ADC-A15C-C5B0A36EC6DD}" type="parTrans" cxnId="{5EB9720B-CE42-472E-927D-8A951E8ECF60}">
      <dgm:prSet/>
      <dgm:spPr/>
      <dgm:t>
        <a:bodyPr/>
        <a:lstStyle/>
        <a:p>
          <a:endParaRPr lang="ru-RU"/>
        </a:p>
      </dgm:t>
    </dgm:pt>
    <dgm:pt modelId="{F7EFF07C-7016-4972-BB82-AE489668E33B}" type="sibTrans" cxnId="{5EB9720B-CE42-472E-927D-8A951E8ECF60}">
      <dgm:prSet/>
      <dgm:spPr/>
      <dgm:t>
        <a:bodyPr/>
        <a:lstStyle/>
        <a:p>
          <a:endParaRPr lang="ru-RU"/>
        </a:p>
      </dgm:t>
    </dgm:pt>
    <dgm:pt modelId="{6DCEE46D-C579-4DB7-815D-9314E50FB6FB}">
      <dgm:prSet phldrT="[Текст]" custT="1"/>
      <dgm:spPr/>
      <dgm:t>
        <a:bodyPr/>
        <a:lstStyle/>
        <a:p>
          <a:r>
            <a: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кружков качества</a:t>
          </a:r>
          <a:endParaRPr lang="ru-RU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B1A3D-7CD4-4A7E-A30E-187F2F8D9555}" type="parTrans" cxnId="{6F506929-3608-452D-904E-4D7B8E8C17E4}">
      <dgm:prSet/>
      <dgm:spPr/>
      <dgm:t>
        <a:bodyPr/>
        <a:lstStyle/>
        <a:p>
          <a:endParaRPr lang="ru-RU"/>
        </a:p>
      </dgm:t>
    </dgm:pt>
    <dgm:pt modelId="{3A3F1500-4AD9-4D87-920E-69AD96C6F365}" type="sibTrans" cxnId="{6F506929-3608-452D-904E-4D7B8E8C17E4}">
      <dgm:prSet/>
      <dgm:spPr/>
      <dgm:t>
        <a:bodyPr/>
        <a:lstStyle/>
        <a:p>
          <a:endParaRPr lang="ru-RU"/>
        </a:p>
      </dgm:t>
    </dgm:pt>
    <dgm:pt modelId="{9A0BD9B5-8D45-4489-9526-5FCDA9BE1391}" type="pres">
      <dgm:prSet presAssocID="{5944B8D4-ECC3-4AD9-8163-0D1FB32C8289}" presName="theList" presStyleCnt="0">
        <dgm:presLayoutVars>
          <dgm:dir/>
          <dgm:animLvl val="lvl"/>
          <dgm:resizeHandles val="exact"/>
        </dgm:presLayoutVars>
      </dgm:prSet>
      <dgm:spPr/>
    </dgm:pt>
    <dgm:pt modelId="{69DE9BDE-C81A-4620-BC82-B276DC4255A7}" type="pres">
      <dgm:prSet presAssocID="{FB548277-FE3C-4DAA-B40B-9D7415CD6D9C}" presName="compNode" presStyleCnt="0"/>
      <dgm:spPr/>
    </dgm:pt>
    <dgm:pt modelId="{995CB615-0FC4-41F8-AAA0-E4D59574CA5F}" type="pres">
      <dgm:prSet presAssocID="{FB548277-FE3C-4DAA-B40B-9D7415CD6D9C}" presName="aNode" presStyleLbl="bgShp" presStyleIdx="0" presStyleCnt="3"/>
      <dgm:spPr/>
    </dgm:pt>
    <dgm:pt modelId="{E5FAB017-81BF-4C3D-BF01-FDA9BF1868D4}" type="pres">
      <dgm:prSet presAssocID="{FB548277-FE3C-4DAA-B40B-9D7415CD6D9C}" presName="textNode" presStyleLbl="bgShp" presStyleIdx="0" presStyleCnt="3"/>
      <dgm:spPr/>
    </dgm:pt>
    <dgm:pt modelId="{B4EABB06-9B71-4AF9-B8AE-AA35FB10067E}" type="pres">
      <dgm:prSet presAssocID="{FB548277-FE3C-4DAA-B40B-9D7415CD6D9C}" presName="compChildNode" presStyleCnt="0"/>
      <dgm:spPr/>
    </dgm:pt>
    <dgm:pt modelId="{61128C8F-750B-45A9-8ED9-9C75BEBB922D}" type="pres">
      <dgm:prSet presAssocID="{FB548277-FE3C-4DAA-B40B-9D7415CD6D9C}" presName="theInnerList" presStyleCnt="0"/>
      <dgm:spPr/>
    </dgm:pt>
    <dgm:pt modelId="{A59BD1F2-584D-406F-9A52-6D0B70BC6C2D}" type="pres">
      <dgm:prSet presAssocID="{4B433981-C8D8-40F8-88FA-9115C34AF727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B05D2A-2215-4F28-B8E3-E2000A8B6B5A}" type="pres">
      <dgm:prSet presAssocID="{4B433981-C8D8-40F8-88FA-9115C34AF727}" presName="aSpace2" presStyleCnt="0"/>
      <dgm:spPr/>
    </dgm:pt>
    <dgm:pt modelId="{5D1E9C7B-D100-4AA9-BA17-6BD105991435}" type="pres">
      <dgm:prSet presAssocID="{97FB29C0-83FD-43DF-9CA1-ADCB85E90DE3}" presName="childNode" presStyleLbl="node1" presStyleIdx="1" presStyleCnt="10">
        <dgm:presLayoutVars>
          <dgm:bulletEnabled val="1"/>
        </dgm:presLayoutVars>
      </dgm:prSet>
      <dgm:spPr/>
    </dgm:pt>
    <dgm:pt modelId="{EDAEF79E-B8EB-43FF-9AA5-69A0C8D7B573}" type="pres">
      <dgm:prSet presAssocID="{97FB29C0-83FD-43DF-9CA1-ADCB85E90DE3}" presName="aSpace2" presStyleCnt="0"/>
      <dgm:spPr/>
    </dgm:pt>
    <dgm:pt modelId="{8A27EAB2-43A4-4A30-B226-B85647A8CC04}" type="pres">
      <dgm:prSet presAssocID="{8CD3BCD1-2870-467F-80E8-4B4F72A81DF3}" presName="childNode" presStyleLbl="node1" presStyleIdx="2" presStyleCnt="10">
        <dgm:presLayoutVars>
          <dgm:bulletEnabled val="1"/>
        </dgm:presLayoutVars>
      </dgm:prSet>
      <dgm:spPr/>
    </dgm:pt>
    <dgm:pt modelId="{8314FD68-1806-4539-A41B-1872F22EA83D}" type="pres">
      <dgm:prSet presAssocID="{FB548277-FE3C-4DAA-B40B-9D7415CD6D9C}" presName="aSpace" presStyleCnt="0"/>
      <dgm:spPr/>
    </dgm:pt>
    <dgm:pt modelId="{3564A283-A9AF-4703-9320-0AF5B146A26C}" type="pres">
      <dgm:prSet presAssocID="{77B94563-AABA-4D87-A904-BF3912775F8A}" presName="compNode" presStyleCnt="0"/>
      <dgm:spPr/>
    </dgm:pt>
    <dgm:pt modelId="{BCCF2457-510D-4EE2-A7AB-71F7B2002558}" type="pres">
      <dgm:prSet presAssocID="{77B94563-AABA-4D87-A904-BF3912775F8A}" presName="aNode" presStyleLbl="bgShp" presStyleIdx="1" presStyleCnt="3"/>
      <dgm:spPr/>
      <dgm:t>
        <a:bodyPr/>
        <a:lstStyle/>
        <a:p>
          <a:endParaRPr lang="ru-RU"/>
        </a:p>
      </dgm:t>
    </dgm:pt>
    <dgm:pt modelId="{7D7E1DCA-616E-43B5-ADD4-C2A310F7176F}" type="pres">
      <dgm:prSet presAssocID="{77B94563-AABA-4D87-A904-BF3912775F8A}" presName="textNode" presStyleLbl="bgShp" presStyleIdx="1" presStyleCnt="3"/>
      <dgm:spPr/>
      <dgm:t>
        <a:bodyPr/>
        <a:lstStyle/>
        <a:p>
          <a:endParaRPr lang="ru-RU"/>
        </a:p>
      </dgm:t>
    </dgm:pt>
    <dgm:pt modelId="{8828AD1C-AE8B-4C82-B8F3-C867C54C8077}" type="pres">
      <dgm:prSet presAssocID="{77B94563-AABA-4D87-A904-BF3912775F8A}" presName="compChildNode" presStyleCnt="0"/>
      <dgm:spPr/>
    </dgm:pt>
    <dgm:pt modelId="{2892A665-A351-471A-968C-59DF45F2243F}" type="pres">
      <dgm:prSet presAssocID="{77B94563-AABA-4D87-A904-BF3912775F8A}" presName="theInnerList" presStyleCnt="0"/>
      <dgm:spPr/>
    </dgm:pt>
    <dgm:pt modelId="{5665DB03-F2BB-4E22-B488-D5F7EE06453F}" type="pres">
      <dgm:prSet presAssocID="{ECE32A39-F101-452E-9DDD-1EF508953DC9}" presName="childNode" presStyleLbl="node1" presStyleIdx="3" presStyleCnt="10">
        <dgm:presLayoutVars>
          <dgm:bulletEnabled val="1"/>
        </dgm:presLayoutVars>
      </dgm:prSet>
      <dgm:spPr/>
    </dgm:pt>
    <dgm:pt modelId="{9BB1985F-DBD4-43EC-B3BB-AA601160551F}" type="pres">
      <dgm:prSet presAssocID="{ECE32A39-F101-452E-9DDD-1EF508953DC9}" presName="aSpace2" presStyleCnt="0"/>
      <dgm:spPr/>
    </dgm:pt>
    <dgm:pt modelId="{A23783B3-713D-4AE8-8C54-AFABC4B39C85}" type="pres">
      <dgm:prSet presAssocID="{6426C1AB-D772-4AFA-BBDC-AEE407403208}" presName="childNode" presStyleLbl="node1" presStyleIdx="4" presStyleCnt="10">
        <dgm:presLayoutVars>
          <dgm:bulletEnabled val="1"/>
        </dgm:presLayoutVars>
      </dgm:prSet>
      <dgm:spPr/>
    </dgm:pt>
    <dgm:pt modelId="{8242F3B0-2FCB-440B-B0AE-F2E97643BA47}" type="pres">
      <dgm:prSet presAssocID="{6426C1AB-D772-4AFA-BBDC-AEE407403208}" presName="aSpace2" presStyleCnt="0"/>
      <dgm:spPr/>
    </dgm:pt>
    <dgm:pt modelId="{30E7E408-C185-439A-8C07-9446CB10B327}" type="pres">
      <dgm:prSet presAssocID="{01F184AF-DB4C-46B5-9C51-9D9DC2C7F805}" presName="childNode" presStyleLbl="node1" presStyleIdx="5" presStyleCnt="10">
        <dgm:presLayoutVars>
          <dgm:bulletEnabled val="1"/>
        </dgm:presLayoutVars>
      </dgm:prSet>
      <dgm:spPr/>
    </dgm:pt>
    <dgm:pt modelId="{195D727C-CF54-41D4-87A5-87DC60889060}" type="pres">
      <dgm:prSet presAssocID="{77B94563-AABA-4D87-A904-BF3912775F8A}" presName="aSpace" presStyleCnt="0"/>
      <dgm:spPr/>
    </dgm:pt>
    <dgm:pt modelId="{A56F6A3D-52B2-4146-98BA-91E3435E781D}" type="pres">
      <dgm:prSet presAssocID="{A9562350-43AF-4B80-8B5A-DEF307B263AE}" presName="compNode" presStyleCnt="0"/>
      <dgm:spPr/>
    </dgm:pt>
    <dgm:pt modelId="{73298132-B5F0-4004-9A8B-4A4FB1ACFF3C}" type="pres">
      <dgm:prSet presAssocID="{A9562350-43AF-4B80-8B5A-DEF307B263AE}" presName="aNode" presStyleLbl="bgShp" presStyleIdx="2" presStyleCnt="3"/>
      <dgm:spPr/>
    </dgm:pt>
    <dgm:pt modelId="{C695B3DA-7197-4045-9791-C71C82318C03}" type="pres">
      <dgm:prSet presAssocID="{A9562350-43AF-4B80-8B5A-DEF307B263AE}" presName="textNode" presStyleLbl="bgShp" presStyleIdx="2" presStyleCnt="3"/>
      <dgm:spPr/>
    </dgm:pt>
    <dgm:pt modelId="{C305B386-6594-4FB8-B4FA-1D8A81578461}" type="pres">
      <dgm:prSet presAssocID="{A9562350-43AF-4B80-8B5A-DEF307B263AE}" presName="compChildNode" presStyleCnt="0"/>
      <dgm:spPr/>
    </dgm:pt>
    <dgm:pt modelId="{B05914DA-68A3-47B9-A24F-E27F328342D6}" type="pres">
      <dgm:prSet presAssocID="{A9562350-43AF-4B80-8B5A-DEF307B263AE}" presName="theInnerList" presStyleCnt="0"/>
      <dgm:spPr/>
    </dgm:pt>
    <dgm:pt modelId="{DBB9E3EE-B1F1-48BE-AD4A-9D9E29B51C48}" type="pres">
      <dgm:prSet presAssocID="{0766D03A-E77D-42B9-B0F2-8A4E1C7C01B8}" presName="childNode" presStyleLbl="node1" presStyleIdx="6" presStyleCnt="10">
        <dgm:presLayoutVars>
          <dgm:bulletEnabled val="1"/>
        </dgm:presLayoutVars>
      </dgm:prSet>
      <dgm:spPr/>
    </dgm:pt>
    <dgm:pt modelId="{0848D221-524F-4EFF-9A98-D92461480D94}" type="pres">
      <dgm:prSet presAssocID="{0766D03A-E77D-42B9-B0F2-8A4E1C7C01B8}" presName="aSpace2" presStyleCnt="0"/>
      <dgm:spPr/>
    </dgm:pt>
    <dgm:pt modelId="{2FAB5E94-4280-41B6-8926-738C29C64864}" type="pres">
      <dgm:prSet presAssocID="{D0B8DDD0-1010-4424-9864-B6CD159B5600}" presName="childNode" presStyleLbl="node1" presStyleIdx="7" presStyleCnt="10">
        <dgm:presLayoutVars>
          <dgm:bulletEnabled val="1"/>
        </dgm:presLayoutVars>
      </dgm:prSet>
      <dgm:spPr/>
    </dgm:pt>
    <dgm:pt modelId="{29602250-88B5-4A9B-9CE9-B65258D4D157}" type="pres">
      <dgm:prSet presAssocID="{D0B8DDD0-1010-4424-9864-B6CD159B5600}" presName="aSpace2" presStyleCnt="0"/>
      <dgm:spPr/>
    </dgm:pt>
    <dgm:pt modelId="{8875400A-FD2A-4FEC-A019-68394C987B9D}" type="pres">
      <dgm:prSet presAssocID="{E18A40CC-5B06-4116-877D-76EBB7575A53}" presName="childNode" presStyleLbl="node1" presStyleIdx="8" presStyleCnt="10">
        <dgm:presLayoutVars>
          <dgm:bulletEnabled val="1"/>
        </dgm:presLayoutVars>
      </dgm:prSet>
      <dgm:spPr/>
    </dgm:pt>
    <dgm:pt modelId="{D1344506-BDB9-4F90-B7A1-72389A084313}" type="pres">
      <dgm:prSet presAssocID="{E18A40CC-5B06-4116-877D-76EBB7575A53}" presName="aSpace2" presStyleCnt="0"/>
      <dgm:spPr/>
    </dgm:pt>
    <dgm:pt modelId="{2280C2B8-074D-49B1-AB9C-51AB7DF75431}" type="pres">
      <dgm:prSet presAssocID="{6DCEE46D-C579-4DB7-815D-9314E50FB6FB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516A912D-FD74-4812-AD55-701DCBD3F36D}" type="presOf" srcId="{0766D03A-E77D-42B9-B0F2-8A4E1C7C01B8}" destId="{DBB9E3EE-B1F1-48BE-AD4A-9D9E29B51C48}" srcOrd="0" destOrd="0" presId="urn:microsoft.com/office/officeart/2005/8/layout/lProcess2"/>
    <dgm:cxn modelId="{22AE8F62-8FA5-4EBC-BBD3-44CF14A0BC69}" srcId="{77B94563-AABA-4D87-A904-BF3912775F8A}" destId="{6426C1AB-D772-4AFA-BBDC-AEE407403208}" srcOrd="1" destOrd="0" parTransId="{E5EB2EA4-67B2-414D-933C-BFE1C54E46E0}" sibTransId="{AC2D0F96-DB1E-4B98-A8C0-F9B445574828}"/>
    <dgm:cxn modelId="{0A60FA24-1C48-4EA9-A29A-03763B8642AB}" srcId="{5944B8D4-ECC3-4AD9-8163-0D1FB32C8289}" destId="{A9562350-43AF-4B80-8B5A-DEF307B263AE}" srcOrd="2" destOrd="0" parTransId="{614D211C-6F7F-43F7-8BF6-6935F3C53B56}" sibTransId="{CB26EBA3-3AF2-40A5-A488-22B94443CFAD}"/>
    <dgm:cxn modelId="{5808F760-AB3D-4FB0-9BB6-BC116F71613C}" type="presOf" srcId="{D0B8DDD0-1010-4424-9864-B6CD159B5600}" destId="{2FAB5E94-4280-41B6-8926-738C29C64864}" srcOrd="0" destOrd="0" presId="urn:microsoft.com/office/officeart/2005/8/layout/lProcess2"/>
    <dgm:cxn modelId="{6F506929-3608-452D-904E-4D7B8E8C17E4}" srcId="{A9562350-43AF-4B80-8B5A-DEF307B263AE}" destId="{6DCEE46D-C579-4DB7-815D-9314E50FB6FB}" srcOrd="3" destOrd="0" parTransId="{DA9B1A3D-7CD4-4A7E-A30E-187F2F8D9555}" sibTransId="{3A3F1500-4AD9-4D87-920E-69AD96C6F365}"/>
    <dgm:cxn modelId="{CECA17B0-BCA4-4DDF-AE47-6A95EAC3A9EF}" type="presOf" srcId="{4B433981-C8D8-40F8-88FA-9115C34AF727}" destId="{A59BD1F2-584D-406F-9A52-6D0B70BC6C2D}" srcOrd="0" destOrd="0" presId="urn:microsoft.com/office/officeart/2005/8/layout/lProcess2"/>
    <dgm:cxn modelId="{9E3FC010-9845-4227-9411-48E6472FE325}" type="presOf" srcId="{6426C1AB-D772-4AFA-BBDC-AEE407403208}" destId="{A23783B3-713D-4AE8-8C54-AFABC4B39C85}" srcOrd="0" destOrd="0" presId="urn:microsoft.com/office/officeart/2005/8/layout/lProcess2"/>
    <dgm:cxn modelId="{04788C0C-CE74-4387-9362-C178CD80AEA4}" srcId="{5944B8D4-ECC3-4AD9-8163-0D1FB32C8289}" destId="{77B94563-AABA-4D87-A904-BF3912775F8A}" srcOrd="1" destOrd="0" parTransId="{4A648A21-45F9-4FAA-9777-A31F7DFA6B03}" sibTransId="{46C8D0F1-3B14-41AD-8A84-B98340953FDE}"/>
    <dgm:cxn modelId="{50F176EB-8DAD-4EB3-A564-84A3B107C973}" srcId="{FB548277-FE3C-4DAA-B40B-9D7415CD6D9C}" destId="{8CD3BCD1-2870-467F-80E8-4B4F72A81DF3}" srcOrd="2" destOrd="0" parTransId="{E9A06830-D108-4CB3-96C9-726F69B07AB1}" sibTransId="{0A58177D-FAE2-4B85-AFEE-BE1BFFEC8CDA}"/>
    <dgm:cxn modelId="{EF7E02B5-9D3F-4117-A1A4-FACC531E6135}" srcId="{77B94563-AABA-4D87-A904-BF3912775F8A}" destId="{01F184AF-DB4C-46B5-9C51-9D9DC2C7F805}" srcOrd="2" destOrd="0" parTransId="{31641149-31E5-4F0B-A26A-5736103AC1B8}" sibTransId="{160C207E-EE49-4D6D-9E8C-AAA9D50F5F43}"/>
    <dgm:cxn modelId="{FB66330C-7419-44D9-93D0-7BAECA3B1BBB}" srcId="{A9562350-43AF-4B80-8B5A-DEF307B263AE}" destId="{0766D03A-E77D-42B9-B0F2-8A4E1C7C01B8}" srcOrd="0" destOrd="0" parTransId="{F082C72D-915A-40E3-A3EA-3D8BAF5A494E}" sibTransId="{CDC99C35-3B13-4E7D-88A5-3ABB8724D3C1}"/>
    <dgm:cxn modelId="{F83E0554-7EAE-4BAA-9658-D53F3B002EC4}" srcId="{77B94563-AABA-4D87-A904-BF3912775F8A}" destId="{ECE32A39-F101-452E-9DDD-1EF508953DC9}" srcOrd="0" destOrd="0" parTransId="{3DA1170E-01E3-4BDE-B9EF-347054321BCB}" sibTransId="{F1A559FB-0044-455D-BC8F-C9738E90D531}"/>
    <dgm:cxn modelId="{DA3C5DFA-47CB-4A88-86CD-8C157A3697DC}" type="presOf" srcId="{A9562350-43AF-4B80-8B5A-DEF307B263AE}" destId="{73298132-B5F0-4004-9A8B-4A4FB1ACFF3C}" srcOrd="0" destOrd="0" presId="urn:microsoft.com/office/officeart/2005/8/layout/lProcess2"/>
    <dgm:cxn modelId="{A1859A95-4989-4D2E-84FA-A811CAED69DB}" type="presOf" srcId="{FB548277-FE3C-4DAA-B40B-9D7415CD6D9C}" destId="{995CB615-0FC4-41F8-AAA0-E4D59574CA5F}" srcOrd="0" destOrd="0" presId="urn:microsoft.com/office/officeart/2005/8/layout/lProcess2"/>
    <dgm:cxn modelId="{0DEF24DA-EC21-45C5-ABFD-451451972D3A}" srcId="{FB548277-FE3C-4DAA-B40B-9D7415CD6D9C}" destId="{4B433981-C8D8-40F8-88FA-9115C34AF727}" srcOrd="0" destOrd="0" parTransId="{6DFEE308-ECC2-4C25-893B-A0652BA01623}" sibTransId="{150BC21C-1B15-47AF-B574-00D237F5F78E}"/>
    <dgm:cxn modelId="{F8C7C67C-AF1D-4295-BA5C-1BC6F9949775}" type="presOf" srcId="{5944B8D4-ECC3-4AD9-8163-0D1FB32C8289}" destId="{9A0BD9B5-8D45-4489-9526-5FCDA9BE1391}" srcOrd="0" destOrd="0" presId="urn:microsoft.com/office/officeart/2005/8/layout/lProcess2"/>
    <dgm:cxn modelId="{1D398167-A21C-4E98-BB48-F674350A75ED}" type="presOf" srcId="{77B94563-AABA-4D87-A904-BF3912775F8A}" destId="{7D7E1DCA-616E-43B5-ADD4-C2A310F7176F}" srcOrd="1" destOrd="0" presId="urn:microsoft.com/office/officeart/2005/8/layout/lProcess2"/>
    <dgm:cxn modelId="{A892B032-0B3D-4210-AB2F-D37110AAB6D8}" type="presOf" srcId="{6DCEE46D-C579-4DB7-815D-9314E50FB6FB}" destId="{2280C2B8-074D-49B1-AB9C-51AB7DF75431}" srcOrd="0" destOrd="0" presId="urn:microsoft.com/office/officeart/2005/8/layout/lProcess2"/>
    <dgm:cxn modelId="{5764D1CA-CFCF-4597-9469-19B36739EC09}" type="presOf" srcId="{A9562350-43AF-4B80-8B5A-DEF307B263AE}" destId="{C695B3DA-7197-4045-9791-C71C82318C03}" srcOrd="1" destOrd="0" presId="urn:microsoft.com/office/officeart/2005/8/layout/lProcess2"/>
    <dgm:cxn modelId="{7F5F478B-AD50-4216-B2EA-B12C513FE6E5}" type="presOf" srcId="{E18A40CC-5B06-4116-877D-76EBB7575A53}" destId="{8875400A-FD2A-4FEC-A019-68394C987B9D}" srcOrd="0" destOrd="0" presId="urn:microsoft.com/office/officeart/2005/8/layout/lProcess2"/>
    <dgm:cxn modelId="{27D9196F-95C8-4AD6-8A82-FE59640EB5DB}" type="presOf" srcId="{ECE32A39-F101-452E-9DDD-1EF508953DC9}" destId="{5665DB03-F2BB-4E22-B488-D5F7EE06453F}" srcOrd="0" destOrd="0" presId="urn:microsoft.com/office/officeart/2005/8/layout/lProcess2"/>
    <dgm:cxn modelId="{8D862A6A-38FB-4DDD-B9F2-CE9ADADCE474}" type="presOf" srcId="{01F184AF-DB4C-46B5-9C51-9D9DC2C7F805}" destId="{30E7E408-C185-439A-8C07-9446CB10B327}" srcOrd="0" destOrd="0" presId="urn:microsoft.com/office/officeart/2005/8/layout/lProcess2"/>
    <dgm:cxn modelId="{5EB9720B-CE42-472E-927D-8A951E8ECF60}" srcId="{A9562350-43AF-4B80-8B5A-DEF307B263AE}" destId="{E18A40CC-5B06-4116-877D-76EBB7575A53}" srcOrd="2" destOrd="0" parTransId="{7542CBD3-F55A-4ADC-A15C-C5B0A36EC6DD}" sibTransId="{F7EFF07C-7016-4972-BB82-AE489668E33B}"/>
    <dgm:cxn modelId="{221589E2-D1A1-4C75-BEB4-398C87E93FAF}" type="presOf" srcId="{77B94563-AABA-4D87-A904-BF3912775F8A}" destId="{BCCF2457-510D-4EE2-A7AB-71F7B2002558}" srcOrd="0" destOrd="0" presId="urn:microsoft.com/office/officeart/2005/8/layout/lProcess2"/>
    <dgm:cxn modelId="{8124F2A9-DDF6-46A7-A8A4-71F7664E9EAD}" srcId="{5944B8D4-ECC3-4AD9-8163-0D1FB32C8289}" destId="{FB548277-FE3C-4DAA-B40B-9D7415CD6D9C}" srcOrd="0" destOrd="0" parTransId="{69172257-EFE4-4AEE-BC2D-5F1A737252C5}" sibTransId="{034B670E-90C1-4A70-B63C-58F904FAC677}"/>
    <dgm:cxn modelId="{6A14A378-9EA0-4F5F-9087-3643B3456408}" type="presOf" srcId="{FB548277-FE3C-4DAA-B40B-9D7415CD6D9C}" destId="{E5FAB017-81BF-4C3D-BF01-FDA9BF1868D4}" srcOrd="1" destOrd="0" presId="urn:microsoft.com/office/officeart/2005/8/layout/lProcess2"/>
    <dgm:cxn modelId="{1EA0A8C9-15BB-4CDC-BEA8-6D1181D48B80}" srcId="{A9562350-43AF-4B80-8B5A-DEF307B263AE}" destId="{D0B8DDD0-1010-4424-9864-B6CD159B5600}" srcOrd="1" destOrd="0" parTransId="{0849C539-B020-4058-8CCF-3176BCB5EEB9}" sibTransId="{73F8999E-644C-4A0F-965F-7A4D39A461A3}"/>
    <dgm:cxn modelId="{28E546DE-2F2E-4CD8-9082-00E34A0AC2D2}" type="presOf" srcId="{8CD3BCD1-2870-467F-80E8-4B4F72A81DF3}" destId="{8A27EAB2-43A4-4A30-B226-B85647A8CC04}" srcOrd="0" destOrd="0" presId="urn:microsoft.com/office/officeart/2005/8/layout/lProcess2"/>
    <dgm:cxn modelId="{5C48EA46-4F61-4C28-953C-7E6181DC52D5}" srcId="{FB548277-FE3C-4DAA-B40B-9D7415CD6D9C}" destId="{97FB29C0-83FD-43DF-9CA1-ADCB85E90DE3}" srcOrd="1" destOrd="0" parTransId="{EC63B5BF-DEF9-4AC6-9CC2-C26747A473CC}" sibTransId="{034E0FBB-A450-49FE-8E50-0C98A7D3F255}"/>
    <dgm:cxn modelId="{7EF8407D-048C-4792-9B58-0FBDF546DFF1}" type="presOf" srcId="{97FB29C0-83FD-43DF-9CA1-ADCB85E90DE3}" destId="{5D1E9C7B-D100-4AA9-BA17-6BD105991435}" srcOrd="0" destOrd="0" presId="urn:microsoft.com/office/officeart/2005/8/layout/lProcess2"/>
    <dgm:cxn modelId="{D72A6B47-9FF0-477B-9F72-D3F56E1772C7}" type="presParOf" srcId="{9A0BD9B5-8D45-4489-9526-5FCDA9BE1391}" destId="{69DE9BDE-C81A-4620-BC82-B276DC4255A7}" srcOrd="0" destOrd="0" presId="urn:microsoft.com/office/officeart/2005/8/layout/lProcess2"/>
    <dgm:cxn modelId="{35AD6513-0B52-4F19-9FB9-CF45B0F385D4}" type="presParOf" srcId="{69DE9BDE-C81A-4620-BC82-B276DC4255A7}" destId="{995CB615-0FC4-41F8-AAA0-E4D59574CA5F}" srcOrd="0" destOrd="0" presId="urn:microsoft.com/office/officeart/2005/8/layout/lProcess2"/>
    <dgm:cxn modelId="{5159FB63-7FA6-431A-98E5-87B4B75ED488}" type="presParOf" srcId="{69DE9BDE-C81A-4620-BC82-B276DC4255A7}" destId="{E5FAB017-81BF-4C3D-BF01-FDA9BF1868D4}" srcOrd="1" destOrd="0" presId="urn:microsoft.com/office/officeart/2005/8/layout/lProcess2"/>
    <dgm:cxn modelId="{00A8D012-78F3-4154-9B14-0FC9195A0B75}" type="presParOf" srcId="{69DE9BDE-C81A-4620-BC82-B276DC4255A7}" destId="{B4EABB06-9B71-4AF9-B8AE-AA35FB10067E}" srcOrd="2" destOrd="0" presId="urn:microsoft.com/office/officeart/2005/8/layout/lProcess2"/>
    <dgm:cxn modelId="{5324D2D9-9CCD-4AA4-8863-0D580A8655C1}" type="presParOf" srcId="{B4EABB06-9B71-4AF9-B8AE-AA35FB10067E}" destId="{61128C8F-750B-45A9-8ED9-9C75BEBB922D}" srcOrd="0" destOrd="0" presId="urn:microsoft.com/office/officeart/2005/8/layout/lProcess2"/>
    <dgm:cxn modelId="{4FAE0847-1E3E-472D-A010-742C052908BB}" type="presParOf" srcId="{61128C8F-750B-45A9-8ED9-9C75BEBB922D}" destId="{A59BD1F2-584D-406F-9A52-6D0B70BC6C2D}" srcOrd="0" destOrd="0" presId="urn:microsoft.com/office/officeart/2005/8/layout/lProcess2"/>
    <dgm:cxn modelId="{10CEE520-BF9F-45B6-8AC7-DA9792D9C1A0}" type="presParOf" srcId="{61128C8F-750B-45A9-8ED9-9C75BEBB922D}" destId="{72B05D2A-2215-4F28-B8E3-E2000A8B6B5A}" srcOrd="1" destOrd="0" presId="urn:microsoft.com/office/officeart/2005/8/layout/lProcess2"/>
    <dgm:cxn modelId="{84CBAE05-6415-4C59-8CD1-0EDC89883D11}" type="presParOf" srcId="{61128C8F-750B-45A9-8ED9-9C75BEBB922D}" destId="{5D1E9C7B-D100-4AA9-BA17-6BD105991435}" srcOrd="2" destOrd="0" presId="urn:microsoft.com/office/officeart/2005/8/layout/lProcess2"/>
    <dgm:cxn modelId="{60555398-18D4-4CCA-946F-E94AC311D701}" type="presParOf" srcId="{61128C8F-750B-45A9-8ED9-9C75BEBB922D}" destId="{EDAEF79E-B8EB-43FF-9AA5-69A0C8D7B573}" srcOrd="3" destOrd="0" presId="urn:microsoft.com/office/officeart/2005/8/layout/lProcess2"/>
    <dgm:cxn modelId="{73AA4018-223C-4622-AEC0-EA508FC6184B}" type="presParOf" srcId="{61128C8F-750B-45A9-8ED9-9C75BEBB922D}" destId="{8A27EAB2-43A4-4A30-B226-B85647A8CC04}" srcOrd="4" destOrd="0" presId="urn:microsoft.com/office/officeart/2005/8/layout/lProcess2"/>
    <dgm:cxn modelId="{C159AD3D-A433-4701-8A3D-AA498AF8F3DA}" type="presParOf" srcId="{9A0BD9B5-8D45-4489-9526-5FCDA9BE1391}" destId="{8314FD68-1806-4539-A41B-1872F22EA83D}" srcOrd="1" destOrd="0" presId="urn:microsoft.com/office/officeart/2005/8/layout/lProcess2"/>
    <dgm:cxn modelId="{0117F0CB-F370-4F30-8B52-E0FCA0A8C10A}" type="presParOf" srcId="{9A0BD9B5-8D45-4489-9526-5FCDA9BE1391}" destId="{3564A283-A9AF-4703-9320-0AF5B146A26C}" srcOrd="2" destOrd="0" presId="urn:microsoft.com/office/officeart/2005/8/layout/lProcess2"/>
    <dgm:cxn modelId="{D58D4A3E-C25A-4BC5-BEC2-71B1BE628144}" type="presParOf" srcId="{3564A283-A9AF-4703-9320-0AF5B146A26C}" destId="{BCCF2457-510D-4EE2-A7AB-71F7B2002558}" srcOrd="0" destOrd="0" presId="urn:microsoft.com/office/officeart/2005/8/layout/lProcess2"/>
    <dgm:cxn modelId="{AAFCC18D-46A0-462F-8523-3FBAE3B78AFA}" type="presParOf" srcId="{3564A283-A9AF-4703-9320-0AF5B146A26C}" destId="{7D7E1DCA-616E-43B5-ADD4-C2A310F7176F}" srcOrd="1" destOrd="0" presId="urn:microsoft.com/office/officeart/2005/8/layout/lProcess2"/>
    <dgm:cxn modelId="{B4141B07-D6E7-4126-9D3C-D91487BA2A74}" type="presParOf" srcId="{3564A283-A9AF-4703-9320-0AF5B146A26C}" destId="{8828AD1C-AE8B-4C82-B8F3-C867C54C8077}" srcOrd="2" destOrd="0" presId="urn:microsoft.com/office/officeart/2005/8/layout/lProcess2"/>
    <dgm:cxn modelId="{B10920C6-FA12-4D7D-AF82-EDA31CC09C38}" type="presParOf" srcId="{8828AD1C-AE8B-4C82-B8F3-C867C54C8077}" destId="{2892A665-A351-471A-968C-59DF45F2243F}" srcOrd="0" destOrd="0" presId="urn:microsoft.com/office/officeart/2005/8/layout/lProcess2"/>
    <dgm:cxn modelId="{FE1716F3-EF86-4DDB-B39B-89EBFBF60862}" type="presParOf" srcId="{2892A665-A351-471A-968C-59DF45F2243F}" destId="{5665DB03-F2BB-4E22-B488-D5F7EE06453F}" srcOrd="0" destOrd="0" presId="urn:microsoft.com/office/officeart/2005/8/layout/lProcess2"/>
    <dgm:cxn modelId="{ACE85619-770E-4237-B35B-E2CC83FD9E3D}" type="presParOf" srcId="{2892A665-A351-471A-968C-59DF45F2243F}" destId="{9BB1985F-DBD4-43EC-B3BB-AA601160551F}" srcOrd="1" destOrd="0" presId="urn:microsoft.com/office/officeart/2005/8/layout/lProcess2"/>
    <dgm:cxn modelId="{CC075506-1AA8-4047-8729-3F534A05019D}" type="presParOf" srcId="{2892A665-A351-471A-968C-59DF45F2243F}" destId="{A23783B3-713D-4AE8-8C54-AFABC4B39C85}" srcOrd="2" destOrd="0" presId="urn:microsoft.com/office/officeart/2005/8/layout/lProcess2"/>
    <dgm:cxn modelId="{46299F34-2684-479F-9DC9-E4510F3FEE06}" type="presParOf" srcId="{2892A665-A351-471A-968C-59DF45F2243F}" destId="{8242F3B0-2FCB-440B-B0AE-F2E97643BA47}" srcOrd="3" destOrd="0" presId="urn:microsoft.com/office/officeart/2005/8/layout/lProcess2"/>
    <dgm:cxn modelId="{0293CF79-48E0-4F69-BE2C-63AD559D2B3C}" type="presParOf" srcId="{2892A665-A351-471A-968C-59DF45F2243F}" destId="{30E7E408-C185-439A-8C07-9446CB10B327}" srcOrd="4" destOrd="0" presId="urn:microsoft.com/office/officeart/2005/8/layout/lProcess2"/>
    <dgm:cxn modelId="{C34B45ED-4E5C-4808-B2C6-4D30924828E2}" type="presParOf" srcId="{9A0BD9B5-8D45-4489-9526-5FCDA9BE1391}" destId="{195D727C-CF54-41D4-87A5-87DC60889060}" srcOrd="3" destOrd="0" presId="urn:microsoft.com/office/officeart/2005/8/layout/lProcess2"/>
    <dgm:cxn modelId="{90EAAD89-FF56-4417-8E89-82E8CAB7F81A}" type="presParOf" srcId="{9A0BD9B5-8D45-4489-9526-5FCDA9BE1391}" destId="{A56F6A3D-52B2-4146-98BA-91E3435E781D}" srcOrd="4" destOrd="0" presId="urn:microsoft.com/office/officeart/2005/8/layout/lProcess2"/>
    <dgm:cxn modelId="{66847697-898C-4804-B5B4-D5AFE5E48B41}" type="presParOf" srcId="{A56F6A3D-52B2-4146-98BA-91E3435E781D}" destId="{73298132-B5F0-4004-9A8B-4A4FB1ACFF3C}" srcOrd="0" destOrd="0" presId="urn:microsoft.com/office/officeart/2005/8/layout/lProcess2"/>
    <dgm:cxn modelId="{25077EEF-A8A2-46D7-9DBD-B4BC21861A30}" type="presParOf" srcId="{A56F6A3D-52B2-4146-98BA-91E3435E781D}" destId="{C695B3DA-7197-4045-9791-C71C82318C03}" srcOrd="1" destOrd="0" presId="urn:microsoft.com/office/officeart/2005/8/layout/lProcess2"/>
    <dgm:cxn modelId="{5EAEC64C-E95C-45EC-9B02-07E965C6505B}" type="presParOf" srcId="{A56F6A3D-52B2-4146-98BA-91E3435E781D}" destId="{C305B386-6594-4FB8-B4FA-1D8A81578461}" srcOrd="2" destOrd="0" presId="urn:microsoft.com/office/officeart/2005/8/layout/lProcess2"/>
    <dgm:cxn modelId="{6A89D850-6F6F-4ADB-915A-DD6121FDFFD7}" type="presParOf" srcId="{C305B386-6594-4FB8-B4FA-1D8A81578461}" destId="{B05914DA-68A3-47B9-A24F-E27F328342D6}" srcOrd="0" destOrd="0" presId="urn:microsoft.com/office/officeart/2005/8/layout/lProcess2"/>
    <dgm:cxn modelId="{065E578F-8333-4DF5-80FA-4C04E76CFE8E}" type="presParOf" srcId="{B05914DA-68A3-47B9-A24F-E27F328342D6}" destId="{DBB9E3EE-B1F1-48BE-AD4A-9D9E29B51C48}" srcOrd="0" destOrd="0" presId="urn:microsoft.com/office/officeart/2005/8/layout/lProcess2"/>
    <dgm:cxn modelId="{41DD2D40-7DCE-45D2-B74F-1212B60E9517}" type="presParOf" srcId="{B05914DA-68A3-47B9-A24F-E27F328342D6}" destId="{0848D221-524F-4EFF-9A98-D92461480D94}" srcOrd="1" destOrd="0" presId="urn:microsoft.com/office/officeart/2005/8/layout/lProcess2"/>
    <dgm:cxn modelId="{48101CE6-BA35-4C20-B282-53A34218E163}" type="presParOf" srcId="{B05914DA-68A3-47B9-A24F-E27F328342D6}" destId="{2FAB5E94-4280-41B6-8926-738C29C64864}" srcOrd="2" destOrd="0" presId="urn:microsoft.com/office/officeart/2005/8/layout/lProcess2"/>
    <dgm:cxn modelId="{4A0BDE4C-F893-41B9-8A0E-6C332A2E0D90}" type="presParOf" srcId="{B05914DA-68A3-47B9-A24F-E27F328342D6}" destId="{29602250-88B5-4A9B-9CE9-B65258D4D157}" srcOrd="3" destOrd="0" presId="urn:microsoft.com/office/officeart/2005/8/layout/lProcess2"/>
    <dgm:cxn modelId="{6268675F-15CC-49DD-B0E7-6F99A497EAF7}" type="presParOf" srcId="{B05914DA-68A3-47B9-A24F-E27F328342D6}" destId="{8875400A-FD2A-4FEC-A019-68394C987B9D}" srcOrd="4" destOrd="0" presId="urn:microsoft.com/office/officeart/2005/8/layout/lProcess2"/>
    <dgm:cxn modelId="{90515315-7FFA-46CA-873E-5644F9C9262C}" type="presParOf" srcId="{B05914DA-68A3-47B9-A24F-E27F328342D6}" destId="{D1344506-BDB9-4F90-B7A1-72389A084313}" srcOrd="5" destOrd="0" presId="urn:microsoft.com/office/officeart/2005/8/layout/lProcess2"/>
    <dgm:cxn modelId="{4EB68590-845F-464E-8A8B-982FC43C0A95}" type="presParOf" srcId="{B05914DA-68A3-47B9-A24F-E27F328342D6}" destId="{2280C2B8-074D-49B1-AB9C-51AB7DF75431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86873-D788-4F93-A2F5-2E33D293BC4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40AC467E-8347-4A8A-BD78-97D3F2AE917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ОСОБЕННОСТИ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0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ПОТРЕБНОСТЕЙ</a:t>
          </a:r>
        </a:p>
      </dgm:t>
    </dgm:pt>
    <dgm:pt modelId="{EE7AA58A-D29D-4756-AEA9-206440893FBC}" type="parTrans" cxnId="{74FD6FA0-6163-4A60-AE4E-49D12D7733FE}">
      <dgm:prSet/>
      <dgm:spPr/>
      <dgm:t>
        <a:bodyPr/>
        <a:lstStyle/>
        <a:p>
          <a:endParaRPr lang="ru-RU"/>
        </a:p>
      </dgm:t>
    </dgm:pt>
    <dgm:pt modelId="{153F818C-887E-4932-A98D-3D167FF83BA8}" type="sibTrans" cxnId="{74FD6FA0-6163-4A60-AE4E-49D12D7733FE}">
      <dgm:prSet/>
      <dgm:spPr/>
      <dgm:t>
        <a:bodyPr/>
        <a:lstStyle/>
        <a:p>
          <a:endParaRPr lang="ru-RU"/>
        </a:p>
      </dgm:t>
    </dgm:pt>
    <dgm:pt modelId="{A0F55A51-86C0-4D86-96FC-4C0D4CDCA06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КОНКРЕТНЫЙ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ХАРАКТЕР</a:t>
          </a:r>
        </a:p>
      </dgm:t>
    </dgm:pt>
    <dgm:pt modelId="{9A382023-0BEB-4472-AB44-4DBE6352D12D}" type="parTrans" cxnId="{7D8F6F82-252B-498E-BA8E-B52EBBFC4CEB}">
      <dgm:prSet/>
      <dgm:spPr/>
      <dgm:t>
        <a:bodyPr/>
        <a:lstStyle/>
        <a:p>
          <a:endParaRPr lang="ru-RU"/>
        </a:p>
      </dgm:t>
    </dgm:pt>
    <dgm:pt modelId="{101667B0-9BF2-40A9-BABA-6547A40CF62F}" type="sibTrans" cxnId="{7D8F6F82-252B-498E-BA8E-B52EBBFC4CEB}">
      <dgm:prSet/>
      <dgm:spPr/>
      <dgm:t>
        <a:bodyPr/>
        <a:lstStyle/>
        <a:p>
          <a:endParaRPr lang="ru-RU"/>
        </a:p>
      </dgm:t>
    </dgm:pt>
    <dgm:pt modelId="{90ECF8BA-6EE3-40E0-BAFF-64305B9E739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ОСОЗНАНИЕ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ПОТРЕБНОСТИ</a:t>
          </a:r>
        </a:p>
      </dgm:t>
    </dgm:pt>
    <dgm:pt modelId="{E2B1414D-273E-4932-A475-B211C9E18478}" type="parTrans" cxnId="{ABE560DB-55ED-4429-9993-8788E4FE9328}">
      <dgm:prSet/>
      <dgm:spPr/>
      <dgm:t>
        <a:bodyPr/>
        <a:lstStyle/>
        <a:p>
          <a:endParaRPr lang="ru-RU"/>
        </a:p>
      </dgm:t>
    </dgm:pt>
    <dgm:pt modelId="{0BF6987D-F36E-4601-BD42-F067D4E77B2E}" type="sibTrans" cxnId="{ABE560DB-55ED-4429-9993-8788E4FE9328}">
      <dgm:prSet/>
      <dgm:spPr/>
      <dgm:t>
        <a:bodyPr/>
        <a:lstStyle/>
        <a:p>
          <a:endParaRPr lang="ru-RU"/>
        </a:p>
      </dgm:t>
    </dgm:pt>
    <dgm:pt modelId="{24BE4FEA-CCCE-4791-85FC-E416A05326E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ЭМОЦИОНАЛЬНО-ВОЛЕВОЕ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СОСТОЯНИЕ</a:t>
          </a:r>
        </a:p>
      </dgm:t>
    </dgm:pt>
    <dgm:pt modelId="{8ABE4222-3551-4F1B-8A88-D8A2887E5EB3}" type="parTrans" cxnId="{F33D3E04-DFF8-4EC5-964A-97DF653BE535}">
      <dgm:prSet/>
      <dgm:spPr/>
      <dgm:t>
        <a:bodyPr/>
        <a:lstStyle/>
        <a:p>
          <a:endParaRPr lang="ru-RU"/>
        </a:p>
      </dgm:t>
    </dgm:pt>
    <dgm:pt modelId="{3D7444D5-F25E-43EA-972D-94F76C803B08}" type="sibTrans" cxnId="{F33D3E04-DFF8-4EC5-964A-97DF653BE535}">
      <dgm:prSet/>
      <dgm:spPr/>
      <dgm:t>
        <a:bodyPr/>
        <a:lstStyle/>
        <a:p>
          <a:endParaRPr lang="ru-RU"/>
        </a:p>
      </dgm:t>
    </dgm:pt>
    <dgm:pt modelId="{E7E61D8D-7CBC-4293-A314-A9670AB9871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ОСЛАБЛЕНИЕ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ИСЧЕЗНОВЕНИЕ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ЭТИХ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СОСТОЯНИЙ</a:t>
          </a:r>
        </a:p>
      </dgm:t>
    </dgm:pt>
    <dgm:pt modelId="{CCD2A72A-2CFE-4BDD-9008-0C3E1E0FCBE1}" type="parTrans" cxnId="{9ECFB45D-1D33-44D2-9213-1CB5E21651D0}">
      <dgm:prSet/>
      <dgm:spPr/>
      <dgm:t>
        <a:bodyPr/>
        <a:lstStyle/>
        <a:p>
          <a:endParaRPr lang="ru-RU"/>
        </a:p>
      </dgm:t>
    </dgm:pt>
    <dgm:pt modelId="{D3028A76-58BA-4132-8313-0D6F80B7D2D0}" type="sibTrans" cxnId="{9ECFB45D-1D33-44D2-9213-1CB5E21651D0}">
      <dgm:prSet/>
      <dgm:spPr/>
      <dgm:t>
        <a:bodyPr/>
        <a:lstStyle/>
        <a:p>
          <a:endParaRPr lang="ru-RU"/>
        </a:p>
      </dgm:t>
    </dgm:pt>
    <dgm:pt modelId="{C20467FC-82E1-42F2-9622-ACA5F6D377E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ПОВТОРНОЕ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ВОЗНИКНОВЕНИЕ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ПОТРЕБНОСТИ</a:t>
          </a:r>
        </a:p>
      </dgm:t>
    </dgm:pt>
    <dgm:pt modelId="{0C9D19F1-D137-4C35-88B8-7F4399924F21}" type="parTrans" cxnId="{188824F0-C641-443C-9586-2465477F757A}">
      <dgm:prSet/>
      <dgm:spPr/>
      <dgm:t>
        <a:bodyPr/>
        <a:lstStyle/>
        <a:p>
          <a:endParaRPr lang="ru-RU"/>
        </a:p>
      </dgm:t>
    </dgm:pt>
    <dgm:pt modelId="{E1906C39-9D36-46BC-9F04-ED5C2789A696}" type="sibTrans" cxnId="{188824F0-C641-443C-9586-2465477F757A}">
      <dgm:prSet/>
      <dgm:spPr/>
      <dgm:t>
        <a:bodyPr/>
        <a:lstStyle/>
        <a:p>
          <a:endParaRPr lang="ru-RU"/>
        </a:p>
      </dgm:t>
    </dgm:pt>
    <dgm:pt modelId="{33885EFD-BBFA-4120-A396-748AD093315B}" type="pres">
      <dgm:prSet presAssocID="{98086873-D788-4F93-A2F5-2E33D293BC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60931E-79B0-4979-AE95-6A90E51AFCA4}" type="pres">
      <dgm:prSet presAssocID="{40AC467E-8347-4A8A-BD78-97D3F2AE917F}" presName="hierRoot1" presStyleCnt="0">
        <dgm:presLayoutVars>
          <dgm:hierBranch/>
        </dgm:presLayoutVars>
      </dgm:prSet>
      <dgm:spPr/>
    </dgm:pt>
    <dgm:pt modelId="{C8F47CB7-7B53-4192-887C-85008FBA659E}" type="pres">
      <dgm:prSet presAssocID="{40AC467E-8347-4A8A-BD78-97D3F2AE917F}" presName="rootComposite1" presStyleCnt="0"/>
      <dgm:spPr/>
    </dgm:pt>
    <dgm:pt modelId="{637C23DB-44D5-4989-B4E6-BC9C2E2FBD22}" type="pres">
      <dgm:prSet presAssocID="{40AC467E-8347-4A8A-BD78-97D3F2AE917F}" presName="rootText1" presStyleLbl="node0" presStyleIdx="0" presStyleCnt="1" custScaleX="249877" custLinFactY="-97459" custLinFactNeighborX="-5321" custLinFactNeighborY="-100000">
        <dgm:presLayoutVars>
          <dgm:chPref val="3"/>
        </dgm:presLayoutVars>
      </dgm:prSet>
      <dgm:spPr/>
    </dgm:pt>
    <dgm:pt modelId="{AE234BED-2FB4-47CA-AFDB-5F8F535440B6}" type="pres">
      <dgm:prSet presAssocID="{40AC467E-8347-4A8A-BD78-97D3F2AE917F}" presName="rootConnector1" presStyleLbl="node1" presStyleIdx="0" presStyleCnt="0"/>
      <dgm:spPr/>
    </dgm:pt>
    <dgm:pt modelId="{66B1B8B0-811F-424A-A9E4-6FFEE9181829}" type="pres">
      <dgm:prSet presAssocID="{40AC467E-8347-4A8A-BD78-97D3F2AE917F}" presName="hierChild2" presStyleCnt="0"/>
      <dgm:spPr/>
    </dgm:pt>
    <dgm:pt modelId="{90CA1A89-0726-4BB0-906B-ADE216BD2E1C}" type="pres">
      <dgm:prSet presAssocID="{9A382023-0BEB-4472-AB44-4DBE6352D12D}" presName="Name35" presStyleLbl="parChTrans1D2" presStyleIdx="0" presStyleCnt="5"/>
      <dgm:spPr/>
    </dgm:pt>
    <dgm:pt modelId="{AC2956D8-3DA6-4D78-8EFE-66130706F381}" type="pres">
      <dgm:prSet presAssocID="{A0F55A51-86C0-4D86-96FC-4C0D4CDCA061}" presName="hierRoot2" presStyleCnt="0">
        <dgm:presLayoutVars>
          <dgm:hierBranch/>
        </dgm:presLayoutVars>
      </dgm:prSet>
      <dgm:spPr/>
    </dgm:pt>
    <dgm:pt modelId="{9F4A8885-D56F-4A14-9C20-E25E662898E0}" type="pres">
      <dgm:prSet presAssocID="{A0F55A51-86C0-4D86-96FC-4C0D4CDCA061}" presName="rootComposite" presStyleCnt="0"/>
      <dgm:spPr/>
    </dgm:pt>
    <dgm:pt modelId="{D4983538-D956-4E4B-B353-7587B7C18A89}" type="pres">
      <dgm:prSet presAssocID="{A0F55A51-86C0-4D86-96FC-4C0D4CDCA061}" presName="rootText" presStyleLbl="node2" presStyleIdx="0" presStyleCnt="5" custScaleY="619684" custLinFactNeighborX="-27479" custLinFactNeighborY="-317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F6F5DF2-81D7-4159-B103-3A755C9C4FF1}" type="pres">
      <dgm:prSet presAssocID="{A0F55A51-86C0-4D86-96FC-4C0D4CDCA061}" presName="rootConnector" presStyleLbl="node2" presStyleIdx="0" presStyleCnt="5"/>
      <dgm:spPr/>
    </dgm:pt>
    <dgm:pt modelId="{FAAB894C-8362-4A47-9FB8-57D7E464BAF4}" type="pres">
      <dgm:prSet presAssocID="{A0F55A51-86C0-4D86-96FC-4C0D4CDCA061}" presName="hierChild4" presStyleCnt="0"/>
      <dgm:spPr/>
    </dgm:pt>
    <dgm:pt modelId="{19B1F8BE-9CDE-417D-85CE-2441CE0AAC9B}" type="pres">
      <dgm:prSet presAssocID="{A0F55A51-86C0-4D86-96FC-4C0D4CDCA061}" presName="hierChild5" presStyleCnt="0"/>
      <dgm:spPr/>
    </dgm:pt>
    <dgm:pt modelId="{53CBD99E-D2E9-45A6-A0D7-96DD3F50CC29}" type="pres">
      <dgm:prSet presAssocID="{E2B1414D-273E-4932-A475-B211C9E18478}" presName="Name35" presStyleLbl="parChTrans1D2" presStyleIdx="1" presStyleCnt="5"/>
      <dgm:spPr/>
    </dgm:pt>
    <dgm:pt modelId="{8192A76B-0362-4C16-B02D-8DA4AD1F8C04}" type="pres">
      <dgm:prSet presAssocID="{90ECF8BA-6EE3-40E0-BAFF-64305B9E739B}" presName="hierRoot2" presStyleCnt="0">
        <dgm:presLayoutVars>
          <dgm:hierBranch/>
        </dgm:presLayoutVars>
      </dgm:prSet>
      <dgm:spPr/>
    </dgm:pt>
    <dgm:pt modelId="{1D50EBC7-C51C-46A0-B3FC-30EEAF7B7C8E}" type="pres">
      <dgm:prSet presAssocID="{90ECF8BA-6EE3-40E0-BAFF-64305B9E739B}" presName="rootComposite" presStyleCnt="0"/>
      <dgm:spPr/>
    </dgm:pt>
    <dgm:pt modelId="{2B910D51-0E50-4FDF-8B39-5723108EF674}" type="pres">
      <dgm:prSet presAssocID="{90ECF8BA-6EE3-40E0-BAFF-64305B9E739B}" presName="rootText" presStyleLbl="node2" presStyleIdx="1" presStyleCnt="5" custScaleX="108199" custScaleY="611798" custLinFactNeighborX="-1585" custLinFactNeighborY="-2210">
        <dgm:presLayoutVars>
          <dgm:chPref val="3"/>
        </dgm:presLayoutVars>
      </dgm:prSet>
      <dgm:spPr/>
    </dgm:pt>
    <dgm:pt modelId="{483B217E-6239-4779-AB00-DE864EE4D473}" type="pres">
      <dgm:prSet presAssocID="{90ECF8BA-6EE3-40E0-BAFF-64305B9E739B}" presName="rootConnector" presStyleLbl="node2" presStyleIdx="1" presStyleCnt="5"/>
      <dgm:spPr/>
    </dgm:pt>
    <dgm:pt modelId="{8A69CD3B-92C4-4E47-B080-E558526F4425}" type="pres">
      <dgm:prSet presAssocID="{90ECF8BA-6EE3-40E0-BAFF-64305B9E739B}" presName="hierChild4" presStyleCnt="0"/>
      <dgm:spPr/>
    </dgm:pt>
    <dgm:pt modelId="{EA7492C8-C2C7-4609-8288-0B9DADFE12B0}" type="pres">
      <dgm:prSet presAssocID="{90ECF8BA-6EE3-40E0-BAFF-64305B9E739B}" presName="hierChild5" presStyleCnt="0"/>
      <dgm:spPr/>
    </dgm:pt>
    <dgm:pt modelId="{81E22E4E-3E41-4D46-B777-6A922545F29B}" type="pres">
      <dgm:prSet presAssocID="{8ABE4222-3551-4F1B-8A88-D8A2887E5EB3}" presName="Name35" presStyleLbl="parChTrans1D2" presStyleIdx="2" presStyleCnt="5"/>
      <dgm:spPr/>
    </dgm:pt>
    <dgm:pt modelId="{D09F8AD7-5707-44D4-AB6D-4FB4F544BA2B}" type="pres">
      <dgm:prSet presAssocID="{24BE4FEA-CCCE-4791-85FC-E416A05326EF}" presName="hierRoot2" presStyleCnt="0">
        <dgm:presLayoutVars>
          <dgm:hierBranch/>
        </dgm:presLayoutVars>
      </dgm:prSet>
      <dgm:spPr/>
    </dgm:pt>
    <dgm:pt modelId="{6C4B4A86-251E-4B97-B1B3-8432A9DF4D7A}" type="pres">
      <dgm:prSet presAssocID="{24BE4FEA-CCCE-4791-85FC-E416A05326EF}" presName="rootComposite" presStyleCnt="0"/>
      <dgm:spPr/>
    </dgm:pt>
    <dgm:pt modelId="{C2883740-8ABC-4428-8CD3-21C81F2D43B4}" type="pres">
      <dgm:prSet presAssocID="{24BE4FEA-CCCE-4791-85FC-E416A05326EF}" presName="rootText" presStyleLbl="node2" presStyleIdx="2" presStyleCnt="5" custScaleX="131644" custScaleY="601548" custLinFactNeighborX="13835" custLinFactNeighborY="-120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9988B6-D25A-4081-8EF6-8EC8DC77EA3D}" type="pres">
      <dgm:prSet presAssocID="{24BE4FEA-CCCE-4791-85FC-E416A05326EF}" presName="rootConnector" presStyleLbl="node2" presStyleIdx="2" presStyleCnt="5"/>
      <dgm:spPr/>
    </dgm:pt>
    <dgm:pt modelId="{A88370F7-976B-4C5B-B15A-673F032F79A5}" type="pres">
      <dgm:prSet presAssocID="{24BE4FEA-CCCE-4791-85FC-E416A05326EF}" presName="hierChild4" presStyleCnt="0"/>
      <dgm:spPr/>
    </dgm:pt>
    <dgm:pt modelId="{A3E7898A-09DF-4077-856E-18B53F998D70}" type="pres">
      <dgm:prSet presAssocID="{24BE4FEA-CCCE-4791-85FC-E416A05326EF}" presName="hierChild5" presStyleCnt="0"/>
      <dgm:spPr/>
    </dgm:pt>
    <dgm:pt modelId="{38092569-D7CD-48CE-85DB-08F412B30C5B}" type="pres">
      <dgm:prSet presAssocID="{CCD2A72A-2CFE-4BDD-9008-0C3E1E0FCBE1}" presName="Name35" presStyleLbl="parChTrans1D2" presStyleIdx="3" presStyleCnt="5"/>
      <dgm:spPr/>
    </dgm:pt>
    <dgm:pt modelId="{A5BC17D9-AB6C-46AE-B124-36A20E8462FB}" type="pres">
      <dgm:prSet presAssocID="{E7E61D8D-7CBC-4293-A314-A9670AB98718}" presName="hierRoot2" presStyleCnt="0">
        <dgm:presLayoutVars>
          <dgm:hierBranch/>
        </dgm:presLayoutVars>
      </dgm:prSet>
      <dgm:spPr/>
    </dgm:pt>
    <dgm:pt modelId="{4B12BCDF-9AF7-4A64-BDA9-DF8229A35873}" type="pres">
      <dgm:prSet presAssocID="{E7E61D8D-7CBC-4293-A314-A9670AB98718}" presName="rootComposite" presStyleCnt="0"/>
      <dgm:spPr/>
    </dgm:pt>
    <dgm:pt modelId="{9312A4E8-C2CC-4FA4-829E-01EA25517803}" type="pres">
      <dgm:prSet presAssocID="{E7E61D8D-7CBC-4293-A314-A9670AB98718}" presName="rootText" presStyleLbl="node2" presStyleIdx="3" presStyleCnt="5" custScaleX="142487" custScaleY="596026" custLinFactNeighborX="9488" custLinFactNeighborY="-341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D82F92F-CF5E-42A8-A8F2-0B0A6A4E6DBA}" type="pres">
      <dgm:prSet presAssocID="{E7E61D8D-7CBC-4293-A314-A9670AB98718}" presName="rootConnector" presStyleLbl="node2" presStyleIdx="3" presStyleCnt="5"/>
      <dgm:spPr/>
    </dgm:pt>
    <dgm:pt modelId="{FEEBDB11-5014-4FC9-B10F-D6CEB8C10A07}" type="pres">
      <dgm:prSet presAssocID="{E7E61D8D-7CBC-4293-A314-A9670AB98718}" presName="hierChild4" presStyleCnt="0"/>
      <dgm:spPr/>
    </dgm:pt>
    <dgm:pt modelId="{F5BF3D6A-1565-4D93-9CBE-38536C27A133}" type="pres">
      <dgm:prSet presAssocID="{E7E61D8D-7CBC-4293-A314-A9670AB98718}" presName="hierChild5" presStyleCnt="0"/>
      <dgm:spPr/>
    </dgm:pt>
    <dgm:pt modelId="{6102DBEE-1032-40A8-8ABB-D36501FFF8F0}" type="pres">
      <dgm:prSet presAssocID="{0C9D19F1-D137-4C35-88B8-7F4399924F21}" presName="Name35" presStyleLbl="parChTrans1D2" presStyleIdx="4" presStyleCnt="5"/>
      <dgm:spPr/>
    </dgm:pt>
    <dgm:pt modelId="{00F27923-56FB-4B10-87EF-952EE2B71331}" type="pres">
      <dgm:prSet presAssocID="{C20467FC-82E1-42F2-9622-ACA5F6D377E5}" presName="hierRoot2" presStyleCnt="0">
        <dgm:presLayoutVars>
          <dgm:hierBranch/>
        </dgm:presLayoutVars>
      </dgm:prSet>
      <dgm:spPr/>
    </dgm:pt>
    <dgm:pt modelId="{F0D24CD9-167A-4B16-BEF7-30E9F8DD52B3}" type="pres">
      <dgm:prSet presAssocID="{C20467FC-82E1-42F2-9622-ACA5F6D377E5}" presName="rootComposite" presStyleCnt="0"/>
      <dgm:spPr/>
    </dgm:pt>
    <dgm:pt modelId="{5A79B24F-1018-4FC8-9125-4E4A7BBD2468}" type="pres">
      <dgm:prSet presAssocID="{C20467FC-82E1-42F2-9622-ACA5F6D377E5}" presName="rootText" presStyleLbl="node2" presStyleIdx="4" presStyleCnt="5" custScaleX="177783" custScaleY="588140" custLinFactNeighborX="-1481" custLinFactNeighborY="-372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54E347-5F07-4B71-867D-281407854CCF}" type="pres">
      <dgm:prSet presAssocID="{C20467FC-82E1-42F2-9622-ACA5F6D377E5}" presName="rootConnector" presStyleLbl="node2" presStyleIdx="4" presStyleCnt="5"/>
      <dgm:spPr/>
    </dgm:pt>
    <dgm:pt modelId="{C1980078-D546-4AA2-B65C-122068EEB8A2}" type="pres">
      <dgm:prSet presAssocID="{C20467FC-82E1-42F2-9622-ACA5F6D377E5}" presName="hierChild4" presStyleCnt="0"/>
      <dgm:spPr/>
    </dgm:pt>
    <dgm:pt modelId="{460E7FD9-2C3C-4033-BEEC-74EAEC64FA72}" type="pres">
      <dgm:prSet presAssocID="{C20467FC-82E1-42F2-9622-ACA5F6D377E5}" presName="hierChild5" presStyleCnt="0"/>
      <dgm:spPr/>
    </dgm:pt>
    <dgm:pt modelId="{B5518652-9A22-483F-BC32-D46411BEF1AC}" type="pres">
      <dgm:prSet presAssocID="{40AC467E-8347-4A8A-BD78-97D3F2AE917F}" presName="hierChild3" presStyleCnt="0"/>
      <dgm:spPr/>
    </dgm:pt>
  </dgm:ptLst>
  <dgm:cxnLst>
    <dgm:cxn modelId="{9ECFB45D-1D33-44D2-9213-1CB5E21651D0}" srcId="{40AC467E-8347-4A8A-BD78-97D3F2AE917F}" destId="{E7E61D8D-7CBC-4293-A314-A9670AB98718}" srcOrd="3" destOrd="0" parTransId="{CCD2A72A-2CFE-4BDD-9008-0C3E1E0FCBE1}" sibTransId="{D3028A76-58BA-4132-8313-0D6F80B7D2D0}"/>
    <dgm:cxn modelId="{E8E314A6-9AB7-41B2-9DCF-06CA4191DCE4}" type="presOf" srcId="{E2B1414D-273E-4932-A475-B211C9E18478}" destId="{53CBD99E-D2E9-45A6-A0D7-96DD3F50CC29}" srcOrd="0" destOrd="0" presId="urn:microsoft.com/office/officeart/2005/8/layout/orgChart1"/>
    <dgm:cxn modelId="{5A2E75C8-C8D7-44EE-888D-BE32A5AF16FF}" type="presOf" srcId="{90ECF8BA-6EE3-40E0-BAFF-64305B9E739B}" destId="{2B910D51-0E50-4FDF-8B39-5723108EF674}" srcOrd="0" destOrd="0" presId="urn:microsoft.com/office/officeart/2005/8/layout/orgChart1"/>
    <dgm:cxn modelId="{EFD0F760-CE09-414C-ACB5-93C727B9657B}" type="presOf" srcId="{40AC467E-8347-4A8A-BD78-97D3F2AE917F}" destId="{AE234BED-2FB4-47CA-AFDB-5F8F535440B6}" srcOrd="1" destOrd="0" presId="urn:microsoft.com/office/officeart/2005/8/layout/orgChart1"/>
    <dgm:cxn modelId="{5DAABE56-B75E-419E-A6FE-1CE2E08DFDC9}" type="presOf" srcId="{9A382023-0BEB-4472-AB44-4DBE6352D12D}" destId="{90CA1A89-0726-4BB0-906B-ADE216BD2E1C}" srcOrd="0" destOrd="0" presId="urn:microsoft.com/office/officeart/2005/8/layout/orgChart1"/>
    <dgm:cxn modelId="{E2D9ACFA-0BD4-42DF-8332-B8913A276EBE}" type="presOf" srcId="{24BE4FEA-CCCE-4791-85FC-E416A05326EF}" destId="{AC9988B6-D25A-4081-8EF6-8EC8DC77EA3D}" srcOrd="1" destOrd="0" presId="urn:microsoft.com/office/officeart/2005/8/layout/orgChart1"/>
    <dgm:cxn modelId="{8F7D2297-1BFD-48B1-B2FB-783D87F0D75B}" type="presOf" srcId="{8ABE4222-3551-4F1B-8A88-D8A2887E5EB3}" destId="{81E22E4E-3E41-4D46-B777-6A922545F29B}" srcOrd="0" destOrd="0" presId="urn:microsoft.com/office/officeart/2005/8/layout/orgChart1"/>
    <dgm:cxn modelId="{188824F0-C641-443C-9586-2465477F757A}" srcId="{40AC467E-8347-4A8A-BD78-97D3F2AE917F}" destId="{C20467FC-82E1-42F2-9622-ACA5F6D377E5}" srcOrd="4" destOrd="0" parTransId="{0C9D19F1-D137-4C35-88B8-7F4399924F21}" sibTransId="{E1906C39-9D36-46BC-9F04-ED5C2789A696}"/>
    <dgm:cxn modelId="{ABE560DB-55ED-4429-9993-8788E4FE9328}" srcId="{40AC467E-8347-4A8A-BD78-97D3F2AE917F}" destId="{90ECF8BA-6EE3-40E0-BAFF-64305B9E739B}" srcOrd="1" destOrd="0" parTransId="{E2B1414D-273E-4932-A475-B211C9E18478}" sibTransId="{0BF6987D-F36E-4601-BD42-F067D4E77B2E}"/>
    <dgm:cxn modelId="{042611BC-8BAA-40F0-BC7C-701B7BF4E6BB}" type="presOf" srcId="{A0F55A51-86C0-4D86-96FC-4C0D4CDCA061}" destId="{6F6F5DF2-81D7-4159-B103-3A755C9C4FF1}" srcOrd="1" destOrd="0" presId="urn:microsoft.com/office/officeart/2005/8/layout/orgChart1"/>
    <dgm:cxn modelId="{2481C83B-93E4-4A79-9A04-3B690D705835}" type="presOf" srcId="{90ECF8BA-6EE3-40E0-BAFF-64305B9E739B}" destId="{483B217E-6239-4779-AB00-DE864EE4D473}" srcOrd="1" destOrd="0" presId="urn:microsoft.com/office/officeart/2005/8/layout/orgChart1"/>
    <dgm:cxn modelId="{82FD5125-92C3-4330-8A8D-4D156789C1B4}" type="presOf" srcId="{24BE4FEA-CCCE-4791-85FC-E416A05326EF}" destId="{C2883740-8ABC-4428-8CD3-21C81F2D43B4}" srcOrd="0" destOrd="0" presId="urn:microsoft.com/office/officeart/2005/8/layout/orgChart1"/>
    <dgm:cxn modelId="{44256782-0C71-4D9B-9120-D1DA0127EF15}" type="presOf" srcId="{A0F55A51-86C0-4D86-96FC-4C0D4CDCA061}" destId="{D4983538-D956-4E4B-B353-7587B7C18A89}" srcOrd="0" destOrd="0" presId="urn:microsoft.com/office/officeart/2005/8/layout/orgChart1"/>
    <dgm:cxn modelId="{936A3922-8943-4018-A610-774701796EFE}" type="presOf" srcId="{98086873-D788-4F93-A2F5-2E33D293BC4B}" destId="{33885EFD-BBFA-4120-A396-748AD093315B}" srcOrd="0" destOrd="0" presId="urn:microsoft.com/office/officeart/2005/8/layout/orgChart1"/>
    <dgm:cxn modelId="{2824F0A3-AD77-4DDD-86FD-81093562B530}" type="presOf" srcId="{E7E61D8D-7CBC-4293-A314-A9670AB98718}" destId="{CD82F92F-CF5E-42A8-A8F2-0B0A6A4E6DBA}" srcOrd="1" destOrd="0" presId="urn:microsoft.com/office/officeart/2005/8/layout/orgChart1"/>
    <dgm:cxn modelId="{7D8F6F82-252B-498E-BA8E-B52EBBFC4CEB}" srcId="{40AC467E-8347-4A8A-BD78-97D3F2AE917F}" destId="{A0F55A51-86C0-4D86-96FC-4C0D4CDCA061}" srcOrd="0" destOrd="0" parTransId="{9A382023-0BEB-4472-AB44-4DBE6352D12D}" sibTransId="{101667B0-9BF2-40A9-BABA-6547A40CF62F}"/>
    <dgm:cxn modelId="{400429FA-406D-4040-A568-F54F1C8BA6BD}" type="presOf" srcId="{0C9D19F1-D137-4C35-88B8-7F4399924F21}" destId="{6102DBEE-1032-40A8-8ABB-D36501FFF8F0}" srcOrd="0" destOrd="0" presId="urn:microsoft.com/office/officeart/2005/8/layout/orgChart1"/>
    <dgm:cxn modelId="{7523E61F-9DFF-4410-BC6C-A6343B5385D5}" type="presOf" srcId="{C20467FC-82E1-42F2-9622-ACA5F6D377E5}" destId="{F954E347-5F07-4B71-867D-281407854CCF}" srcOrd="1" destOrd="0" presId="urn:microsoft.com/office/officeart/2005/8/layout/orgChart1"/>
    <dgm:cxn modelId="{74FD6FA0-6163-4A60-AE4E-49D12D7733FE}" srcId="{98086873-D788-4F93-A2F5-2E33D293BC4B}" destId="{40AC467E-8347-4A8A-BD78-97D3F2AE917F}" srcOrd="0" destOrd="0" parTransId="{EE7AA58A-D29D-4756-AEA9-206440893FBC}" sibTransId="{153F818C-887E-4932-A98D-3D167FF83BA8}"/>
    <dgm:cxn modelId="{0CC4FFAD-6D92-4947-A6DA-BAFA1E370FED}" type="presOf" srcId="{40AC467E-8347-4A8A-BD78-97D3F2AE917F}" destId="{637C23DB-44D5-4989-B4E6-BC9C2E2FBD22}" srcOrd="0" destOrd="0" presId="urn:microsoft.com/office/officeart/2005/8/layout/orgChart1"/>
    <dgm:cxn modelId="{A0A4CF13-E467-4B81-9A6C-A15B328A3BAB}" type="presOf" srcId="{CCD2A72A-2CFE-4BDD-9008-0C3E1E0FCBE1}" destId="{38092569-D7CD-48CE-85DB-08F412B30C5B}" srcOrd="0" destOrd="0" presId="urn:microsoft.com/office/officeart/2005/8/layout/orgChart1"/>
    <dgm:cxn modelId="{F33D3E04-DFF8-4EC5-964A-97DF653BE535}" srcId="{40AC467E-8347-4A8A-BD78-97D3F2AE917F}" destId="{24BE4FEA-CCCE-4791-85FC-E416A05326EF}" srcOrd="2" destOrd="0" parTransId="{8ABE4222-3551-4F1B-8A88-D8A2887E5EB3}" sibTransId="{3D7444D5-F25E-43EA-972D-94F76C803B08}"/>
    <dgm:cxn modelId="{08E34D0F-08EA-4C78-92DD-77FCFCC1A852}" type="presOf" srcId="{C20467FC-82E1-42F2-9622-ACA5F6D377E5}" destId="{5A79B24F-1018-4FC8-9125-4E4A7BBD2468}" srcOrd="0" destOrd="0" presId="urn:microsoft.com/office/officeart/2005/8/layout/orgChart1"/>
    <dgm:cxn modelId="{5F16FB4B-C5BC-40DD-B035-AC106FC1AB1E}" type="presOf" srcId="{E7E61D8D-7CBC-4293-A314-A9670AB98718}" destId="{9312A4E8-C2CC-4FA4-829E-01EA25517803}" srcOrd="0" destOrd="0" presId="urn:microsoft.com/office/officeart/2005/8/layout/orgChart1"/>
    <dgm:cxn modelId="{8BA0A3B7-5BA2-4723-B32B-9312638368E6}" type="presParOf" srcId="{33885EFD-BBFA-4120-A396-748AD093315B}" destId="{2D60931E-79B0-4979-AE95-6A90E51AFCA4}" srcOrd="0" destOrd="0" presId="urn:microsoft.com/office/officeart/2005/8/layout/orgChart1"/>
    <dgm:cxn modelId="{FDBEACEE-E872-4ED0-B3FF-83351E7711B0}" type="presParOf" srcId="{2D60931E-79B0-4979-AE95-6A90E51AFCA4}" destId="{C8F47CB7-7B53-4192-887C-85008FBA659E}" srcOrd="0" destOrd="0" presId="urn:microsoft.com/office/officeart/2005/8/layout/orgChart1"/>
    <dgm:cxn modelId="{CBDC3621-034C-4FC0-91BA-B3E208410D3B}" type="presParOf" srcId="{C8F47CB7-7B53-4192-887C-85008FBA659E}" destId="{637C23DB-44D5-4989-B4E6-BC9C2E2FBD22}" srcOrd="0" destOrd="0" presId="urn:microsoft.com/office/officeart/2005/8/layout/orgChart1"/>
    <dgm:cxn modelId="{1394842C-462D-4957-8592-EAC9516E8FC1}" type="presParOf" srcId="{C8F47CB7-7B53-4192-887C-85008FBA659E}" destId="{AE234BED-2FB4-47CA-AFDB-5F8F535440B6}" srcOrd="1" destOrd="0" presId="urn:microsoft.com/office/officeart/2005/8/layout/orgChart1"/>
    <dgm:cxn modelId="{AEC0F332-B64D-40AE-98B2-08CD437012C6}" type="presParOf" srcId="{2D60931E-79B0-4979-AE95-6A90E51AFCA4}" destId="{66B1B8B0-811F-424A-A9E4-6FFEE9181829}" srcOrd="1" destOrd="0" presId="urn:microsoft.com/office/officeart/2005/8/layout/orgChart1"/>
    <dgm:cxn modelId="{133AD251-0485-4B49-B7A6-16A4D114C211}" type="presParOf" srcId="{66B1B8B0-811F-424A-A9E4-6FFEE9181829}" destId="{90CA1A89-0726-4BB0-906B-ADE216BD2E1C}" srcOrd="0" destOrd="0" presId="urn:microsoft.com/office/officeart/2005/8/layout/orgChart1"/>
    <dgm:cxn modelId="{C6F16E5F-83CD-4236-B838-CC60D1FD92CF}" type="presParOf" srcId="{66B1B8B0-811F-424A-A9E4-6FFEE9181829}" destId="{AC2956D8-3DA6-4D78-8EFE-66130706F381}" srcOrd="1" destOrd="0" presId="urn:microsoft.com/office/officeart/2005/8/layout/orgChart1"/>
    <dgm:cxn modelId="{872D93B9-521C-43C7-B129-7A1184E19FFC}" type="presParOf" srcId="{AC2956D8-3DA6-4D78-8EFE-66130706F381}" destId="{9F4A8885-D56F-4A14-9C20-E25E662898E0}" srcOrd="0" destOrd="0" presId="urn:microsoft.com/office/officeart/2005/8/layout/orgChart1"/>
    <dgm:cxn modelId="{72821EF9-1636-4CAC-9A29-0AA450F59A43}" type="presParOf" srcId="{9F4A8885-D56F-4A14-9C20-E25E662898E0}" destId="{D4983538-D956-4E4B-B353-7587B7C18A89}" srcOrd="0" destOrd="0" presId="urn:microsoft.com/office/officeart/2005/8/layout/orgChart1"/>
    <dgm:cxn modelId="{C77D4327-257C-497A-B692-391A5E426A85}" type="presParOf" srcId="{9F4A8885-D56F-4A14-9C20-E25E662898E0}" destId="{6F6F5DF2-81D7-4159-B103-3A755C9C4FF1}" srcOrd="1" destOrd="0" presId="urn:microsoft.com/office/officeart/2005/8/layout/orgChart1"/>
    <dgm:cxn modelId="{365EAC73-1CD5-4698-915F-EAA22575F013}" type="presParOf" srcId="{AC2956D8-3DA6-4D78-8EFE-66130706F381}" destId="{FAAB894C-8362-4A47-9FB8-57D7E464BAF4}" srcOrd="1" destOrd="0" presId="urn:microsoft.com/office/officeart/2005/8/layout/orgChart1"/>
    <dgm:cxn modelId="{1F069837-9324-449D-A889-3F79744601D0}" type="presParOf" srcId="{AC2956D8-3DA6-4D78-8EFE-66130706F381}" destId="{19B1F8BE-9CDE-417D-85CE-2441CE0AAC9B}" srcOrd="2" destOrd="0" presId="urn:microsoft.com/office/officeart/2005/8/layout/orgChart1"/>
    <dgm:cxn modelId="{979F4A53-618A-4289-81CE-7790146DF3FE}" type="presParOf" srcId="{66B1B8B0-811F-424A-A9E4-6FFEE9181829}" destId="{53CBD99E-D2E9-45A6-A0D7-96DD3F50CC29}" srcOrd="2" destOrd="0" presId="urn:microsoft.com/office/officeart/2005/8/layout/orgChart1"/>
    <dgm:cxn modelId="{B05F1912-C504-47E4-969D-1219429752A3}" type="presParOf" srcId="{66B1B8B0-811F-424A-A9E4-6FFEE9181829}" destId="{8192A76B-0362-4C16-B02D-8DA4AD1F8C04}" srcOrd="3" destOrd="0" presId="urn:microsoft.com/office/officeart/2005/8/layout/orgChart1"/>
    <dgm:cxn modelId="{958B97FA-409A-489B-BC93-44E0490BAE92}" type="presParOf" srcId="{8192A76B-0362-4C16-B02D-8DA4AD1F8C04}" destId="{1D50EBC7-C51C-46A0-B3FC-30EEAF7B7C8E}" srcOrd="0" destOrd="0" presId="urn:microsoft.com/office/officeart/2005/8/layout/orgChart1"/>
    <dgm:cxn modelId="{C58B9A0B-720A-4FA3-8E74-96DCFF4390B7}" type="presParOf" srcId="{1D50EBC7-C51C-46A0-B3FC-30EEAF7B7C8E}" destId="{2B910D51-0E50-4FDF-8B39-5723108EF674}" srcOrd="0" destOrd="0" presId="urn:microsoft.com/office/officeart/2005/8/layout/orgChart1"/>
    <dgm:cxn modelId="{FB979F00-2635-4D7B-8A59-C173955D8E9B}" type="presParOf" srcId="{1D50EBC7-C51C-46A0-B3FC-30EEAF7B7C8E}" destId="{483B217E-6239-4779-AB00-DE864EE4D473}" srcOrd="1" destOrd="0" presId="urn:microsoft.com/office/officeart/2005/8/layout/orgChart1"/>
    <dgm:cxn modelId="{8860C697-0C5E-4259-BACF-8D3416EF204E}" type="presParOf" srcId="{8192A76B-0362-4C16-B02D-8DA4AD1F8C04}" destId="{8A69CD3B-92C4-4E47-B080-E558526F4425}" srcOrd="1" destOrd="0" presId="urn:microsoft.com/office/officeart/2005/8/layout/orgChart1"/>
    <dgm:cxn modelId="{3A8B33C9-E10A-4379-9A26-3B893F3FA1C7}" type="presParOf" srcId="{8192A76B-0362-4C16-B02D-8DA4AD1F8C04}" destId="{EA7492C8-C2C7-4609-8288-0B9DADFE12B0}" srcOrd="2" destOrd="0" presId="urn:microsoft.com/office/officeart/2005/8/layout/orgChart1"/>
    <dgm:cxn modelId="{052D8791-11B6-433F-B208-65159078CA84}" type="presParOf" srcId="{66B1B8B0-811F-424A-A9E4-6FFEE9181829}" destId="{81E22E4E-3E41-4D46-B777-6A922545F29B}" srcOrd="4" destOrd="0" presId="urn:microsoft.com/office/officeart/2005/8/layout/orgChart1"/>
    <dgm:cxn modelId="{3530192E-9719-4FB1-8539-42884C720857}" type="presParOf" srcId="{66B1B8B0-811F-424A-A9E4-6FFEE9181829}" destId="{D09F8AD7-5707-44D4-AB6D-4FB4F544BA2B}" srcOrd="5" destOrd="0" presId="urn:microsoft.com/office/officeart/2005/8/layout/orgChart1"/>
    <dgm:cxn modelId="{727A3E70-7028-4C61-AD5C-1467E0E7FD19}" type="presParOf" srcId="{D09F8AD7-5707-44D4-AB6D-4FB4F544BA2B}" destId="{6C4B4A86-251E-4B97-B1B3-8432A9DF4D7A}" srcOrd="0" destOrd="0" presId="urn:microsoft.com/office/officeart/2005/8/layout/orgChart1"/>
    <dgm:cxn modelId="{ED85A8F5-D17C-420B-ABF1-7EE225FDEF62}" type="presParOf" srcId="{6C4B4A86-251E-4B97-B1B3-8432A9DF4D7A}" destId="{C2883740-8ABC-4428-8CD3-21C81F2D43B4}" srcOrd="0" destOrd="0" presId="urn:microsoft.com/office/officeart/2005/8/layout/orgChart1"/>
    <dgm:cxn modelId="{6DEF4E35-BC2A-4163-8F72-F26B0FF0D691}" type="presParOf" srcId="{6C4B4A86-251E-4B97-B1B3-8432A9DF4D7A}" destId="{AC9988B6-D25A-4081-8EF6-8EC8DC77EA3D}" srcOrd="1" destOrd="0" presId="urn:microsoft.com/office/officeart/2005/8/layout/orgChart1"/>
    <dgm:cxn modelId="{6DEC3AE8-94CD-430D-9457-E36D8C3A97FE}" type="presParOf" srcId="{D09F8AD7-5707-44D4-AB6D-4FB4F544BA2B}" destId="{A88370F7-976B-4C5B-B15A-673F032F79A5}" srcOrd="1" destOrd="0" presId="urn:microsoft.com/office/officeart/2005/8/layout/orgChart1"/>
    <dgm:cxn modelId="{C7D475FC-1CB0-4809-8FC9-FD2C65B028E2}" type="presParOf" srcId="{D09F8AD7-5707-44D4-AB6D-4FB4F544BA2B}" destId="{A3E7898A-09DF-4077-856E-18B53F998D70}" srcOrd="2" destOrd="0" presId="urn:microsoft.com/office/officeart/2005/8/layout/orgChart1"/>
    <dgm:cxn modelId="{D2C12325-AA85-4BE1-BE15-CCEB07C445FD}" type="presParOf" srcId="{66B1B8B0-811F-424A-A9E4-6FFEE9181829}" destId="{38092569-D7CD-48CE-85DB-08F412B30C5B}" srcOrd="6" destOrd="0" presId="urn:microsoft.com/office/officeart/2005/8/layout/orgChart1"/>
    <dgm:cxn modelId="{8DD07D55-7CEF-47C8-ACB4-04887E62FD3C}" type="presParOf" srcId="{66B1B8B0-811F-424A-A9E4-6FFEE9181829}" destId="{A5BC17D9-AB6C-46AE-B124-36A20E8462FB}" srcOrd="7" destOrd="0" presId="urn:microsoft.com/office/officeart/2005/8/layout/orgChart1"/>
    <dgm:cxn modelId="{DE1331F3-1ABF-45E5-8CD6-D6ECBE7285C3}" type="presParOf" srcId="{A5BC17D9-AB6C-46AE-B124-36A20E8462FB}" destId="{4B12BCDF-9AF7-4A64-BDA9-DF8229A35873}" srcOrd="0" destOrd="0" presId="urn:microsoft.com/office/officeart/2005/8/layout/orgChart1"/>
    <dgm:cxn modelId="{B500F80E-25C9-4388-B190-E655567EA1E5}" type="presParOf" srcId="{4B12BCDF-9AF7-4A64-BDA9-DF8229A35873}" destId="{9312A4E8-C2CC-4FA4-829E-01EA25517803}" srcOrd="0" destOrd="0" presId="urn:microsoft.com/office/officeart/2005/8/layout/orgChart1"/>
    <dgm:cxn modelId="{B8A29AF9-9713-4333-9349-44AF4C32D477}" type="presParOf" srcId="{4B12BCDF-9AF7-4A64-BDA9-DF8229A35873}" destId="{CD82F92F-CF5E-42A8-A8F2-0B0A6A4E6DBA}" srcOrd="1" destOrd="0" presId="urn:microsoft.com/office/officeart/2005/8/layout/orgChart1"/>
    <dgm:cxn modelId="{85317F61-ECBA-4611-964A-989A90E4AD04}" type="presParOf" srcId="{A5BC17D9-AB6C-46AE-B124-36A20E8462FB}" destId="{FEEBDB11-5014-4FC9-B10F-D6CEB8C10A07}" srcOrd="1" destOrd="0" presId="urn:microsoft.com/office/officeart/2005/8/layout/orgChart1"/>
    <dgm:cxn modelId="{97DC0D0E-C436-4B2C-8062-A65585AA7EDA}" type="presParOf" srcId="{A5BC17D9-AB6C-46AE-B124-36A20E8462FB}" destId="{F5BF3D6A-1565-4D93-9CBE-38536C27A133}" srcOrd="2" destOrd="0" presId="urn:microsoft.com/office/officeart/2005/8/layout/orgChart1"/>
    <dgm:cxn modelId="{D486E119-9FD4-4F34-A84F-711CFA0E7575}" type="presParOf" srcId="{66B1B8B0-811F-424A-A9E4-6FFEE9181829}" destId="{6102DBEE-1032-40A8-8ABB-D36501FFF8F0}" srcOrd="8" destOrd="0" presId="urn:microsoft.com/office/officeart/2005/8/layout/orgChart1"/>
    <dgm:cxn modelId="{4BAFA52D-6BA4-4D6A-BA5C-80884529DD60}" type="presParOf" srcId="{66B1B8B0-811F-424A-A9E4-6FFEE9181829}" destId="{00F27923-56FB-4B10-87EF-952EE2B71331}" srcOrd="9" destOrd="0" presId="urn:microsoft.com/office/officeart/2005/8/layout/orgChart1"/>
    <dgm:cxn modelId="{F6F27AC2-B3EF-4421-A8AA-3760D6E8E2FC}" type="presParOf" srcId="{00F27923-56FB-4B10-87EF-952EE2B71331}" destId="{F0D24CD9-167A-4B16-BEF7-30E9F8DD52B3}" srcOrd="0" destOrd="0" presId="urn:microsoft.com/office/officeart/2005/8/layout/orgChart1"/>
    <dgm:cxn modelId="{B1826229-FED8-4AD0-858D-B0D4FEC90D01}" type="presParOf" srcId="{F0D24CD9-167A-4B16-BEF7-30E9F8DD52B3}" destId="{5A79B24F-1018-4FC8-9125-4E4A7BBD2468}" srcOrd="0" destOrd="0" presId="urn:microsoft.com/office/officeart/2005/8/layout/orgChart1"/>
    <dgm:cxn modelId="{8CA3E1AF-3EB2-4274-BAF9-4324C50173DE}" type="presParOf" srcId="{F0D24CD9-167A-4B16-BEF7-30E9F8DD52B3}" destId="{F954E347-5F07-4B71-867D-281407854CCF}" srcOrd="1" destOrd="0" presId="urn:microsoft.com/office/officeart/2005/8/layout/orgChart1"/>
    <dgm:cxn modelId="{4AC56BED-2DDE-496F-8158-F8E5E230816F}" type="presParOf" srcId="{00F27923-56FB-4B10-87EF-952EE2B71331}" destId="{C1980078-D546-4AA2-B65C-122068EEB8A2}" srcOrd="1" destOrd="0" presId="urn:microsoft.com/office/officeart/2005/8/layout/orgChart1"/>
    <dgm:cxn modelId="{B3EE0DBC-0CB6-494E-8946-DE10154EE8EB}" type="presParOf" srcId="{00F27923-56FB-4B10-87EF-952EE2B71331}" destId="{460E7FD9-2C3C-4033-BEEC-74EAEC64FA72}" srcOrd="2" destOrd="0" presId="urn:microsoft.com/office/officeart/2005/8/layout/orgChart1"/>
    <dgm:cxn modelId="{7086158F-9889-4EC2-B0E8-ED57DFF7EB6C}" type="presParOf" srcId="{2D60931E-79B0-4979-AE95-6A90E51AFCA4}" destId="{B5518652-9A22-483F-BC32-D46411BEF1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7406D1-7E8D-4202-B466-3A8030CEBA7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ru-RU"/>
        </a:p>
      </dgm:t>
    </dgm:pt>
    <dgm:pt modelId="{E67C75C6-BC1D-46C9-A936-1EA7822CC9C6}">
      <dgm:prSet phldrT="[Текст]"/>
      <dgm:spPr/>
      <dgm:t>
        <a:bodyPr/>
        <a:lstStyle/>
        <a:p>
          <a:r>
            <a:rPr lang="ru-RU" b="1" dirty="0" smtClean="0"/>
            <a:t>Ориентирующая</a:t>
          </a:r>
          <a:endParaRPr lang="ru-RU" dirty="0"/>
        </a:p>
      </dgm:t>
    </dgm:pt>
    <dgm:pt modelId="{6C21DED6-AF37-4BF3-8E3B-0AF3AF83293E}" type="parTrans" cxnId="{D68A6A4A-B90C-4635-9976-EED4EC4259C7}">
      <dgm:prSet/>
      <dgm:spPr/>
      <dgm:t>
        <a:bodyPr/>
        <a:lstStyle/>
        <a:p>
          <a:endParaRPr lang="ru-RU"/>
        </a:p>
      </dgm:t>
    </dgm:pt>
    <dgm:pt modelId="{73F486CB-7BB3-4469-80A4-3095C39D74F3}" type="sibTrans" cxnId="{D68A6A4A-B90C-4635-9976-EED4EC4259C7}">
      <dgm:prSet/>
      <dgm:spPr/>
      <dgm:t>
        <a:bodyPr/>
        <a:lstStyle/>
        <a:p>
          <a:endParaRPr lang="ru-RU"/>
        </a:p>
      </dgm:t>
    </dgm:pt>
    <dgm:pt modelId="{FD80CE70-523F-4652-B56D-CA39CA3CDC71}">
      <dgm:prSet phldrT="[Текст]"/>
      <dgm:spPr/>
      <dgm:t>
        <a:bodyPr/>
        <a:lstStyle/>
        <a:p>
          <a:r>
            <a:rPr lang="ru-RU" b="1" dirty="0" err="1" smtClean="0"/>
            <a:t>Смыслообразующая</a:t>
          </a:r>
          <a:endParaRPr lang="ru-RU" dirty="0"/>
        </a:p>
      </dgm:t>
    </dgm:pt>
    <dgm:pt modelId="{29CD2034-3423-4A3F-A712-AF950BF498D3}" type="parTrans" cxnId="{73E78888-7CFE-499D-A049-B52BADB377EF}">
      <dgm:prSet/>
      <dgm:spPr/>
      <dgm:t>
        <a:bodyPr/>
        <a:lstStyle/>
        <a:p>
          <a:endParaRPr lang="ru-RU"/>
        </a:p>
      </dgm:t>
    </dgm:pt>
    <dgm:pt modelId="{633EAB54-F4C3-44E4-8893-48B6E1BA7E10}" type="sibTrans" cxnId="{73E78888-7CFE-499D-A049-B52BADB377EF}">
      <dgm:prSet/>
      <dgm:spPr/>
      <dgm:t>
        <a:bodyPr/>
        <a:lstStyle/>
        <a:p>
          <a:endParaRPr lang="ru-RU"/>
        </a:p>
      </dgm:t>
    </dgm:pt>
    <dgm:pt modelId="{3EEC596C-895E-4AC7-8288-6B11F36E7003}">
      <dgm:prSet phldrT="[Текст]"/>
      <dgm:spPr/>
      <dgm:t>
        <a:bodyPr/>
        <a:lstStyle/>
        <a:p>
          <a:r>
            <a:rPr lang="ru-RU" b="1" dirty="0" smtClean="0"/>
            <a:t>Опосредующая</a:t>
          </a:r>
          <a:endParaRPr lang="ru-RU" dirty="0"/>
        </a:p>
      </dgm:t>
    </dgm:pt>
    <dgm:pt modelId="{4369DB63-FC7B-4F4A-AD1D-7A200DDE5508}" type="parTrans" cxnId="{CB12E70B-A818-484E-B57D-484C15D31333}">
      <dgm:prSet/>
      <dgm:spPr/>
      <dgm:t>
        <a:bodyPr/>
        <a:lstStyle/>
        <a:p>
          <a:endParaRPr lang="ru-RU"/>
        </a:p>
      </dgm:t>
    </dgm:pt>
    <dgm:pt modelId="{4C17AB36-DB06-4F95-9A41-9F1782975A97}" type="sibTrans" cxnId="{CB12E70B-A818-484E-B57D-484C15D31333}">
      <dgm:prSet/>
      <dgm:spPr/>
      <dgm:t>
        <a:bodyPr/>
        <a:lstStyle/>
        <a:p>
          <a:endParaRPr lang="ru-RU"/>
        </a:p>
      </dgm:t>
    </dgm:pt>
    <dgm:pt modelId="{93001E16-AF69-4F3F-A623-430D401549DC}">
      <dgm:prSet phldrT="[Текст]"/>
      <dgm:spPr/>
      <dgm:t>
        <a:bodyPr/>
        <a:lstStyle/>
        <a:p>
          <a:r>
            <a:rPr lang="ru-RU" b="1" dirty="0" smtClean="0"/>
            <a:t>Оправдательная</a:t>
          </a:r>
          <a:endParaRPr lang="ru-RU" dirty="0"/>
        </a:p>
      </dgm:t>
    </dgm:pt>
    <dgm:pt modelId="{0766C4A6-B90A-4A2F-80C2-625F51ED3FBF}" type="parTrans" cxnId="{4806F25F-CF2F-494B-B3E9-D775434910F0}">
      <dgm:prSet/>
      <dgm:spPr/>
    </dgm:pt>
    <dgm:pt modelId="{CB153F3A-C574-457C-AA89-424214C99137}" type="sibTrans" cxnId="{4806F25F-CF2F-494B-B3E9-D775434910F0}">
      <dgm:prSet/>
      <dgm:spPr/>
    </dgm:pt>
    <dgm:pt modelId="{659299A7-228F-4D33-AAAC-6A705E5E7299}">
      <dgm:prSet phldrT="[Текст]"/>
      <dgm:spPr/>
      <dgm:t>
        <a:bodyPr/>
        <a:lstStyle/>
        <a:p>
          <a:r>
            <a:rPr lang="ru-RU" b="1" dirty="0" smtClean="0"/>
            <a:t>Мобилизующая</a:t>
          </a:r>
          <a:endParaRPr lang="ru-RU" dirty="0"/>
        </a:p>
      </dgm:t>
    </dgm:pt>
    <dgm:pt modelId="{E613E217-41DC-44B9-A3B8-F91669B8BEE3}" type="parTrans" cxnId="{FE329437-24F7-41E7-9015-39249BD04647}">
      <dgm:prSet/>
      <dgm:spPr/>
    </dgm:pt>
    <dgm:pt modelId="{1D7562CF-4957-4768-9A78-814497E8638D}" type="sibTrans" cxnId="{FE329437-24F7-41E7-9015-39249BD04647}">
      <dgm:prSet/>
      <dgm:spPr/>
    </dgm:pt>
    <dgm:pt modelId="{226809FF-4233-4B5F-A3AE-F53AA9F81C97}" type="pres">
      <dgm:prSet presAssocID="{267406D1-7E8D-4202-B466-3A8030CEBA7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C1DE5ACC-AF8D-4252-82CB-A3FB802A607A}" type="pres">
      <dgm:prSet presAssocID="{267406D1-7E8D-4202-B466-3A8030CEBA7D}" presName="Name1" presStyleCnt="0"/>
      <dgm:spPr/>
    </dgm:pt>
    <dgm:pt modelId="{3D85930A-7A1C-42B4-8A72-7A1E61F2151E}" type="pres">
      <dgm:prSet presAssocID="{267406D1-7E8D-4202-B466-3A8030CEBA7D}" presName="cycle" presStyleCnt="0"/>
      <dgm:spPr/>
    </dgm:pt>
    <dgm:pt modelId="{09796576-C2E4-432F-9C94-9F0643B67B79}" type="pres">
      <dgm:prSet presAssocID="{267406D1-7E8D-4202-B466-3A8030CEBA7D}" presName="srcNode" presStyleLbl="node1" presStyleIdx="0" presStyleCnt="5"/>
      <dgm:spPr/>
    </dgm:pt>
    <dgm:pt modelId="{F39CD9D9-3223-4347-879C-D5C64A4D88B7}" type="pres">
      <dgm:prSet presAssocID="{267406D1-7E8D-4202-B466-3A8030CEBA7D}" presName="conn" presStyleLbl="parChTrans1D2" presStyleIdx="0" presStyleCnt="1"/>
      <dgm:spPr/>
      <dgm:t>
        <a:bodyPr/>
        <a:lstStyle/>
        <a:p>
          <a:endParaRPr lang="ru-RU"/>
        </a:p>
      </dgm:t>
    </dgm:pt>
    <dgm:pt modelId="{0DD7A109-E5F0-41D1-9FC7-48E20F84A1B6}" type="pres">
      <dgm:prSet presAssocID="{267406D1-7E8D-4202-B466-3A8030CEBA7D}" presName="extraNode" presStyleLbl="node1" presStyleIdx="0" presStyleCnt="5"/>
      <dgm:spPr/>
    </dgm:pt>
    <dgm:pt modelId="{595492F8-0348-48B1-9527-75CD2F84A667}" type="pres">
      <dgm:prSet presAssocID="{267406D1-7E8D-4202-B466-3A8030CEBA7D}" presName="dstNode" presStyleLbl="node1" presStyleIdx="0" presStyleCnt="5"/>
      <dgm:spPr/>
    </dgm:pt>
    <dgm:pt modelId="{B5C1BABC-583B-4B02-9536-B68AF49B77E0}" type="pres">
      <dgm:prSet presAssocID="{E67C75C6-BC1D-46C9-A936-1EA7822CC9C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98BC87-155E-4DCD-BB03-E9B3992CB3D6}" type="pres">
      <dgm:prSet presAssocID="{E67C75C6-BC1D-46C9-A936-1EA7822CC9C6}" presName="accent_1" presStyleCnt="0"/>
      <dgm:spPr/>
    </dgm:pt>
    <dgm:pt modelId="{DF82B559-E696-4E3E-AF8C-E0CB43D61EDC}" type="pres">
      <dgm:prSet presAssocID="{E67C75C6-BC1D-46C9-A936-1EA7822CC9C6}" presName="accentRepeatNode" presStyleLbl="solidFgAcc1" presStyleIdx="0" presStyleCnt="5"/>
      <dgm:spPr/>
    </dgm:pt>
    <dgm:pt modelId="{77D3FBB5-8FE9-40ED-8081-E9081CF30DB4}" type="pres">
      <dgm:prSet presAssocID="{FD80CE70-523F-4652-B56D-CA39CA3CDC71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7D97B0-D1FD-4025-BDB7-64FDBF1DBA6A}" type="pres">
      <dgm:prSet presAssocID="{FD80CE70-523F-4652-B56D-CA39CA3CDC71}" presName="accent_2" presStyleCnt="0"/>
      <dgm:spPr/>
    </dgm:pt>
    <dgm:pt modelId="{6EF38C03-EF7E-42ED-A7D2-19D9E773BF16}" type="pres">
      <dgm:prSet presAssocID="{FD80CE70-523F-4652-B56D-CA39CA3CDC71}" presName="accentRepeatNode" presStyleLbl="solidFgAcc1" presStyleIdx="1" presStyleCnt="5"/>
      <dgm:spPr/>
    </dgm:pt>
    <dgm:pt modelId="{1189AE3B-4696-4D98-961D-EFA270DC362B}" type="pres">
      <dgm:prSet presAssocID="{3EEC596C-895E-4AC7-8288-6B11F36E7003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504BF9-F831-4AC5-87B1-CB6C0E6A1091}" type="pres">
      <dgm:prSet presAssocID="{3EEC596C-895E-4AC7-8288-6B11F36E7003}" presName="accent_3" presStyleCnt="0"/>
      <dgm:spPr/>
    </dgm:pt>
    <dgm:pt modelId="{C86747EC-B609-4245-9500-C4C6839680DD}" type="pres">
      <dgm:prSet presAssocID="{3EEC596C-895E-4AC7-8288-6B11F36E7003}" presName="accentRepeatNode" presStyleLbl="solidFgAcc1" presStyleIdx="2" presStyleCnt="5"/>
      <dgm:spPr/>
    </dgm:pt>
    <dgm:pt modelId="{638C03D5-D406-46E8-8AC0-AEA28D121852}" type="pres">
      <dgm:prSet presAssocID="{659299A7-228F-4D33-AAAC-6A705E5E7299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CE2D2E-C389-46CB-8E63-F3BF37585A05}" type="pres">
      <dgm:prSet presAssocID="{659299A7-228F-4D33-AAAC-6A705E5E7299}" presName="accent_4" presStyleCnt="0"/>
      <dgm:spPr/>
    </dgm:pt>
    <dgm:pt modelId="{53EBCA7D-327B-4C38-BBBF-C83E06E0A1C9}" type="pres">
      <dgm:prSet presAssocID="{659299A7-228F-4D33-AAAC-6A705E5E7299}" presName="accentRepeatNode" presStyleLbl="solidFgAcc1" presStyleIdx="3" presStyleCnt="5"/>
      <dgm:spPr/>
    </dgm:pt>
    <dgm:pt modelId="{0509BC14-B1E0-4FAB-AFF1-5D39D19F2716}" type="pres">
      <dgm:prSet presAssocID="{93001E16-AF69-4F3F-A623-430D401549DC}" presName="text_5" presStyleLbl="node1" presStyleIdx="4" presStyleCnt="5" custLinFactNeighborX="196" custLinFactNeighborY="-88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9201CC-FE53-44A3-A002-26ECB816F76D}" type="pres">
      <dgm:prSet presAssocID="{93001E16-AF69-4F3F-A623-430D401549DC}" presName="accent_5" presStyleCnt="0"/>
      <dgm:spPr/>
    </dgm:pt>
    <dgm:pt modelId="{1150D153-63F6-45D8-BE6D-12F0F1EE4DCF}" type="pres">
      <dgm:prSet presAssocID="{93001E16-AF69-4F3F-A623-430D401549DC}" presName="accentRepeatNode" presStyleLbl="solidFgAcc1" presStyleIdx="4" presStyleCnt="5"/>
      <dgm:spPr/>
    </dgm:pt>
  </dgm:ptLst>
  <dgm:cxnLst>
    <dgm:cxn modelId="{B10B8C3D-7E85-442F-93D2-0D3330A99760}" type="presOf" srcId="{267406D1-7E8D-4202-B466-3A8030CEBA7D}" destId="{226809FF-4233-4B5F-A3AE-F53AA9F81C97}" srcOrd="0" destOrd="0" presId="urn:microsoft.com/office/officeart/2008/layout/VerticalCurvedList"/>
    <dgm:cxn modelId="{4806F25F-CF2F-494B-B3E9-D775434910F0}" srcId="{267406D1-7E8D-4202-B466-3A8030CEBA7D}" destId="{93001E16-AF69-4F3F-A623-430D401549DC}" srcOrd="4" destOrd="0" parTransId="{0766C4A6-B90A-4A2F-80C2-625F51ED3FBF}" sibTransId="{CB153F3A-C574-457C-AA89-424214C99137}"/>
    <dgm:cxn modelId="{9E36362D-3BF0-4828-9D78-F984061B6DD7}" type="presOf" srcId="{73F486CB-7BB3-4469-80A4-3095C39D74F3}" destId="{F39CD9D9-3223-4347-879C-D5C64A4D88B7}" srcOrd="0" destOrd="0" presId="urn:microsoft.com/office/officeart/2008/layout/VerticalCurvedList"/>
    <dgm:cxn modelId="{E390F166-D666-447F-B06A-29DE01622140}" type="presOf" srcId="{659299A7-228F-4D33-AAAC-6A705E5E7299}" destId="{638C03D5-D406-46E8-8AC0-AEA28D121852}" srcOrd="0" destOrd="0" presId="urn:microsoft.com/office/officeart/2008/layout/VerticalCurvedList"/>
    <dgm:cxn modelId="{CB12E70B-A818-484E-B57D-484C15D31333}" srcId="{267406D1-7E8D-4202-B466-3A8030CEBA7D}" destId="{3EEC596C-895E-4AC7-8288-6B11F36E7003}" srcOrd="2" destOrd="0" parTransId="{4369DB63-FC7B-4F4A-AD1D-7A200DDE5508}" sibTransId="{4C17AB36-DB06-4F95-9A41-9F1782975A97}"/>
    <dgm:cxn modelId="{414D31A1-1E17-465B-87C1-1288D39B6011}" type="presOf" srcId="{E67C75C6-BC1D-46C9-A936-1EA7822CC9C6}" destId="{B5C1BABC-583B-4B02-9536-B68AF49B77E0}" srcOrd="0" destOrd="0" presId="urn:microsoft.com/office/officeart/2008/layout/VerticalCurvedList"/>
    <dgm:cxn modelId="{F59E1CD1-276D-4584-A519-60A96CA0D3F9}" type="presOf" srcId="{FD80CE70-523F-4652-B56D-CA39CA3CDC71}" destId="{77D3FBB5-8FE9-40ED-8081-E9081CF30DB4}" srcOrd="0" destOrd="0" presId="urn:microsoft.com/office/officeart/2008/layout/VerticalCurvedList"/>
    <dgm:cxn modelId="{15A67F88-D8C7-4E9C-BA08-60CBE8140DE4}" type="presOf" srcId="{93001E16-AF69-4F3F-A623-430D401549DC}" destId="{0509BC14-B1E0-4FAB-AFF1-5D39D19F2716}" srcOrd="0" destOrd="0" presId="urn:microsoft.com/office/officeart/2008/layout/VerticalCurvedList"/>
    <dgm:cxn modelId="{FE329437-24F7-41E7-9015-39249BD04647}" srcId="{267406D1-7E8D-4202-B466-3A8030CEBA7D}" destId="{659299A7-228F-4D33-AAAC-6A705E5E7299}" srcOrd="3" destOrd="0" parTransId="{E613E217-41DC-44B9-A3B8-F91669B8BEE3}" sibTransId="{1D7562CF-4957-4768-9A78-814497E8638D}"/>
    <dgm:cxn modelId="{50761243-D95E-4574-955C-3FA275EA92BD}" type="presOf" srcId="{3EEC596C-895E-4AC7-8288-6B11F36E7003}" destId="{1189AE3B-4696-4D98-961D-EFA270DC362B}" srcOrd="0" destOrd="0" presId="urn:microsoft.com/office/officeart/2008/layout/VerticalCurvedList"/>
    <dgm:cxn modelId="{D68A6A4A-B90C-4635-9976-EED4EC4259C7}" srcId="{267406D1-7E8D-4202-B466-3A8030CEBA7D}" destId="{E67C75C6-BC1D-46C9-A936-1EA7822CC9C6}" srcOrd="0" destOrd="0" parTransId="{6C21DED6-AF37-4BF3-8E3B-0AF3AF83293E}" sibTransId="{73F486CB-7BB3-4469-80A4-3095C39D74F3}"/>
    <dgm:cxn modelId="{73E78888-7CFE-499D-A049-B52BADB377EF}" srcId="{267406D1-7E8D-4202-B466-3A8030CEBA7D}" destId="{FD80CE70-523F-4652-B56D-CA39CA3CDC71}" srcOrd="1" destOrd="0" parTransId="{29CD2034-3423-4A3F-A712-AF950BF498D3}" sibTransId="{633EAB54-F4C3-44E4-8893-48B6E1BA7E10}"/>
    <dgm:cxn modelId="{BA98533E-5439-45E7-B1AA-919825BE5865}" type="presParOf" srcId="{226809FF-4233-4B5F-A3AE-F53AA9F81C97}" destId="{C1DE5ACC-AF8D-4252-82CB-A3FB802A607A}" srcOrd="0" destOrd="0" presId="urn:microsoft.com/office/officeart/2008/layout/VerticalCurvedList"/>
    <dgm:cxn modelId="{A40BA2B8-A0BB-4AF0-A1C7-CB376D8B7433}" type="presParOf" srcId="{C1DE5ACC-AF8D-4252-82CB-A3FB802A607A}" destId="{3D85930A-7A1C-42B4-8A72-7A1E61F2151E}" srcOrd="0" destOrd="0" presId="urn:microsoft.com/office/officeart/2008/layout/VerticalCurvedList"/>
    <dgm:cxn modelId="{36ABDE20-4B03-4A0A-9818-D2F28034E68F}" type="presParOf" srcId="{3D85930A-7A1C-42B4-8A72-7A1E61F2151E}" destId="{09796576-C2E4-432F-9C94-9F0643B67B79}" srcOrd="0" destOrd="0" presId="urn:microsoft.com/office/officeart/2008/layout/VerticalCurvedList"/>
    <dgm:cxn modelId="{9FEFDFDB-7CFD-4FA6-8922-DAD81164C488}" type="presParOf" srcId="{3D85930A-7A1C-42B4-8A72-7A1E61F2151E}" destId="{F39CD9D9-3223-4347-879C-D5C64A4D88B7}" srcOrd="1" destOrd="0" presId="urn:microsoft.com/office/officeart/2008/layout/VerticalCurvedList"/>
    <dgm:cxn modelId="{A9096593-83EC-4110-911C-B083989081CB}" type="presParOf" srcId="{3D85930A-7A1C-42B4-8A72-7A1E61F2151E}" destId="{0DD7A109-E5F0-41D1-9FC7-48E20F84A1B6}" srcOrd="2" destOrd="0" presId="urn:microsoft.com/office/officeart/2008/layout/VerticalCurvedList"/>
    <dgm:cxn modelId="{2BB644D3-3074-47A4-B5FC-4F3C00F07633}" type="presParOf" srcId="{3D85930A-7A1C-42B4-8A72-7A1E61F2151E}" destId="{595492F8-0348-48B1-9527-75CD2F84A667}" srcOrd="3" destOrd="0" presId="urn:microsoft.com/office/officeart/2008/layout/VerticalCurvedList"/>
    <dgm:cxn modelId="{04CBBEBC-7974-49A8-862E-3DCA0E201C56}" type="presParOf" srcId="{C1DE5ACC-AF8D-4252-82CB-A3FB802A607A}" destId="{B5C1BABC-583B-4B02-9536-B68AF49B77E0}" srcOrd="1" destOrd="0" presId="urn:microsoft.com/office/officeart/2008/layout/VerticalCurvedList"/>
    <dgm:cxn modelId="{A0BC59A5-E316-4AAC-A864-1C7574FD1E7D}" type="presParOf" srcId="{C1DE5ACC-AF8D-4252-82CB-A3FB802A607A}" destId="{0798BC87-155E-4DCD-BB03-E9B3992CB3D6}" srcOrd="2" destOrd="0" presId="urn:microsoft.com/office/officeart/2008/layout/VerticalCurvedList"/>
    <dgm:cxn modelId="{282D92E9-627C-46FE-8DFE-C60DFD9A3DF9}" type="presParOf" srcId="{0798BC87-155E-4DCD-BB03-E9B3992CB3D6}" destId="{DF82B559-E696-4E3E-AF8C-E0CB43D61EDC}" srcOrd="0" destOrd="0" presId="urn:microsoft.com/office/officeart/2008/layout/VerticalCurvedList"/>
    <dgm:cxn modelId="{D1D3D635-1483-4CBD-B6D4-2DCA83B10981}" type="presParOf" srcId="{C1DE5ACC-AF8D-4252-82CB-A3FB802A607A}" destId="{77D3FBB5-8FE9-40ED-8081-E9081CF30DB4}" srcOrd="3" destOrd="0" presId="urn:microsoft.com/office/officeart/2008/layout/VerticalCurvedList"/>
    <dgm:cxn modelId="{D67A7306-B397-40A5-8B9D-E0068C84F940}" type="presParOf" srcId="{C1DE5ACC-AF8D-4252-82CB-A3FB802A607A}" destId="{D27D97B0-D1FD-4025-BDB7-64FDBF1DBA6A}" srcOrd="4" destOrd="0" presId="urn:microsoft.com/office/officeart/2008/layout/VerticalCurvedList"/>
    <dgm:cxn modelId="{D5CCB46D-1D77-4A57-9E9E-E4F1B7CEE267}" type="presParOf" srcId="{D27D97B0-D1FD-4025-BDB7-64FDBF1DBA6A}" destId="{6EF38C03-EF7E-42ED-A7D2-19D9E773BF16}" srcOrd="0" destOrd="0" presId="urn:microsoft.com/office/officeart/2008/layout/VerticalCurvedList"/>
    <dgm:cxn modelId="{3C60605A-E1E2-49FA-B0E2-C8FD76746B73}" type="presParOf" srcId="{C1DE5ACC-AF8D-4252-82CB-A3FB802A607A}" destId="{1189AE3B-4696-4D98-961D-EFA270DC362B}" srcOrd="5" destOrd="0" presId="urn:microsoft.com/office/officeart/2008/layout/VerticalCurvedList"/>
    <dgm:cxn modelId="{32D3A4A1-EEAE-4715-9C3E-7DC4FE55C6E3}" type="presParOf" srcId="{C1DE5ACC-AF8D-4252-82CB-A3FB802A607A}" destId="{35504BF9-F831-4AC5-87B1-CB6C0E6A1091}" srcOrd="6" destOrd="0" presId="urn:microsoft.com/office/officeart/2008/layout/VerticalCurvedList"/>
    <dgm:cxn modelId="{3A996A03-559F-46B1-8F1D-4640729F5177}" type="presParOf" srcId="{35504BF9-F831-4AC5-87B1-CB6C0E6A1091}" destId="{C86747EC-B609-4245-9500-C4C6839680DD}" srcOrd="0" destOrd="0" presId="urn:microsoft.com/office/officeart/2008/layout/VerticalCurvedList"/>
    <dgm:cxn modelId="{A3DB25BA-40D8-4F2F-A477-88B4B34A8F9B}" type="presParOf" srcId="{C1DE5ACC-AF8D-4252-82CB-A3FB802A607A}" destId="{638C03D5-D406-46E8-8AC0-AEA28D121852}" srcOrd="7" destOrd="0" presId="urn:microsoft.com/office/officeart/2008/layout/VerticalCurvedList"/>
    <dgm:cxn modelId="{C1AE300B-6A44-4B11-9055-A5F291B3A2BF}" type="presParOf" srcId="{C1DE5ACC-AF8D-4252-82CB-A3FB802A607A}" destId="{4FCE2D2E-C389-46CB-8E63-F3BF37585A05}" srcOrd="8" destOrd="0" presId="urn:microsoft.com/office/officeart/2008/layout/VerticalCurvedList"/>
    <dgm:cxn modelId="{DA79A91F-B93F-4579-81CC-BDC151A307FB}" type="presParOf" srcId="{4FCE2D2E-C389-46CB-8E63-F3BF37585A05}" destId="{53EBCA7D-327B-4C38-BBBF-C83E06E0A1C9}" srcOrd="0" destOrd="0" presId="urn:microsoft.com/office/officeart/2008/layout/VerticalCurvedList"/>
    <dgm:cxn modelId="{48875C65-384F-4D66-B19A-51A936918BC1}" type="presParOf" srcId="{C1DE5ACC-AF8D-4252-82CB-A3FB802A607A}" destId="{0509BC14-B1E0-4FAB-AFF1-5D39D19F2716}" srcOrd="9" destOrd="0" presId="urn:microsoft.com/office/officeart/2008/layout/VerticalCurvedList"/>
    <dgm:cxn modelId="{CABB2701-ED3B-4095-8E74-720895BF2D07}" type="presParOf" srcId="{C1DE5ACC-AF8D-4252-82CB-A3FB802A607A}" destId="{1B9201CC-FE53-44A3-A002-26ECB816F76D}" srcOrd="10" destOrd="0" presId="urn:microsoft.com/office/officeart/2008/layout/VerticalCurvedList"/>
    <dgm:cxn modelId="{E93DE491-ECF6-44F8-830B-A4F3D1B510D4}" type="presParOf" srcId="{1B9201CC-FE53-44A3-A002-26ECB816F76D}" destId="{1150D153-63F6-45D8-BE6D-12F0F1EE4D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2A186-E142-47DB-9260-89F1507D0C7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2FDEBD-06B8-498F-8B6F-666AA1579DAC}">
      <dgm:prSet phldrT="[Текст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МОТИВЫ</a:t>
          </a:r>
          <a:endParaRPr lang="ru-RU" sz="2000" b="1" dirty="0">
            <a:solidFill>
              <a:srgbClr val="C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F621784-0F6B-4450-83AF-C9F7AD007D72}" type="parTrans" cxnId="{047686FF-A9FF-4AD4-AFD8-B590C15339BD}">
      <dgm:prSet/>
      <dgm:spPr/>
      <dgm:t>
        <a:bodyPr/>
        <a:lstStyle/>
        <a:p>
          <a:endParaRPr lang="ru-RU"/>
        </a:p>
      </dgm:t>
    </dgm:pt>
    <dgm:pt modelId="{8B7403DC-0DAE-4FEB-B78F-AAF37998C27F}" type="sibTrans" cxnId="{047686FF-A9FF-4AD4-AFD8-B590C15339BD}">
      <dgm:prSet/>
      <dgm:spPr/>
      <dgm:t>
        <a:bodyPr/>
        <a:lstStyle/>
        <a:p>
          <a:endParaRPr lang="ru-RU"/>
        </a:p>
      </dgm:t>
    </dgm:pt>
    <dgm:pt modelId="{F1C14EB7-62A9-4C44-997C-848BEC19878E}">
      <dgm:prSet phldrT="[Текст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ru-RU" sz="2000" b="1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БИОЛОГИЧЕСКИЕ </a:t>
          </a:r>
        </a:p>
        <a:p>
          <a:r>
            <a:rPr lang="ru-RU" sz="2000" b="1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СОЦИАЛЬНЫЕ</a:t>
          </a:r>
          <a:endParaRPr lang="ru-RU" sz="2000" b="1" dirty="0">
            <a:solidFill>
              <a:schemeClr val="accent4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gm:t>
    </dgm:pt>
    <dgm:pt modelId="{CBC051E2-11EF-46C8-AB84-C72BCF5FD536}" type="parTrans" cxnId="{E5CD7788-336A-4D4F-9677-191D31D41210}">
      <dgm:prSet/>
      <dgm:spPr/>
      <dgm:t>
        <a:bodyPr/>
        <a:lstStyle/>
        <a:p>
          <a:endParaRPr lang="ru-RU"/>
        </a:p>
      </dgm:t>
    </dgm:pt>
    <dgm:pt modelId="{BFFA0FD3-62D3-496C-9572-3DCFDC8A6725}" type="sibTrans" cxnId="{E5CD7788-336A-4D4F-9677-191D31D41210}">
      <dgm:prSet/>
      <dgm:spPr/>
      <dgm:t>
        <a:bodyPr/>
        <a:lstStyle/>
        <a:p>
          <a:endParaRPr lang="ru-RU"/>
        </a:p>
      </dgm:t>
    </dgm:pt>
    <dgm:pt modelId="{01905F59-7FBB-4763-9CBF-97C90EC13B29}">
      <dgm:prSet phldrT="[Текст]" custT="1"/>
      <dgm:spPr>
        <a:solidFill>
          <a:srgbClr val="FFC000"/>
        </a:solidFill>
      </dgm:spPr>
      <dgm:t>
        <a:bodyPr/>
        <a:lstStyle/>
        <a:p>
          <a:r>
            <a: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ОСОЗНАВАЕМЫЕ</a:t>
          </a:r>
        </a:p>
        <a:p>
          <a:r>
            <a:rPr lang="ru-RU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НЕОСОЗНАВАЕМЫЕ</a:t>
          </a:r>
          <a:endParaRPr lang="ru-RU" sz="2000" b="1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52AA72B-DAB8-4103-9DB4-3044F2FB4C47}" type="parTrans" cxnId="{D1F67A0F-290F-45D3-BA43-8CD07A02E690}">
      <dgm:prSet/>
      <dgm:spPr/>
      <dgm:t>
        <a:bodyPr/>
        <a:lstStyle/>
        <a:p>
          <a:endParaRPr lang="ru-RU"/>
        </a:p>
      </dgm:t>
    </dgm:pt>
    <dgm:pt modelId="{5D646E1E-E9EB-46A1-8B55-15DB255E44DF}" type="sibTrans" cxnId="{D1F67A0F-290F-45D3-BA43-8CD07A02E690}">
      <dgm:prSet/>
      <dgm:spPr/>
      <dgm:t>
        <a:bodyPr/>
        <a:lstStyle/>
        <a:p>
          <a:endParaRPr lang="ru-RU"/>
        </a:p>
      </dgm:t>
    </dgm:pt>
    <dgm:pt modelId="{3DBF1AA7-B112-470F-9122-A8810F01A8EF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ПОБУЖДЕНИЯ</a:t>
          </a:r>
        </a:p>
        <a:p>
          <a:r>
            <a: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СУЖДЕНИЯ</a:t>
          </a:r>
        </a:p>
        <a:p>
          <a:r>
            <a:rPr lang="ru-RU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ТОРМОЗА</a:t>
          </a:r>
          <a:endParaRPr lang="ru-RU" sz="2000" b="1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F0BFBD0C-BDCF-4777-95CC-414EFBDBDADC}" type="parTrans" cxnId="{FC9565D4-AF2F-4E0A-B794-A8F08053F112}">
      <dgm:prSet/>
      <dgm:spPr/>
      <dgm:t>
        <a:bodyPr/>
        <a:lstStyle/>
        <a:p>
          <a:endParaRPr lang="ru-RU"/>
        </a:p>
      </dgm:t>
    </dgm:pt>
    <dgm:pt modelId="{9D87CA72-6996-4170-8DE8-B8568C84A2AD}" type="sibTrans" cxnId="{FC9565D4-AF2F-4E0A-B794-A8F08053F112}">
      <dgm:prSet/>
      <dgm:spPr/>
      <dgm:t>
        <a:bodyPr/>
        <a:lstStyle/>
        <a:p>
          <a:endParaRPr lang="ru-RU"/>
        </a:p>
      </dgm:t>
    </dgm:pt>
    <dgm:pt modelId="{BA57A4F9-D4CF-4774-BD44-137F29291713}" type="pres">
      <dgm:prSet presAssocID="{1402A186-E142-47DB-9260-89F1507D0C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7B07239-05CA-4523-A412-114CFB0B6E0B}" type="pres">
      <dgm:prSet presAssocID="{BC2FDEBD-06B8-498F-8B6F-666AA1579DAC}" presName="centerShape" presStyleLbl="node0" presStyleIdx="0" presStyleCnt="1" custScaleY="79268"/>
      <dgm:spPr/>
      <dgm:t>
        <a:bodyPr/>
        <a:lstStyle/>
        <a:p>
          <a:endParaRPr lang="ru-RU"/>
        </a:p>
      </dgm:t>
    </dgm:pt>
    <dgm:pt modelId="{6C96D817-3B44-4B5D-BF1C-FF2AE6D704E1}" type="pres">
      <dgm:prSet presAssocID="{CBC051E2-11EF-46C8-AB84-C72BCF5FD536}" presName="parTrans" presStyleLbl="bgSibTrans2D1" presStyleIdx="0" presStyleCnt="3"/>
      <dgm:spPr/>
      <dgm:t>
        <a:bodyPr/>
        <a:lstStyle/>
        <a:p>
          <a:endParaRPr lang="ru-RU"/>
        </a:p>
      </dgm:t>
    </dgm:pt>
    <dgm:pt modelId="{F968BE77-1FC5-42B9-AA0B-CDDB67520DE4}" type="pres">
      <dgm:prSet presAssocID="{F1C14EB7-62A9-4C44-997C-848BEC19878E}" presName="node" presStyleLbl="node1" presStyleIdx="0" presStyleCnt="3" custScaleX="121946" custScaleY="792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352348-993F-43AA-928C-B471F9007703}" type="pres">
      <dgm:prSet presAssocID="{752AA72B-DAB8-4103-9DB4-3044F2FB4C47}" presName="parTrans" presStyleLbl="bgSibTrans2D1" presStyleIdx="1" presStyleCnt="3"/>
      <dgm:spPr/>
      <dgm:t>
        <a:bodyPr/>
        <a:lstStyle/>
        <a:p>
          <a:endParaRPr lang="ru-RU"/>
        </a:p>
      </dgm:t>
    </dgm:pt>
    <dgm:pt modelId="{6D094753-89CA-4108-99AB-4C3B09209DB2}" type="pres">
      <dgm:prSet presAssocID="{01905F59-7FBB-4763-9CBF-97C90EC13B29}" presName="node" presStyleLbl="node1" presStyleIdx="1" presStyleCnt="3" custScaleX="131871" custScaleY="792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E756807-D2D4-494F-B684-819E81023700}" type="pres">
      <dgm:prSet presAssocID="{F0BFBD0C-BDCF-4777-95CC-414EFBDBDADC}" presName="parTrans" presStyleLbl="bgSibTrans2D1" presStyleIdx="2" presStyleCnt="3"/>
      <dgm:spPr/>
      <dgm:t>
        <a:bodyPr/>
        <a:lstStyle/>
        <a:p>
          <a:endParaRPr lang="ru-RU"/>
        </a:p>
      </dgm:t>
    </dgm:pt>
    <dgm:pt modelId="{1173EF19-842B-4FBB-B1B9-1F017DD552FA}" type="pres">
      <dgm:prSet presAssocID="{3DBF1AA7-B112-470F-9122-A8810F01A8E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CD7788-336A-4D4F-9677-191D31D41210}" srcId="{BC2FDEBD-06B8-498F-8B6F-666AA1579DAC}" destId="{F1C14EB7-62A9-4C44-997C-848BEC19878E}" srcOrd="0" destOrd="0" parTransId="{CBC051E2-11EF-46C8-AB84-C72BCF5FD536}" sibTransId="{BFFA0FD3-62D3-496C-9572-3DCFDC8A6725}"/>
    <dgm:cxn modelId="{58E8A9A2-EA1A-45E5-AB8E-21728FE70072}" type="presOf" srcId="{3DBF1AA7-B112-470F-9122-A8810F01A8EF}" destId="{1173EF19-842B-4FBB-B1B9-1F017DD552FA}" srcOrd="0" destOrd="0" presId="urn:microsoft.com/office/officeart/2005/8/layout/radial4"/>
    <dgm:cxn modelId="{FC9565D4-AF2F-4E0A-B794-A8F08053F112}" srcId="{BC2FDEBD-06B8-498F-8B6F-666AA1579DAC}" destId="{3DBF1AA7-B112-470F-9122-A8810F01A8EF}" srcOrd="2" destOrd="0" parTransId="{F0BFBD0C-BDCF-4777-95CC-414EFBDBDADC}" sibTransId="{9D87CA72-6996-4170-8DE8-B8568C84A2AD}"/>
    <dgm:cxn modelId="{8942EE1C-8236-4DD9-A4BA-F28164476832}" type="presOf" srcId="{BC2FDEBD-06B8-498F-8B6F-666AA1579DAC}" destId="{C7B07239-05CA-4523-A412-114CFB0B6E0B}" srcOrd="0" destOrd="0" presId="urn:microsoft.com/office/officeart/2005/8/layout/radial4"/>
    <dgm:cxn modelId="{A58550E7-3A28-4BBF-8861-E180BDF947E8}" type="presOf" srcId="{1402A186-E142-47DB-9260-89F1507D0C72}" destId="{BA57A4F9-D4CF-4774-BD44-137F29291713}" srcOrd="0" destOrd="0" presId="urn:microsoft.com/office/officeart/2005/8/layout/radial4"/>
    <dgm:cxn modelId="{D95FE36A-72BD-4021-B840-129E223B3F0D}" type="presOf" srcId="{F1C14EB7-62A9-4C44-997C-848BEC19878E}" destId="{F968BE77-1FC5-42B9-AA0B-CDDB67520DE4}" srcOrd="0" destOrd="0" presId="urn:microsoft.com/office/officeart/2005/8/layout/radial4"/>
    <dgm:cxn modelId="{ACF61496-4685-4890-89A7-94482A8D955A}" type="presOf" srcId="{752AA72B-DAB8-4103-9DB4-3044F2FB4C47}" destId="{C3352348-993F-43AA-928C-B471F9007703}" srcOrd="0" destOrd="0" presId="urn:microsoft.com/office/officeart/2005/8/layout/radial4"/>
    <dgm:cxn modelId="{82A15774-E07E-461C-BC7A-D9A4F5CD3A56}" type="presOf" srcId="{CBC051E2-11EF-46C8-AB84-C72BCF5FD536}" destId="{6C96D817-3B44-4B5D-BF1C-FF2AE6D704E1}" srcOrd="0" destOrd="0" presId="urn:microsoft.com/office/officeart/2005/8/layout/radial4"/>
    <dgm:cxn modelId="{D1F67A0F-290F-45D3-BA43-8CD07A02E690}" srcId="{BC2FDEBD-06B8-498F-8B6F-666AA1579DAC}" destId="{01905F59-7FBB-4763-9CBF-97C90EC13B29}" srcOrd="1" destOrd="0" parTransId="{752AA72B-DAB8-4103-9DB4-3044F2FB4C47}" sibTransId="{5D646E1E-E9EB-46A1-8B55-15DB255E44DF}"/>
    <dgm:cxn modelId="{D39CCF8B-8CC0-4C1B-B9CB-042AA8FF2E22}" type="presOf" srcId="{F0BFBD0C-BDCF-4777-95CC-414EFBDBDADC}" destId="{1E756807-D2D4-494F-B684-819E81023700}" srcOrd="0" destOrd="0" presId="urn:microsoft.com/office/officeart/2005/8/layout/radial4"/>
    <dgm:cxn modelId="{047686FF-A9FF-4AD4-AFD8-B590C15339BD}" srcId="{1402A186-E142-47DB-9260-89F1507D0C72}" destId="{BC2FDEBD-06B8-498F-8B6F-666AA1579DAC}" srcOrd="0" destOrd="0" parTransId="{0F621784-0F6B-4450-83AF-C9F7AD007D72}" sibTransId="{8B7403DC-0DAE-4FEB-B78F-AAF37998C27F}"/>
    <dgm:cxn modelId="{A1368860-876A-434B-9631-F7076BFCDBE1}" type="presOf" srcId="{01905F59-7FBB-4763-9CBF-97C90EC13B29}" destId="{6D094753-89CA-4108-99AB-4C3B09209DB2}" srcOrd="0" destOrd="0" presId="urn:microsoft.com/office/officeart/2005/8/layout/radial4"/>
    <dgm:cxn modelId="{56DE0043-20EF-487F-AFD7-3E1FD3B0F1E2}" type="presParOf" srcId="{BA57A4F9-D4CF-4774-BD44-137F29291713}" destId="{C7B07239-05CA-4523-A412-114CFB0B6E0B}" srcOrd="0" destOrd="0" presId="urn:microsoft.com/office/officeart/2005/8/layout/radial4"/>
    <dgm:cxn modelId="{E6D3B8C0-8E93-415B-9F62-4F5482D53F6B}" type="presParOf" srcId="{BA57A4F9-D4CF-4774-BD44-137F29291713}" destId="{6C96D817-3B44-4B5D-BF1C-FF2AE6D704E1}" srcOrd="1" destOrd="0" presId="urn:microsoft.com/office/officeart/2005/8/layout/radial4"/>
    <dgm:cxn modelId="{B27E2CC5-E8B9-4591-B7B7-FD2D1D1717F8}" type="presParOf" srcId="{BA57A4F9-D4CF-4774-BD44-137F29291713}" destId="{F968BE77-1FC5-42B9-AA0B-CDDB67520DE4}" srcOrd="2" destOrd="0" presId="urn:microsoft.com/office/officeart/2005/8/layout/radial4"/>
    <dgm:cxn modelId="{D9B029CE-2794-4DB8-9804-F426C3ED5D25}" type="presParOf" srcId="{BA57A4F9-D4CF-4774-BD44-137F29291713}" destId="{C3352348-993F-43AA-928C-B471F9007703}" srcOrd="3" destOrd="0" presId="urn:microsoft.com/office/officeart/2005/8/layout/radial4"/>
    <dgm:cxn modelId="{4C7A5505-842F-4AD1-9B28-43D76CF61D2D}" type="presParOf" srcId="{BA57A4F9-D4CF-4774-BD44-137F29291713}" destId="{6D094753-89CA-4108-99AB-4C3B09209DB2}" srcOrd="4" destOrd="0" presId="urn:microsoft.com/office/officeart/2005/8/layout/radial4"/>
    <dgm:cxn modelId="{1A61C72F-D127-406B-BD8C-92B0EF4DDAF6}" type="presParOf" srcId="{BA57A4F9-D4CF-4774-BD44-137F29291713}" destId="{1E756807-D2D4-494F-B684-819E81023700}" srcOrd="5" destOrd="0" presId="urn:microsoft.com/office/officeart/2005/8/layout/radial4"/>
    <dgm:cxn modelId="{E787E713-268A-42AA-87FA-2D8D269303E0}" type="presParOf" srcId="{BA57A4F9-D4CF-4774-BD44-137F29291713}" destId="{1173EF19-842B-4FBB-B1B9-1F017DD552F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C5C52-1BF8-47AF-9E20-4D85CEC79867}" type="doc">
      <dgm:prSet loTypeId="urn:microsoft.com/office/officeart/2005/8/layout/hList7#1" loCatId="list" qsTypeId="urn:microsoft.com/office/officeart/2005/8/quickstyle/simple1" qsCatId="simple" csTypeId="urn:microsoft.com/office/officeart/2005/8/colors/colorful5" csCatId="colorful" phldr="1"/>
      <dgm:spPr/>
    </dgm:pt>
    <dgm:pt modelId="{2C0E49C2-834A-4058-8985-922A61A68D20}">
      <dgm:prSet phldrT="[Текст]" custT="1"/>
      <dgm:spPr/>
      <dgm:t>
        <a:bodyPr/>
        <a:lstStyle/>
        <a:p>
          <a:r>
            <a:rPr lang="ru-RU" sz="2400" b="1" u="none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Мотивы побуждения 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(истинные мотивы, активизирующие к действиям)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F80F531B-1BEF-4D85-99EE-F10DFCB42AC2}" type="parTrans" cxnId="{1E9FC5E6-3D0B-4154-A22B-FED2A86C5127}">
      <dgm:prSet/>
      <dgm:spPr/>
      <dgm:t>
        <a:bodyPr/>
        <a:lstStyle/>
        <a:p>
          <a:endParaRPr lang="ru-RU"/>
        </a:p>
      </dgm:t>
    </dgm:pt>
    <dgm:pt modelId="{83C2D32E-85C9-4F71-BB54-18530FE55031}" type="sibTrans" cxnId="{1E9FC5E6-3D0B-4154-A22B-FED2A86C5127}">
      <dgm:prSet/>
      <dgm:spPr/>
      <dgm:t>
        <a:bodyPr/>
        <a:lstStyle/>
        <a:p>
          <a:endParaRPr lang="ru-RU"/>
        </a:p>
      </dgm:t>
    </dgm:pt>
    <dgm:pt modelId="{305A5753-3645-46D1-B674-3775FC37351E}">
      <dgm:prSet phldrT="[Текст]" custT="1"/>
      <dgm:spPr/>
      <dgm:t>
        <a:bodyPr/>
        <a:lstStyle/>
        <a:p>
          <a:pPr algn="ctr"/>
          <a:r>
            <a: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Мотивы тормоза </a:t>
          </a:r>
          <a:r>
            <a:rPr lang="ru-RU" sz="2400" b="0" dirty="0" smtClean="0">
              <a:latin typeface="Times New Roman" pitchFamily="18" charset="0"/>
              <a:cs typeface="Times New Roman" pitchFamily="18" charset="0"/>
            </a:rPr>
            <a:t>(удерживают от определенных действий)</a:t>
          </a:r>
          <a:endParaRPr lang="ru-RU" sz="2400" b="0" dirty="0">
            <a:latin typeface="Times New Roman" pitchFamily="18" charset="0"/>
            <a:cs typeface="Times New Roman" pitchFamily="18" charset="0"/>
          </a:endParaRPr>
        </a:p>
      </dgm:t>
    </dgm:pt>
    <dgm:pt modelId="{49D2AA78-14BA-45C1-8E90-3BF93163A9F7}" type="parTrans" cxnId="{E186364D-43C4-4AB3-AB10-D51AEB7DDA01}">
      <dgm:prSet/>
      <dgm:spPr/>
      <dgm:t>
        <a:bodyPr/>
        <a:lstStyle/>
        <a:p>
          <a:endParaRPr lang="ru-RU"/>
        </a:p>
      </dgm:t>
    </dgm:pt>
    <dgm:pt modelId="{39E6E5A3-B60D-42E3-81AD-2BFB9F442239}" type="sibTrans" cxnId="{E186364D-43C4-4AB3-AB10-D51AEB7DDA01}">
      <dgm:prSet/>
      <dgm:spPr/>
      <dgm:t>
        <a:bodyPr/>
        <a:lstStyle/>
        <a:p>
          <a:endParaRPr lang="ru-RU"/>
        </a:p>
      </dgm:t>
    </dgm:pt>
    <dgm:pt modelId="{6B8BE199-7325-4D9E-A214-7F06D725E817}">
      <dgm:prSet phldrT="[Текст]" custT="1"/>
      <dgm:spPr/>
      <dgm:t>
        <a:bodyPr/>
        <a:lstStyle/>
        <a:p>
          <a:pPr algn="ctr"/>
          <a:r>
            <a:rPr lang="ru-RU" sz="2400" b="1" u="none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Мотивы суждения </a:t>
          </a:r>
          <a:r>
            <a:rPr lang="ru-RU" sz="2400" dirty="0" smtClean="0">
              <a:latin typeface="Times New Roman" pitchFamily="18" charset="0"/>
              <a:cs typeface="Times New Roman" pitchFamily="18" charset="0"/>
            </a:rPr>
            <a:t>(объяснение себе и другим своего поведения)</a:t>
          </a:r>
          <a:endParaRPr lang="ru-RU" sz="2400" dirty="0">
            <a:latin typeface="Times New Roman" pitchFamily="18" charset="0"/>
            <a:cs typeface="Times New Roman" pitchFamily="18" charset="0"/>
          </a:endParaRPr>
        </a:p>
      </dgm:t>
    </dgm:pt>
    <dgm:pt modelId="{CF489C3B-A218-47BA-8923-425B4BA6686C}" type="sibTrans" cxnId="{44F8A4FC-AC39-4CA0-9808-027DC630D632}">
      <dgm:prSet/>
      <dgm:spPr/>
      <dgm:t>
        <a:bodyPr/>
        <a:lstStyle/>
        <a:p>
          <a:endParaRPr lang="ru-RU"/>
        </a:p>
      </dgm:t>
    </dgm:pt>
    <dgm:pt modelId="{E1FB3AC0-6169-4F9D-8542-A0FEE5B391E8}" type="parTrans" cxnId="{44F8A4FC-AC39-4CA0-9808-027DC630D632}">
      <dgm:prSet/>
      <dgm:spPr/>
      <dgm:t>
        <a:bodyPr/>
        <a:lstStyle/>
        <a:p>
          <a:endParaRPr lang="ru-RU"/>
        </a:p>
      </dgm:t>
    </dgm:pt>
    <dgm:pt modelId="{5E479222-E0D8-4516-8C33-012FF7D01561}" type="pres">
      <dgm:prSet presAssocID="{7E5C5C52-1BF8-47AF-9E20-4D85CEC79867}" presName="Name0" presStyleCnt="0">
        <dgm:presLayoutVars>
          <dgm:dir/>
          <dgm:resizeHandles val="exact"/>
        </dgm:presLayoutVars>
      </dgm:prSet>
      <dgm:spPr/>
    </dgm:pt>
    <dgm:pt modelId="{0007D51F-5633-4EFD-B676-EFA091DEC490}" type="pres">
      <dgm:prSet presAssocID="{7E5C5C52-1BF8-47AF-9E20-4D85CEC79867}" presName="fgShape" presStyleLbl="fgShp" presStyleIdx="0" presStyleCnt="1"/>
      <dgm:spPr/>
    </dgm:pt>
    <dgm:pt modelId="{7E362512-6ADD-4914-BB30-94E47FAD1AFB}" type="pres">
      <dgm:prSet presAssocID="{7E5C5C52-1BF8-47AF-9E20-4D85CEC79867}" presName="linComp" presStyleCnt="0"/>
      <dgm:spPr/>
    </dgm:pt>
    <dgm:pt modelId="{317693F7-49F5-4002-8B9E-493B5EEB9450}" type="pres">
      <dgm:prSet presAssocID="{2C0E49C2-834A-4058-8985-922A61A68D20}" presName="compNode" presStyleCnt="0"/>
      <dgm:spPr/>
    </dgm:pt>
    <dgm:pt modelId="{FFAA62B9-EBC4-48CC-810E-9845FC1F546A}" type="pres">
      <dgm:prSet presAssocID="{2C0E49C2-834A-4058-8985-922A61A68D20}" presName="bkgdShape" presStyleLbl="node1" presStyleIdx="0" presStyleCnt="3"/>
      <dgm:spPr/>
      <dgm:t>
        <a:bodyPr/>
        <a:lstStyle/>
        <a:p>
          <a:endParaRPr lang="ru-RU"/>
        </a:p>
      </dgm:t>
    </dgm:pt>
    <dgm:pt modelId="{FA9452D7-56A6-4B40-853D-C5A90717C933}" type="pres">
      <dgm:prSet presAssocID="{2C0E49C2-834A-4058-8985-922A61A68D20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12E13B-07BA-463D-9D97-143E3B31115E}" type="pres">
      <dgm:prSet presAssocID="{2C0E49C2-834A-4058-8985-922A61A68D20}" presName="invisiNode" presStyleLbl="node1" presStyleIdx="0" presStyleCnt="3"/>
      <dgm:spPr/>
    </dgm:pt>
    <dgm:pt modelId="{D79D6610-E49B-429F-92E2-9EDC36E754C6}" type="pres">
      <dgm:prSet presAssocID="{2C0E49C2-834A-4058-8985-922A61A68D20}" presName="imagNode" presStyleLbl="fgImgPlace1" presStyleIdx="0" presStyleCnt="3" custScaleX="20024" custScaleY="17416" custLinFactY="100000" custLinFactNeighborX="-72866" custLinFactNeighborY="119589"/>
      <dgm:spPr/>
    </dgm:pt>
    <dgm:pt modelId="{86D63BC2-1A33-4137-A380-0D6393662CCA}" type="pres">
      <dgm:prSet presAssocID="{83C2D32E-85C9-4F71-BB54-18530FE55031}" presName="sibTrans" presStyleLbl="sibTrans2D1" presStyleIdx="0" presStyleCnt="0"/>
      <dgm:spPr/>
      <dgm:t>
        <a:bodyPr/>
        <a:lstStyle/>
        <a:p>
          <a:endParaRPr lang="ru-RU"/>
        </a:p>
      </dgm:t>
    </dgm:pt>
    <dgm:pt modelId="{02A8BE02-66FC-4036-9015-F40D033E28E8}" type="pres">
      <dgm:prSet presAssocID="{6B8BE199-7325-4D9E-A214-7F06D725E817}" presName="compNode" presStyleCnt="0"/>
      <dgm:spPr/>
    </dgm:pt>
    <dgm:pt modelId="{7A8B8889-0D81-468D-9F05-7D0253186C58}" type="pres">
      <dgm:prSet presAssocID="{6B8BE199-7325-4D9E-A214-7F06D725E817}" presName="bkgdShape" presStyleLbl="node1" presStyleIdx="1" presStyleCnt="3"/>
      <dgm:spPr/>
      <dgm:t>
        <a:bodyPr/>
        <a:lstStyle/>
        <a:p>
          <a:endParaRPr lang="ru-RU"/>
        </a:p>
      </dgm:t>
    </dgm:pt>
    <dgm:pt modelId="{B3EF7711-FD14-4D90-9D7B-248085D3E076}" type="pres">
      <dgm:prSet presAssocID="{6B8BE199-7325-4D9E-A214-7F06D725E81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014B57-3EEA-403D-8729-B412AD0643F0}" type="pres">
      <dgm:prSet presAssocID="{6B8BE199-7325-4D9E-A214-7F06D725E817}" presName="invisiNode" presStyleLbl="node1" presStyleIdx="1" presStyleCnt="3"/>
      <dgm:spPr/>
    </dgm:pt>
    <dgm:pt modelId="{09FEE9BF-0CF4-4A02-AC20-6C6FFA0E777F}" type="pres">
      <dgm:prSet presAssocID="{6B8BE199-7325-4D9E-A214-7F06D725E817}" presName="imagNode" presStyleLbl="fgImgPlace1" presStyleIdx="1" presStyleCnt="3" custScaleX="14229" custScaleY="15369" custLinFactY="100000" custLinFactNeighborX="21856" custLinFactNeighborY="118566"/>
      <dgm:spPr/>
    </dgm:pt>
    <dgm:pt modelId="{E6BBFF7C-1C47-497F-80A5-DEFA9C22F990}" type="pres">
      <dgm:prSet presAssocID="{CF489C3B-A218-47BA-8923-425B4BA6686C}" presName="sibTrans" presStyleLbl="sibTrans2D1" presStyleIdx="0" presStyleCnt="0"/>
      <dgm:spPr/>
      <dgm:t>
        <a:bodyPr/>
        <a:lstStyle/>
        <a:p>
          <a:endParaRPr lang="ru-RU"/>
        </a:p>
      </dgm:t>
    </dgm:pt>
    <dgm:pt modelId="{DA02C88A-BC7A-4313-A5E5-F9D6750968F1}" type="pres">
      <dgm:prSet presAssocID="{305A5753-3645-46D1-B674-3775FC37351E}" presName="compNode" presStyleCnt="0"/>
      <dgm:spPr/>
    </dgm:pt>
    <dgm:pt modelId="{53194216-D1D0-4A97-A8BF-033D19834D8C}" type="pres">
      <dgm:prSet presAssocID="{305A5753-3645-46D1-B674-3775FC37351E}" presName="bkgdShape" presStyleLbl="node1" presStyleIdx="2" presStyleCnt="3" custLinFactNeighborX="298" custLinFactNeighborY="76"/>
      <dgm:spPr/>
      <dgm:t>
        <a:bodyPr/>
        <a:lstStyle/>
        <a:p>
          <a:endParaRPr lang="ru-RU"/>
        </a:p>
      </dgm:t>
    </dgm:pt>
    <dgm:pt modelId="{E81AC2AB-1412-438C-BDF3-11C9421DBE2D}" type="pres">
      <dgm:prSet presAssocID="{305A5753-3645-46D1-B674-3775FC37351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CF2811-3B29-4593-AFC0-CA1022D18596}" type="pres">
      <dgm:prSet presAssocID="{305A5753-3645-46D1-B674-3775FC37351E}" presName="invisiNode" presStyleLbl="node1" presStyleIdx="2" presStyleCnt="3"/>
      <dgm:spPr/>
    </dgm:pt>
    <dgm:pt modelId="{689273D2-FA1D-4FD8-8F58-92093AD1E916}" type="pres">
      <dgm:prSet presAssocID="{305A5753-3645-46D1-B674-3775FC37351E}" presName="imagNode" presStyleLbl="fgImgPlace1" presStyleIdx="2" presStyleCnt="3" custScaleX="28015" custScaleY="17416" custLinFactY="100000" custLinFactNeighborX="82656" custLinFactNeighborY="119589"/>
      <dgm:spPr/>
    </dgm:pt>
  </dgm:ptLst>
  <dgm:cxnLst>
    <dgm:cxn modelId="{BB336247-4C65-4429-AEF5-C28BB837EAF3}" type="presOf" srcId="{2C0E49C2-834A-4058-8985-922A61A68D20}" destId="{FA9452D7-56A6-4B40-853D-C5A90717C933}" srcOrd="1" destOrd="0" presId="urn:microsoft.com/office/officeart/2005/8/layout/hList7#1"/>
    <dgm:cxn modelId="{970FC6D7-0971-48EB-83EB-E2A99997A4CD}" type="presOf" srcId="{83C2D32E-85C9-4F71-BB54-18530FE55031}" destId="{86D63BC2-1A33-4137-A380-0D6393662CCA}" srcOrd="0" destOrd="0" presId="urn:microsoft.com/office/officeart/2005/8/layout/hList7#1"/>
    <dgm:cxn modelId="{A3851587-A5E4-4253-9EAC-0260E8E48412}" type="presOf" srcId="{CF489C3B-A218-47BA-8923-425B4BA6686C}" destId="{E6BBFF7C-1C47-497F-80A5-DEFA9C22F990}" srcOrd="0" destOrd="0" presId="urn:microsoft.com/office/officeart/2005/8/layout/hList7#1"/>
    <dgm:cxn modelId="{3B3DA488-90DB-41DC-A448-5F924EF932A8}" type="presOf" srcId="{305A5753-3645-46D1-B674-3775FC37351E}" destId="{53194216-D1D0-4A97-A8BF-033D19834D8C}" srcOrd="0" destOrd="0" presId="urn:microsoft.com/office/officeart/2005/8/layout/hList7#1"/>
    <dgm:cxn modelId="{9C95AC6E-ADB6-4DAE-9FB2-B996ACDDD336}" type="presOf" srcId="{2C0E49C2-834A-4058-8985-922A61A68D20}" destId="{FFAA62B9-EBC4-48CC-810E-9845FC1F546A}" srcOrd="0" destOrd="0" presId="urn:microsoft.com/office/officeart/2005/8/layout/hList7#1"/>
    <dgm:cxn modelId="{1E9FC5E6-3D0B-4154-A22B-FED2A86C5127}" srcId="{7E5C5C52-1BF8-47AF-9E20-4D85CEC79867}" destId="{2C0E49C2-834A-4058-8985-922A61A68D20}" srcOrd="0" destOrd="0" parTransId="{F80F531B-1BEF-4D85-99EE-F10DFCB42AC2}" sibTransId="{83C2D32E-85C9-4F71-BB54-18530FE55031}"/>
    <dgm:cxn modelId="{89DAF1D2-D583-4B3D-95F3-3685F14D958D}" type="presOf" srcId="{6B8BE199-7325-4D9E-A214-7F06D725E817}" destId="{7A8B8889-0D81-468D-9F05-7D0253186C58}" srcOrd="0" destOrd="0" presId="urn:microsoft.com/office/officeart/2005/8/layout/hList7#1"/>
    <dgm:cxn modelId="{39A26347-276D-4922-BE8F-45771426DCD0}" type="presOf" srcId="{6B8BE199-7325-4D9E-A214-7F06D725E817}" destId="{B3EF7711-FD14-4D90-9D7B-248085D3E076}" srcOrd="1" destOrd="0" presId="urn:microsoft.com/office/officeart/2005/8/layout/hList7#1"/>
    <dgm:cxn modelId="{44F8A4FC-AC39-4CA0-9808-027DC630D632}" srcId="{7E5C5C52-1BF8-47AF-9E20-4D85CEC79867}" destId="{6B8BE199-7325-4D9E-A214-7F06D725E817}" srcOrd="1" destOrd="0" parTransId="{E1FB3AC0-6169-4F9D-8542-A0FEE5B391E8}" sibTransId="{CF489C3B-A218-47BA-8923-425B4BA6686C}"/>
    <dgm:cxn modelId="{FCC9D6D3-67AF-4198-A2EC-B8A46998C54E}" type="presOf" srcId="{7E5C5C52-1BF8-47AF-9E20-4D85CEC79867}" destId="{5E479222-E0D8-4516-8C33-012FF7D01561}" srcOrd="0" destOrd="0" presId="urn:microsoft.com/office/officeart/2005/8/layout/hList7#1"/>
    <dgm:cxn modelId="{E186364D-43C4-4AB3-AB10-D51AEB7DDA01}" srcId="{7E5C5C52-1BF8-47AF-9E20-4D85CEC79867}" destId="{305A5753-3645-46D1-B674-3775FC37351E}" srcOrd="2" destOrd="0" parTransId="{49D2AA78-14BA-45C1-8E90-3BF93163A9F7}" sibTransId="{39E6E5A3-B60D-42E3-81AD-2BFB9F442239}"/>
    <dgm:cxn modelId="{FF1C3893-E3BD-48A1-9611-CEEE33F3FAA2}" type="presOf" srcId="{305A5753-3645-46D1-B674-3775FC37351E}" destId="{E81AC2AB-1412-438C-BDF3-11C9421DBE2D}" srcOrd="1" destOrd="0" presId="urn:microsoft.com/office/officeart/2005/8/layout/hList7#1"/>
    <dgm:cxn modelId="{6D0B3E75-83D0-4E2A-AFF8-BE66334049BF}" type="presParOf" srcId="{5E479222-E0D8-4516-8C33-012FF7D01561}" destId="{0007D51F-5633-4EFD-B676-EFA091DEC490}" srcOrd="0" destOrd="0" presId="urn:microsoft.com/office/officeart/2005/8/layout/hList7#1"/>
    <dgm:cxn modelId="{7DF23601-E8BD-46FE-B2A6-A02883A60554}" type="presParOf" srcId="{5E479222-E0D8-4516-8C33-012FF7D01561}" destId="{7E362512-6ADD-4914-BB30-94E47FAD1AFB}" srcOrd="1" destOrd="0" presId="urn:microsoft.com/office/officeart/2005/8/layout/hList7#1"/>
    <dgm:cxn modelId="{31FD0ED7-E12D-453F-9F69-866CAD7B60CF}" type="presParOf" srcId="{7E362512-6ADD-4914-BB30-94E47FAD1AFB}" destId="{317693F7-49F5-4002-8B9E-493B5EEB9450}" srcOrd="0" destOrd="0" presId="urn:microsoft.com/office/officeart/2005/8/layout/hList7#1"/>
    <dgm:cxn modelId="{8F9C4B6A-A604-4E9F-9CDA-D3AB843E1D1D}" type="presParOf" srcId="{317693F7-49F5-4002-8B9E-493B5EEB9450}" destId="{FFAA62B9-EBC4-48CC-810E-9845FC1F546A}" srcOrd="0" destOrd="0" presId="urn:microsoft.com/office/officeart/2005/8/layout/hList7#1"/>
    <dgm:cxn modelId="{0A729F12-80FB-4C17-BF97-B4335893E09D}" type="presParOf" srcId="{317693F7-49F5-4002-8B9E-493B5EEB9450}" destId="{FA9452D7-56A6-4B40-853D-C5A90717C933}" srcOrd="1" destOrd="0" presId="urn:microsoft.com/office/officeart/2005/8/layout/hList7#1"/>
    <dgm:cxn modelId="{97D330E6-D214-4FE9-9D67-51CAEDCFE46F}" type="presParOf" srcId="{317693F7-49F5-4002-8B9E-493B5EEB9450}" destId="{2012E13B-07BA-463D-9D97-143E3B31115E}" srcOrd="2" destOrd="0" presId="urn:microsoft.com/office/officeart/2005/8/layout/hList7#1"/>
    <dgm:cxn modelId="{77DE09BA-3F85-4B87-8298-BF51736643B3}" type="presParOf" srcId="{317693F7-49F5-4002-8B9E-493B5EEB9450}" destId="{D79D6610-E49B-429F-92E2-9EDC36E754C6}" srcOrd="3" destOrd="0" presId="urn:microsoft.com/office/officeart/2005/8/layout/hList7#1"/>
    <dgm:cxn modelId="{34F4BE34-B60F-4F17-98A5-3416E6B06B64}" type="presParOf" srcId="{7E362512-6ADD-4914-BB30-94E47FAD1AFB}" destId="{86D63BC2-1A33-4137-A380-0D6393662CCA}" srcOrd="1" destOrd="0" presId="urn:microsoft.com/office/officeart/2005/8/layout/hList7#1"/>
    <dgm:cxn modelId="{B65341A2-83F6-4FF4-A23C-297B0221AC5F}" type="presParOf" srcId="{7E362512-6ADD-4914-BB30-94E47FAD1AFB}" destId="{02A8BE02-66FC-4036-9015-F40D033E28E8}" srcOrd="2" destOrd="0" presId="urn:microsoft.com/office/officeart/2005/8/layout/hList7#1"/>
    <dgm:cxn modelId="{9C6814DF-FA48-4DBA-B74F-61938894C95E}" type="presParOf" srcId="{02A8BE02-66FC-4036-9015-F40D033E28E8}" destId="{7A8B8889-0D81-468D-9F05-7D0253186C58}" srcOrd="0" destOrd="0" presId="urn:microsoft.com/office/officeart/2005/8/layout/hList7#1"/>
    <dgm:cxn modelId="{E3D87463-04A5-428C-8FF1-73E4EAE33D63}" type="presParOf" srcId="{02A8BE02-66FC-4036-9015-F40D033E28E8}" destId="{B3EF7711-FD14-4D90-9D7B-248085D3E076}" srcOrd="1" destOrd="0" presId="urn:microsoft.com/office/officeart/2005/8/layout/hList7#1"/>
    <dgm:cxn modelId="{E463F5F5-56AD-43CC-B3F5-0EBF2978DC78}" type="presParOf" srcId="{02A8BE02-66FC-4036-9015-F40D033E28E8}" destId="{76014B57-3EEA-403D-8729-B412AD0643F0}" srcOrd="2" destOrd="0" presId="urn:microsoft.com/office/officeart/2005/8/layout/hList7#1"/>
    <dgm:cxn modelId="{C1153DA4-6CC5-4BB7-833F-5FD0C6F1163E}" type="presParOf" srcId="{02A8BE02-66FC-4036-9015-F40D033E28E8}" destId="{09FEE9BF-0CF4-4A02-AC20-6C6FFA0E777F}" srcOrd="3" destOrd="0" presId="urn:microsoft.com/office/officeart/2005/8/layout/hList7#1"/>
    <dgm:cxn modelId="{614818D9-30BE-4920-AF53-6C994869C4A8}" type="presParOf" srcId="{7E362512-6ADD-4914-BB30-94E47FAD1AFB}" destId="{E6BBFF7C-1C47-497F-80A5-DEFA9C22F990}" srcOrd="3" destOrd="0" presId="urn:microsoft.com/office/officeart/2005/8/layout/hList7#1"/>
    <dgm:cxn modelId="{DE123AE1-EEA7-470F-B0BE-AF2EA04F6B8A}" type="presParOf" srcId="{7E362512-6ADD-4914-BB30-94E47FAD1AFB}" destId="{DA02C88A-BC7A-4313-A5E5-F9D6750968F1}" srcOrd="4" destOrd="0" presId="urn:microsoft.com/office/officeart/2005/8/layout/hList7#1"/>
    <dgm:cxn modelId="{1FB7135D-4126-4904-A7FE-EE87FA05916C}" type="presParOf" srcId="{DA02C88A-BC7A-4313-A5E5-F9D6750968F1}" destId="{53194216-D1D0-4A97-A8BF-033D19834D8C}" srcOrd="0" destOrd="0" presId="urn:microsoft.com/office/officeart/2005/8/layout/hList7#1"/>
    <dgm:cxn modelId="{352DB713-AA26-42E3-AB2E-9A53BBCA2F5B}" type="presParOf" srcId="{DA02C88A-BC7A-4313-A5E5-F9D6750968F1}" destId="{E81AC2AB-1412-438C-BDF3-11C9421DBE2D}" srcOrd="1" destOrd="0" presId="urn:microsoft.com/office/officeart/2005/8/layout/hList7#1"/>
    <dgm:cxn modelId="{A423E1B9-30A4-413E-8F78-9274420F85CE}" type="presParOf" srcId="{DA02C88A-BC7A-4313-A5E5-F9D6750968F1}" destId="{2CCF2811-3B29-4593-AFC0-CA1022D18596}" srcOrd="2" destOrd="0" presId="urn:microsoft.com/office/officeart/2005/8/layout/hList7#1"/>
    <dgm:cxn modelId="{AE3ADEBA-13B9-4AEF-B267-57BDCDEE2F27}" type="presParOf" srcId="{DA02C88A-BC7A-4313-A5E5-F9D6750968F1}" destId="{689273D2-FA1D-4FD8-8F58-92093AD1E916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00B243-C8F3-4E9B-880B-D1ED98BF3199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652C6354-2767-441E-BCB5-9ADC94BC9746}">
      <dgm:prSet phldrT="[Текст]" custT="1"/>
      <dgm:spPr/>
      <dgm:t>
        <a:bodyPr/>
        <a:lstStyle/>
        <a:p>
          <a:r>
            <a:rPr lang="ru-RU" sz="3200" b="1" i="1" dirty="0" err="1" smtClean="0">
              <a:latin typeface="Times New Roman" pitchFamily="18" charset="0"/>
              <a:cs typeface="Times New Roman" pitchFamily="18" charset="0"/>
            </a:rPr>
            <a:t>Аффилиация</a:t>
          </a:r>
          <a:endParaRPr lang="ru-RU" sz="3200" b="1" i="1" dirty="0">
            <a:latin typeface="Times New Roman" pitchFamily="18" charset="0"/>
            <a:cs typeface="Times New Roman" pitchFamily="18" charset="0"/>
          </a:endParaRPr>
        </a:p>
      </dgm:t>
    </dgm:pt>
    <dgm:pt modelId="{5F535FB4-1D9E-4781-A99E-C519FF362230}" type="parTrans" cxnId="{21DA03F3-18C3-4F08-9B01-5722E1E54DE8}">
      <dgm:prSet/>
      <dgm:spPr/>
    </dgm:pt>
    <dgm:pt modelId="{A9E56355-3C1D-4102-9756-F5186E4FBF71}" type="sibTrans" cxnId="{21DA03F3-18C3-4F08-9B01-5722E1E54DE8}">
      <dgm:prSet/>
      <dgm:spPr/>
    </dgm:pt>
    <dgm:pt modelId="{46F436F2-C003-4684-A6CF-28F9665E9847}">
      <dgm:prSet phldrT="[Текст]" custT="1"/>
      <dgm:spPr/>
      <dgm:t>
        <a:bodyPr/>
        <a:lstStyle/>
        <a:p>
          <a:r>
            <a:rPr lang="ru-RU" sz="3200" b="1" i="1" dirty="0" smtClean="0">
              <a:latin typeface="Times New Roman" pitchFamily="18" charset="0"/>
              <a:cs typeface="Times New Roman" pitchFamily="18" charset="0"/>
            </a:rPr>
            <a:t>Мотив </a:t>
          </a:r>
          <a:r>
            <a:rPr lang="ru-RU" sz="3200" b="1" i="1" dirty="0" err="1" smtClean="0">
              <a:latin typeface="Times New Roman" pitchFamily="18" charset="0"/>
              <a:cs typeface="Times New Roman" pitchFamily="18" charset="0"/>
            </a:rPr>
            <a:t>отвергания</a:t>
          </a:r>
          <a:r>
            <a:rPr lang="ru-RU" sz="3200" b="1" i="1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3200" b="1" i="1" dirty="0">
            <a:latin typeface="Times New Roman" pitchFamily="18" charset="0"/>
            <a:cs typeface="Times New Roman" pitchFamily="18" charset="0"/>
          </a:endParaRPr>
        </a:p>
      </dgm:t>
    </dgm:pt>
    <dgm:pt modelId="{5009224C-A734-478D-87DE-E3932C49C556}" type="parTrans" cxnId="{AF7C7AA4-2E81-4251-848A-F05C3734ECED}">
      <dgm:prSet/>
      <dgm:spPr/>
    </dgm:pt>
    <dgm:pt modelId="{67B034C0-122F-402E-96A8-705272510ABD}" type="sibTrans" cxnId="{AF7C7AA4-2E81-4251-848A-F05C3734ECED}">
      <dgm:prSet/>
      <dgm:spPr/>
    </dgm:pt>
    <dgm:pt modelId="{E3D35C34-04A1-4F1D-B9FC-2D849EC66FAF}">
      <dgm:prSet phldrT="[Текст]" custT="1"/>
      <dgm:spPr/>
      <dgm:t>
        <a:bodyPr/>
        <a:lstStyle/>
        <a:p>
          <a:r>
            <a:rPr lang="ru-RU" sz="3200" b="1" i="1" dirty="0" smtClean="0">
              <a:latin typeface="Times New Roman" pitchFamily="18" charset="0"/>
              <a:cs typeface="Times New Roman" pitchFamily="18" charset="0"/>
            </a:rPr>
            <a:t>Мотив власти</a:t>
          </a:r>
          <a:endParaRPr lang="ru-RU" sz="3200" b="1" i="1" dirty="0">
            <a:latin typeface="Times New Roman" pitchFamily="18" charset="0"/>
            <a:cs typeface="Times New Roman" pitchFamily="18" charset="0"/>
          </a:endParaRPr>
        </a:p>
      </dgm:t>
    </dgm:pt>
    <dgm:pt modelId="{3B7AD3AB-2A2A-49A8-AC0D-F56DCA5396F4}" type="parTrans" cxnId="{D20D78DC-BF34-4E7B-9AA9-022CEEDBA4A1}">
      <dgm:prSet/>
      <dgm:spPr/>
    </dgm:pt>
    <dgm:pt modelId="{DBFEFE1F-1D9C-4000-AC16-A5166E96AB14}" type="sibTrans" cxnId="{D20D78DC-BF34-4E7B-9AA9-022CEEDBA4A1}">
      <dgm:prSet/>
      <dgm:spPr/>
    </dgm:pt>
    <dgm:pt modelId="{F655E0B3-5BD3-4A4C-A1FF-14AAB2B8FEF9}">
      <dgm:prSet phldrT="[Текст]" custT="1"/>
      <dgm:spPr/>
      <dgm:t>
        <a:bodyPr/>
        <a:lstStyle/>
        <a:p>
          <a:r>
            <a:rPr lang="ru-RU" sz="3200" b="1" i="1" dirty="0" smtClean="0">
              <a:latin typeface="Times New Roman" pitchFamily="18" charset="0"/>
              <a:cs typeface="Times New Roman" pitchFamily="18" charset="0"/>
            </a:rPr>
            <a:t>Альтруизм</a:t>
          </a:r>
          <a:endParaRPr lang="ru-RU" sz="3200" b="1" i="1" dirty="0">
            <a:latin typeface="Times New Roman" pitchFamily="18" charset="0"/>
            <a:cs typeface="Times New Roman" pitchFamily="18" charset="0"/>
          </a:endParaRPr>
        </a:p>
      </dgm:t>
    </dgm:pt>
    <dgm:pt modelId="{1F368D1D-EB98-40F2-9036-4BA102B8C0A3}" type="parTrans" cxnId="{93B219DD-05E2-44A6-ADAD-1654EC2E8B3E}">
      <dgm:prSet/>
      <dgm:spPr/>
    </dgm:pt>
    <dgm:pt modelId="{CEB8DBDC-AD74-4366-A597-83A590823EFA}" type="sibTrans" cxnId="{93B219DD-05E2-44A6-ADAD-1654EC2E8B3E}">
      <dgm:prSet/>
      <dgm:spPr/>
    </dgm:pt>
    <dgm:pt modelId="{47CC1C20-7607-4AE2-9176-73F32AFBEDE8}">
      <dgm:prSet phldrT="[Текст]" custT="1"/>
      <dgm:spPr/>
      <dgm:t>
        <a:bodyPr/>
        <a:lstStyle/>
        <a:p>
          <a:r>
            <a:rPr lang="ru-RU" sz="3200" b="1" i="1" dirty="0" smtClean="0">
              <a:latin typeface="Times New Roman" pitchFamily="18" charset="0"/>
              <a:cs typeface="Times New Roman" pitchFamily="18" charset="0"/>
            </a:rPr>
            <a:t>Агрессивность</a:t>
          </a:r>
          <a:endParaRPr lang="ru-RU" sz="3200" b="1" i="1" dirty="0">
            <a:latin typeface="Times New Roman" pitchFamily="18" charset="0"/>
            <a:cs typeface="Times New Roman" pitchFamily="18" charset="0"/>
          </a:endParaRPr>
        </a:p>
      </dgm:t>
    </dgm:pt>
    <dgm:pt modelId="{93BE08AE-9664-4170-B126-1C19740E6B96}" type="parTrans" cxnId="{B0EBC34A-0F29-4B5E-BBEB-106F33EDC879}">
      <dgm:prSet/>
      <dgm:spPr/>
    </dgm:pt>
    <dgm:pt modelId="{EEDBA204-3027-45AB-8D71-D4C4758F9704}" type="sibTrans" cxnId="{B0EBC34A-0F29-4B5E-BBEB-106F33EDC879}">
      <dgm:prSet/>
      <dgm:spPr/>
    </dgm:pt>
    <dgm:pt modelId="{1C5886F0-5A17-4450-9780-C1A27019ECBB}" type="pres">
      <dgm:prSet presAssocID="{9300B243-C8F3-4E9B-880B-D1ED98BF3199}" presName="linearFlow" presStyleCnt="0">
        <dgm:presLayoutVars>
          <dgm:dir/>
          <dgm:resizeHandles val="exact"/>
        </dgm:presLayoutVars>
      </dgm:prSet>
      <dgm:spPr/>
    </dgm:pt>
    <dgm:pt modelId="{338BB639-AF1A-4B46-8B2C-66D515C250AC}" type="pres">
      <dgm:prSet presAssocID="{652C6354-2767-441E-BCB5-9ADC94BC9746}" presName="composite" presStyleCnt="0"/>
      <dgm:spPr/>
    </dgm:pt>
    <dgm:pt modelId="{C4D77D69-9858-4264-A762-04A3B0CDAAF2}" type="pres">
      <dgm:prSet presAssocID="{652C6354-2767-441E-BCB5-9ADC94BC9746}" presName="imgShp" presStyleLbl="fgImgPlace1" presStyleIdx="0" presStyleCnt="5"/>
      <dgm:spPr/>
    </dgm:pt>
    <dgm:pt modelId="{49C69724-AA6E-46B8-BD77-7E5956543DBD}" type="pres">
      <dgm:prSet presAssocID="{652C6354-2767-441E-BCB5-9ADC94BC9746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F1746C-B8D7-4F0E-82A6-D810FFE1C5F2}" type="pres">
      <dgm:prSet presAssocID="{A9E56355-3C1D-4102-9756-F5186E4FBF71}" presName="spacing" presStyleCnt="0"/>
      <dgm:spPr/>
    </dgm:pt>
    <dgm:pt modelId="{B8C47016-67AD-4040-81FD-A397DA9B42EB}" type="pres">
      <dgm:prSet presAssocID="{46F436F2-C003-4684-A6CF-28F9665E9847}" presName="composite" presStyleCnt="0"/>
      <dgm:spPr/>
    </dgm:pt>
    <dgm:pt modelId="{6C5871EF-0828-439A-8D22-2E059196D85B}" type="pres">
      <dgm:prSet presAssocID="{46F436F2-C003-4684-A6CF-28F9665E9847}" presName="imgShp" presStyleLbl="fgImgPlace1" presStyleIdx="1" presStyleCnt="5"/>
      <dgm:spPr/>
    </dgm:pt>
    <dgm:pt modelId="{EF7C5451-5817-4C63-8505-5EDC2238DD0E}" type="pres">
      <dgm:prSet presAssocID="{46F436F2-C003-4684-A6CF-28F9665E9847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1BE1A3-B1B7-4538-9319-3FF58153DCE4}" type="pres">
      <dgm:prSet presAssocID="{67B034C0-122F-402E-96A8-705272510ABD}" presName="spacing" presStyleCnt="0"/>
      <dgm:spPr/>
    </dgm:pt>
    <dgm:pt modelId="{485BDED2-300D-4084-938C-A12F6CB36BA8}" type="pres">
      <dgm:prSet presAssocID="{E3D35C34-04A1-4F1D-B9FC-2D849EC66FAF}" presName="composite" presStyleCnt="0"/>
      <dgm:spPr/>
    </dgm:pt>
    <dgm:pt modelId="{A138CDD0-26E2-4E76-8A6F-1E118FB60087}" type="pres">
      <dgm:prSet presAssocID="{E3D35C34-04A1-4F1D-B9FC-2D849EC66FAF}" presName="imgShp" presStyleLbl="fgImgPlace1" presStyleIdx="2" presStyleCnt="5"/>
      <dgm:spPr/>
    </dgm:pt>
    <dgm:pt modelId="{8CC1E3D9-A064-474B-AC8A-C27734637B5F}" type="pres">
      <dgm:prSet presAssocID="{E3D35C34-04A1-4F1D-B9FC-2D849EC66FA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DCA2B5-B1AA-414A-893D-44EC4CE60B69}" type="pres">
      <dgm:prSet presAssocID="{DBFEFE1F-1D9C-4000-AC16-A5166E96AB14}" presName="spacing" presStyleCnt="0"/>
      <dgm:spPr/>
    </dgm:pt>
    <dgm:pt modelId="{E172B39F-5823-4F2A-9AA8-06FDE62A1CF7}" type="pres">
      <dgm:prSet presAssocID="{F655E0B3-5BD3-4A4C-A1FF-14AAB2B8FEF9}" presName="composite" presStyleCnt="0"/>
      <dgm:spPr/>
    </dgm:pt>
    <dgm:pt modelId="{8DB97C5C-1139-4DD9-BD74-201841405269}" type="pres">
      <dgm:prSet presAssocID="{F655E0B3-5BD3-4A4C-A1FF-14AAB2B8FEF9}" presName="imgShp" presStyleLbl="fgImgPlace1" presStyleIdx="3" presStyleCnt="5"/>
      <dgm:spPr/>
    </dgm:pt>
    <dgm:pt modelId="{493B60D8-4F8A-44B6-A9BC-E7AF7BF3D95E}" type="pres">
      <dgm:prSet presAssocID="{F655E0B3-5BD3-4A4C-A1FF-14AAB2B8FEF9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7A41F-3B3A-4DAE-9BF9-3EE1719D08A9}" type="pres">
      <dgm:prSet presAssocID="{CEB8DBDC-AD74-4366-A597-83A590823EFA}" presName="spacing" presStyleCnt="0"/>
      <dgm:spPr/>
    </dgm:pt>
    <dgm:pt modelId="{C45E46FD-E427-4FC4-A427-878614C1E812}" type="pres">
      <dgm:prSet presAssocID="{47CC1C20-7607-4AE2-9176-73F32AFBEDE8}" presName="composite" presStyleCnt="0"/>
      <dgm:spPr/>
    </dgm:pt>
    <dgm:pt modelId="{15431AC3-874F-4218-BFDA-90BFBA85419D}" type="pres">
      <dgm:prSet presAssocID="{47CC1C20-7607-4AE2-9176-73F32AFBEDE8}" presName="imgShp" presStyleLbl="fgImgPlace1" presStyleIdx="4" presStyleCnt="5"/>
      <dgm:spPr/>
    </dgm:pt>
    <dgm:pt modelId="{9CC50E3C-BAD3-4921-9A09-20D4C28DA4E1}" type="pres">
      <dgm:prSet presAssocID="{47CC1C20-7607-4AE2-9176-73F32AFBEDE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4CE09D-5979-498C-A655-D51DE6DF5939}" type="presOf" srcId="{E3D35C34-04A1-4F1D-B9FC-2D849EC66FAF}" destId="{8CC1E3D9-A064-474B-AC8A-C27734637B5F}" srcOrd="0" destOrd="0" presId="urn:microsoft.com/office/officeart/2005/8/layout/vList3"/>
    <dgm:cxn modelId="{AF7C7AA4-2E81-4251-848A-F05C3734ECED}" srcId="{9300B243-C8F3-4E9B-880B-D1ED98BF3199}" destId="{46F436F2-C003-4684-A6CF-28F9665E9847}" srcOrd="1" destOrd="0" parTransId="{5009224C-A734-478D-87DE-E3932C49C556}" sibTransId="{67B034C0-122F-402E-96A8-705272510ABD}"/>
    <dgm:cxn modelId="{93B219DD-05E2-44A6-ADAD-1654EC2E8B3E}" srcId="{9300B243-C8F3-4E9B-880B-D1ED98BF3199}" destId="{F655E0B3-5BD3-4A4C-A1FF-14AAB2B8FEF9}" srcOrd="3" destOrd="0" parTransId="{1F368D1D-EB98-40F2-9036-4BA102B8C0A3}" sibTransId="{CEB8DBDC-AD74-4366-A597-83A590823EFA}"/>
    <dgm:cxn modelId="{706A1164-FC7A-4C66-A012-D66B9415253B}" type="presOf" srcId="{46F436F2-C003-4684-A6CF-28F9665E9847}" destId="{EF7C5451-5817-4C63-8505-5EDC2238DD0E}" srcOrd="0" destOrd="0" presId="urn:microsoft.com/office/officeart/2005/8/layout/vList3"/>
    <dgm:cxn modelId="{4F22CBC6-711D-49A5-9C79-61383D1E73E4}" type="presOf" srcId="{47CC1C20-7607-4AE2-9176-73F32AFBEDE8}" destId="{9CC50E3C-BAD3-4921-9A09-20D4C28DA4E1}" srcOrd="0" destOrd="0" presId="urn:microsoft.com/office/officeart/2005/8/layout/vList3"/>
    <dgm:cxn modelId="{21DA03F3-18C3-4F08-9B01-5722E1E54DE8}" srcId="{9300B243-C8F3-4E9B-880B-D1ED98BF3199}" destId="{652C6354-2767-441E-BCB5-9ADC94BC9746}" srcOrd="0" destOrd="0" parTransId="{5F535FB4-1D9E-4781-A99E-C519FF362230}" sibTransId="{A9E56355-3C1D-4102-9756-F5186E4FBF71}"/>
    <dgm:cxn modelId="{D20D78DC-BF34-4E7B-9AA9-022CEEDBA4A1}" srcId="{9300B243-C8F3-4E9B-880B-D1ED98BF3199}" destId="{E3D35C34-04A1-4F1D-B9FC-2D849EC66FAF}" srcOrd="2" destOrd="0" parTransId="{3B7AD3AB-2A2A-49A8-AC0D-F56DCA5396F4}" sibTransId="{DBFEFE1F-1D9C-4000-AC16-A5166E96AB14}"/>
    <dgm:cxn modelId="{B0EBC34A-0F29-4B5E-BBEB-106F33EDC879}" srcId="{9300B243-C8F3-4E9B-880B-D1ED98BF3199}" destId="{47CC1C20-7607-4AE2-9176-73F32AFBEDE8}" srcOrd="4" destOrd="0" parTransId="{93BE08AE-9664-4170-B126-1C19740E6B96}" sibTransId="{EEDBA204-3027-45AB-8D71-D4C4758F9704}"/>
    <dgm:cxn modelId="{31A86B63-438F-4DF5-B01A-542B57150D16}" type="presOf" srcId="{9300B243-C8F3-4E9B-880B-D1ED98BF3199}" destId="{1C5886F0-5A17-4450-9780-C1A27019ECBB}" srcOrd="0" destOrd="0" presId="urn:microsoft.com/office/officeart/2005/8/layout/vList3"/>
    <dgm:cxn modelId="{5E52447C-FA13-43F0-8454-5FA4FB1E611D}" type="presOf" srcId="{F655E0B3-5BD3-4A4C-A1FF-14AAB2B8FEF9}" destId="{493B60D8-4F8A-44B6-A9BC-E7AF7BF3D95E}" srcOrd="0" destOrd="0" presId="urn:microsoft.com/office/officeart/2005/8/layout/vList3"/>
    <dgm:cxn modelId="{7106D1AE-07C8-43F1-8C1A-E11642870542}" type="presOf" srcId="{652C6354-2767-441E-BCB5-9ADC94BC9746}" destId="{49C69724-AA6E-46B8-BD77-7E5956543DBD}" srcOrd="0" destOrd="0" presId="urn:microsoft.com/office/officeart/2005/8/layout/vList3"/>
    <dgm:cxn modelId="{D6B703BE-34E3-4C8F-AC47-61013FAEBDB1}" type="presParOf" srcId="{1C5886F0-5A17-4450-9780-C1A27019ECBB}" destId="{338BB639-AF1A-4B46-8B2C-66D515C250AC}" srcOrd="0" destOrd="0" presId="urn:microsoft.com/office/officeart/2005/8/layout/vList3"/>
    <dgm:cxn modelId="{7675EA24-FF7C-48FB-B1DC-5372AC22BEE8}" type="presParOf" srcId="{338BB639-AF1A-4B46-8B2C-66D515C250AC}" destId="{C4D77D69-9858-4264-A762-04A3B0CDAAF2}" srcOrd="0" destOrd="0" presId="urn:microsoft.com/office/officeart/2005/8/layout/vList3"/>
    <dgm:cxn modelId="{3ED79F15-ED49-4BE7-AEC3-58E6DC27023B}" type="presParOf" srcId="{338BB639-AF1A-4B46-8B2C-66D515C250AC}" destId="{49C69724-AA6E-46B8-BD77-7E5956543DBD}" srcOrd="1" destOrd="0" presId="urn:microsoft.com/office/officeart/2005/8/layout/vList3"/>
    <dgm:cxn modelId="{89F7EACB-1DCF-42B1-8B5E-4ADF40EFB596}" type="presParOf" srcId="{1C5886F0-5A17-4450-9780-C1A27019ECBB}" destId="{0FF1746C-B8D7-4F0E-82A6-D810FFE1C5F2}" srcOrd="1" destOrd="0" presId="urn:microsoft.com/office/officeart/2005/8/layout/vList3"/>
    <dgm:cxn modelId="{318459D0-BEC5-4F5A-AFB8-F826E572FB76}" type="presParOf" srcId="{1C5886F0-5A17-4450-9780-C1A27019ECBB}" destId="{B8C47016-67AD-4040-81FD-A397DA9B42EB}" srcOrd="2" destOrd="0" presId="urn:microsoft.com/office/officeart/2005/8/layout/vList3"/>
    <dgm:cxn modelId="{844AADCE-B9B8-4541-9B3F-1D7700D8BDD7}" type="presParOf" srcId="{B8C47016-67AD-4040-81FD-A397DA9B42EB}" destId="{6C5871EF-0828-439A-8D22-2E059196D85B}" srcOrd="0" destOrd="0" presId="urn:microsoft.com/office/officeart/2005/8/layout/vList3"/>
    <dgm:cxn modelId="{EF85BF34-70FB-4266-B610-1E5C019BFA91}" type="presParOf" srcId="{B8C47016-67AD-4040-81FD-A397DA9B42EB}" destId="{EF7C5451-5817-4C63-8505-5EDC2238DD0E}" srcOrd="1" destOrd="0" presId="urn:microsoft.com/office/officeart/2005/8/layout/vList3"/>
    <dgm:cxn modelId="{8BF6A80A-BC24-48F2-885F-6ED552A8311D}" type="presParOf" srcId="{1C5886F0-5A17-4450-9780-C1A27019ECBB}" destId="{081BE1A3-B1B7-4538-9319-3FF58153DCE4}" srcOrd="3" destOrd="0" presId="urn:microsoft.com/office/officeart/2005/8/layout/vList3"/>
    <dgm:cxn modelId="{70264B09-6271-4B40-B7C4-257DDFBA2519}" type="presParOf" srcId="{1C5886F0-5A17-4450-9780-C1A27019ECBB}" destId="{485BDED2-300D-4084-938C-A12F6CB36BA8}" srcOrd="4" destOrd="0" presId="urn:microsoft.com/office/officeart/2005/8/layout/vList3"/>
    <dgm:cxn modelId="{B3FBAE22-BE03-4E40-B162-F87B4143D78E}" type="presParOf" srcId="{485BDED2-300D-4084-938C-A12F6CB36BA8}" destId="{A138CDD0-26E2-4E76-8A6F-1E118FB60087}" srcOrd="0" destOrd="0" presId="urn:microsoft.com/office/officeart/2005/8/layout/vList3"/>
    <dgm:cxn modelId="{E189DEF7-A634-4EB5-8D01-FC027234A474}" type="presParOf" srcId="{485BDED2-300D-4084-938C-A12F6CB36BA8}" destId="{8CC1E3D9-A064-474B-AC8A-C27734637B5F}" srcOrd="1" destOrd="0" presId="urn:microsoft.com/office/officeart/2005/8/layout/vList3"/>
    <dgm:cxn modelId="{A916BEA5-2833-4FFA-BCAA-C16245C83E72}" type="presParOf" srcId="{1C5886F0-5A17-4450-9780-C1A27019ECBB}" destId="{9FDCA2B5-B1AA-414A-893D-44EC4CE60B69}" srcOrd="5" destOrd="0" presId="urn:microsoft.com/office/officeart/2005/8/layout/vList3"/>
    <dgm:cxn modelId="{1A138CDC-6AF7-49AF-BC53-E6D571999114}" type="presParOf" srcId="{1C5886F0-5A17-4450-9780-C1A27019ECBB}" destId="{E172B39F-5823-4F2A-9AA8-06FDE62A1CF7}" srcOrd="6" destOrd="0" presId="urn:microsoft.com/office/officeart/2005/8/layout/vList3"/>
    <dgm:cxn modelId="{03C7BF01-A0F6-46E3-9359-5C3C19BEC0CD}" type="presParOf" srcId="{E172B39F-5823-4F2A-9AA8-06FDE62A1CF7}" destId="{8DB97C5C-1139-4DD9-BD74-201841405269}" srcOrd="0" destOrd="0" presId="urn:microsoft.com/office/officeart/2005/8/layout/vList3"/>
    <dgm:cxn modelId="{688D2908-37D5-44DE-A68A-394E54717E86}" type="presParOf" srcId="{E172B39F-5823-4F2A-9AA8-06FDE62A1CF7}" destId="{493B60D8-4F8A-44B6-A9BC-E7AF7BF3D95E}" srcOrd="1" destOrd="0" presId="urn:microsoft.com/office/officeart/2005/8/layout/vList3"/>
    <dgm:cxn modelId="{F00C8ABA-F8ED-404D-A3A8-4DA863D98DB1}" type="presParOf" srcId="{1C5886F0-5A17-4450-9780-C1A27019ECBB}" destId="{FE37A41F-3B3A-4DAE-9BF9-3EE1719D08A9}" srcOrd="7" destOrd="0" presId="urn:microsoft.com/office/officeart/2005/8/layout/vList3"/>
    <dgm:cxn modelId="{676EA10E-FBFA-4DC2-9027-E9B11244EBA2}" type="presParOf" srcId="{1C5886F0-5A17-4450-9780-C1A27019ECBB}" destId="{C45E46FD-E427-4FC4-A427-878614C1E812}" srcOrd="8" destOrd="0" presId="urn:microsoft.com/office/officeart/2005/8/layout/vList3"/>
    <dgm:cxn modelId="{27431D29-79FA-4F66-B198-E01E1EBAA841}" type="presParOf" srcId="{C45E46FD-E427-4FC4-A427-878614C1E812}" destId="{15431AC3-874F-4218-BFDA-90BFBA85419D}" srcOrd="0" destOrd="0" presId="urn:microsoft.com/office/officeart/2005/8/layout/vList3"/>
    <dgm:cxn modelId="{01AB4D83-90A6-49A6-94C5-6ADBA656E418}" type="presParOf" srcId="{C45E46FD-E427-4FC4-A427-878614C1E812}" destId="{9CC50E3C-BAD3-4921-9A09-20D4C28DA4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50FA87-B64A-4D1F-BB61-A2646D171CCC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FBC34C93-D809-4DF3-AA44-38AAD5589ACA}">
      <dgm:prSet phldrT="[Текст]"/>
      <dgm:spPr/>
      <dgm:t>
        <a:bodyPr/>
        <a:lstStyle/>
        <a:p>
          <a:r>
            <a:rPr lang="ru-RU" dirty="0" smtClean="0"/>
            <a:t>САМООЦЕНКА</a:t>
          </a:r>
          <a:endParaRPr lang="ru-RU" dirty="0"/>
        </a:p>
      </dgm:t>
    </dgm:pt>
    <dgm:pt modelId="{556D4A17-A88A-4B78-A83A-7F3F184C0774}" type="parTrans" cxnId="{3F15E191-DFBC-464B-8A00-BE766D5466D0}">
      <dgm:prSet/>
      <dgm:spPr/>
      <dgm:t>
        <a:bodyPr/>
        <a:lstStyle/>
        <a:p>
          <a:endParaRPr lang="ru-RU"/>
        </a:p>
      </dgm:t>
    </dgm:pt>
    <dgm:pt modelId="{D94268D5-FA24-46CC-B5CA-8BF90D9425D6}" type="sibTrans" cxnId="{3F15E191-DFBC-464B-8A00-BE766D5466D0}">
      <dgm:prSet/>
      <dgm:spPr/>
      <dgm:t>
        <a:bodyPr/>
        <a:lstStyle/>
        <a:p>
          <a:endParaRPr lang="ru-RU"/>
        </a:p>
      </dgm:t>
    </dgm:pt>
    <dgm:pt modelId="{87019802-0E0C-4FDA-A525-178DA87E2A68}">
      <dgm:prSet phldrT="[Текст]"/>
      <dgm:spPr/>
      <dgm:t>
        <a:bodyPr/>
        <a:lstStyle/>
        <a:p>
          <a:r>
            <a:rPr lang="ru-RU" dirty="0" smtClean="0"/>
            <a:t>ЗАВЫШЕННАЯ</a:t>
          </a:r>
          <a:endParaRPr lang="ru-RU" dirty="0"/>
        </a:p>
      </dgm:t>
    </dgm:pt>
    <dgm:pt modelId="{11B0F385-F82C-451A-83A6-BAD3C592F80F}" type="parTrans" cxnId="{0F42FAD3-A53E-45FE-B651-FF36F1168447}">
      <dgm:prSet/>
      <dgm:spPr/>
      <dgm:t>
        <a:bodyPr/>
        <a:lstStyle/>
        <a:p>
          <a:endParaRPr lang="ru-RU"/>
        </a:p>
      </dgm:t>
    </dgm:pt>
    <dgm:pt modelId="{DD410CDB-94D5-4A42-96D7-BAC8A7477F75}" type="sibTrans" cxnId="{0F42FAD3-A53E-45FE-B651-FF36F1168447}">
      <dgm:prSet/>
      <dgm:spPr/>
      <dgm:t>
        <a:bodyPr/>
        <a:lstStyle/>
        <a:p>
          <a:endParaRPr lang="ru-RU"/>
        </a:p>
      </dgm:t>
    </dgm:pt>
    <dgm:pt modelId="{4455CC75-A972-4378-901F-83C8C33C1FB5}">
      <dgm:prSet phldrT="[Текст]"/>
      <dgm:spPr/>
      <dgm:t>
        <a:bodyPr/>
        <a:lstStyle/>
        <a:p>
          <a:r>
            <a:rPr lang="ru-RU" dirty="0" smtClean="0"/>
            <a:t>АДЕКВАТНАЯ</a:t>
          </a:r>
          <a:endParaRPr lang="ru-RU" dirty="0"/>
        </a:p>
      </dgm:t>
    </dgm:pt>
    <dgm:pt modelId="{0C2E9640-466E-4F70-84F0-52176E05FE3A}" type="parTrans" cxnId="{CB1C8343-8E99-4AA2-BB90-0FFE6DD7FA1B}">
      <dgm:prSet/>
      <dgm:spPr/>
      <dgm:t>
        <a:bodyPr/>
        <a:lstStyle/>
        <a:p>
          <a:endParaRPr lang="ru-RU"/>
        </a:p>
      </dgm:t>
    </dgm:pt>
    <dgm:pt modelId="{9E83A76A-22B9-45D9-B048-E38422760499}" type="sibTrans" cxnId="{CB1C8343-8E99-4AA2-BB90-0FFE6DD7FA1B}">
      <dgm:prSet/>
      <dgm:spPr/>
      <dgm:t>
        <a:bodyPr/>
        <a:lstStyle/>
        <a:p>
          <a:endParaRPr lang="ru-RU"/>
        </a:p>
      </dgm:t>
    </dgm:pt>
    <dgm:pt modelId="{0DF5B573-B7E5-46DC-9F42-7AC11548803D}">
      <dgm:prSet phldrT="[Текст]"/>
      <dgm:spPr/>
      <dgm:t>
        <a:bodyPr/>
        <a:lstStyle/>
        <a:p>
          <a:r>
            <a:rPr lang="ru-RU" dirty="0" smtClean="0"/>
            <a:t>ЗАНИЖЕННАЯ</a:t>
          </a:r>
          <a:endParaRPr lang="ru-RU" dirty="0"/>
        </a:p>
      </dgm:t>
    </dgm:pt>
    <dgm:pt modelId="{C7130EA6-66B7-480F-8EBE-5C7DE98DBB3A}" type="parTrans" cxnId="{0A77E783-505D-40A4-A5B3-AFFB04CC2C1C}">
      <dgm:prSet/>
      <dgm:spPr/>
      <dgm:t>
        <a:bodyPr/>
        <a:lstStyle/>
        <a:p>
          <a:endParaRPr lang="ru-RU"/>
        </a:p>
      </dgm:t>
    </dgm:pt>
    <dgm:pt modelId="{467004E0-4614-4C01-BDFE-E23F8EC1F749}" type="sibTrans" cxnId="{0A77E783-505D-40A4-A5B3-AFFB04CC2C1C}">
      <dgm:prSet/>
      <dgm:spPr/>
    </dgm:pt>
    <dgm:pt modelId="{F567E051-8DE6-4DED-BAE3-06953148A790}" type="pres">
      <dgm:prSet presAssocID="{B650FA87-B64A-4D1F-BB61-A2646D171CC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AE4B1C-6396-4A7E-8A06-24DCF32860A3}" type="pres">
      <dgm:prSet presAssocID="{FBC34C93-D809-4DF3-AA44-38AAD5589ACA}" presName="root1" presStyleCnt="0"/>
      <dgm:spPr/>
    </dgm:pt>
    <dgm:pt modelId="{21DD63C3-142B-4920-B6A5-3585A560AA66}" type="pres">
      <dgm:prSet presAssocID="{FBC34C93-D809-4DF3-AA44-38AAD5589AC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8748515-4BC3-4319-92D7-3A5161712BB9}" type="pres">
      <dgm:prSet presAssocID="{FBC34C93-D809-4DF3-AA44-38AAD5589ACA}" presName="level2hierChild" presStyleCnt="0"/>
      <dgm:spPr/>
    </dgm:pt>
    <dgm:pt modelId="{9FCEDF57-E365-461A-BB27-919430DD5595}" type="pres">
      <dgm:prSet presAssocID="{11B0F385-F82C-451A-83A6-BAD3C592F80F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589470E8-7412-45EE-A645-97ED4430C6B0}" type="pres">
      <dgm:prSet presAssocID="{11B0F385-F82C-451A-83A6-BAD3C592F80F}" presName="connTx" presStyleLbl="parChTrans1D2" presStyleIdx="0" presStyleCnt="3"/>
      <dgm:spPr/>
      <dgm:t>
        <a:bodyPr/>
        <a:lstStyle/>
        <a:p>
          <a:endParaRPr lang="ru-RU"/>
        </a:p>
      </dgm:t>
    </dgm:pt>
    <dgm:pt modelId="{3AABBC31-B204-4523-A10E-3A129442AE9C}" type="pres">
      <dgm:prSet presAssocID="{87019802-0E0C-4FDA-A525-178DA87E2A68}" presName="root2" presStyleCnt="0"/>
      <dgm:spPr/>
    </dgm:pt>
    <dgm:pt modelId="{4F25DAA1-3FE1-40FB-AEA0-F54EE2D96B8D}" type="pres">
      <dgm:prSet presAssocID="{87019802-0E0C-4FDA-A525-178DA87E2A6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71D1686-BC34-4F0B-926D-AB206221B61A}" type="pres">
      <dgm:prSet presAssocID="{87019802-0E0C-4FDA-A525-178DA87E2A68}" presName="level3hierChild" presStyleCnt="0"/>
      <dgm:spPr/>
    </dgm:pt>
    <dgm:pt modelId="{4BAC521F-B480-4ED0-9408-4F74AEC08466}" type="pres">
      <dgm:prSet presAssocID="{0C2E9640-466E-4F70-84F0-52176E05FE3A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6B2997F1-A81E-400A-950F-1EEC896F0658}" type="pres">
      <dgm:prSet presAssocID="{0C2E9640-466E-4F70-84F0-52176E05FE3A}" presName="connTx" presStyleLbl="parChTrans1D2" presStyleIdx="1" presStyleCnt="3"/>
      <dgm:spPr/>
      <dgm:t>
        <a:bodyPr/>
        <a:lstStyle/>
        <a:p>
          <a:endParaRPr lang="ru-RU"/>
        </a:p>
      </dgm:t>
    </dgm:pt>
    <dgm:pt modelId="{09035FE9-2983-4E1A-86F6-E3AB7CC415B6}" type="pres">
      <dgm:prSet presAssocID="{4455CC75-A972-4378-901F-83C8C33C1FB5}" presName="root2" presStyleCnt="0"/>
      <dgm:spPr/>
    </dgm:pt>
    <dgm:pt modelId="{2DEDBF4B-B058-4351-AA96-9BEE80A98119}" type="pres">
      <dgm:prSet presAssocID="{4455CC75-A972-4378-901F-83C8C33C1FB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B06391E-15F4-4603-A6FF-3EDC1E60EA1E}" type="pres">
      <dgm:prSet presAssocID="{4455CC75-A972-4378-901F-83C8C33C1FB5}" presName="level3hierChild" presStyleCnt="0"/>
      <dgm:spPr/>
    </dgm:pt>
    <dgm:pt modelId="{CC0F0299-D207-4F86-B78F-1A93CBA6969E}" type="pres">
      <dgm:prSet presAssocID="{C7130EA6-66B7-480F-8EBE-5C7DE98DBB3A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4C99B634-9DE5-4B54-A4A0-D854B96E59CB}" type="pres">
      <dgm:prSet presAssocID="{C7130EA6-66B7-480F-8EBE-5C7DE98DBB3A}" presName="connTx" presStyleLbl="parChTrans1D2" presStyleIdx="2" presStyleCnt="3"/>
      <dgm:spPr/>
      <dgm:t>
        <a:bodyPr/>
        <a:lstStyle/>
        <a:p>
          <a:endParaRPr lang="ru-RU"/>
        </a:p>
      </dgm:t>
    </dgm:pt>
    <dgm:pt modelId="{98551B8D-18E0-48A0-BE9C-5CFAFD487DF9}" type="pres">
      <dgm:prSet presAssocID="{0DF5B573-B7E5-46DC-9F42-7AC11548803D}" presName="root2" presStyleCnt="0"/>
      <dgm:spPr/>
    </dgm:pt>
    <dgm:pt modelId="{5B0636CF-CA7C-4942-98FA-01BA595B8E6F}" type="pres">
      <dgm:prSet presAssocID="{0DF5B573-B7E5-46DC-9F42-7AC11548803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AE4F1B9-38FE-4F62-B1A7-29D2C7CEF753}" type="pres">
      <dgm:prSet presAssocID="{0DF5B573-B7E5-46DC-9F42-7AC11548803D}" presName="level3hierChild" presStyleCnt="0"/>
      <dgm:spPr/>
    </dgm:pt>
  </dgm:ptLst>
  <dgm:cxnLst>
    <dgm:cxn modelId="{06CB53B3-67C3-46D5-99B3-98C48849FC57}" type="presOf" srcId="{B650FA87-B64A-4D1F-BB61-A2646D171CCC}" destId="{F567E051-8DE6-4DED-BAE3-06953148A790}" srcOrd="0" destOrd="0" presId="urn:microsoft.com/office/officeart/2005/8/layout/hierarchy2"/>
    <dgm:cxn modelId="{3F15E191-DFBC-464B-8A00-BE766D5466D0}" srcId="{B650FA87-B64A-4D1F-BB61-A2646D171CCC}" destId="{FBC34C93-D809-4DF3-AA44-38AAD5589ACA}" srcOrd="0" destOrd="0" parTransId="{556D4A17-A88A-4B78-A83A-7F3F184C0774}" sibTransId="{D94268D5-FA24-46CC-B5CA-8BF90D9425D6}"/>
    <dgm:cxn modelId="{CB1C8343-8E99-4AA2-BB90-0FFE6DD7FA1B}" srcId="{FBC34C93-D809-4DF3-AA44-38AAD5589ACA}" destId="{4455CC75-A972-4378-901F-83C8C33C1FB5}" srcOrd="1" destOrd="0" parTransId="{0C2E9640-466E-4F70-84F0-52176E05FE3A}" sibTransId="{9E83A76A-22B9-45D9-B048-E38422760499}"/>
    <dgm:cxn modelId="{338486F9-E874-482A-B644-27AE9877C881}" type="presOf" srcId="{0DF5B573-B7E5-46DC-9F42-7AC11548803D}" destId="{5B0636CF-CA7C-4942-98FA-01BA595B8E6F}" srcOrd="0" destOrd="0" presId="urn:microsoft.com/office/officeart/2005/8/layout/hierarchy2"/>
    <dgm:cxn modelId="{E53C8ACE-D519-4317-B3A4-FCE497E486E8}" type="presOf" srcId="{11B0F385-F82C-451A-83A6-BAD3C592F80F}" destId="{589470E8-7412-45EE-A645-97ED4430C6B0}" srcOrd="1" destOrd="0" presId="urn:microsoft.com/office/officeart/2005/8/layout/hierarchy2"/>
    <dgm:cxn modelId="{441C9C48-17FC-49E1-8200-1319CB2DE524}" type="presOf" srcId="{C7130EA6-66B7-480F-8EBE-5C7DE98DBB3A}" destId="{4C99B634-9DE5-4B54-A4A0-D854B96E59CB}" srcOrd="1" destOrd="0" presId="urn:microsoft.com/office/officeart/2005/8/layout/hierarchy2"/>
    <dgm:cxn modelId="{F1226C87-9B2F-48F7-A32D-66D0FEC1D802}" type="presOf" srcId="{0C2E9640-466E-4F70-84F0-52176E05FE3A}" destId="{6B2997F1-A81E-400A-950F-1EEC896F0658}" srcOrd="1" destOrd="0" presId="urn:microsoft.com/office/officeart/2005/8/layout/hierarchy2"/>
    <dgm:cxn modelId="{12C431FB-914C-4431-ACBF-30A8F50B86CB}" type="presOf" srcId="{11B0F385-F82C-451A-83A6-BAD3C592F80F}" destId="{9FCEDF57-E365-461A-BB27-919430DD5595}" srcOrd="0" destOrd="0" presId="urn:microsoft.com/office/officeart/2005/8/layout/hierarchy2"/>
    <dgm:cxn modelId="{0A77E783-505D-40A4-A5B3-AFFB04CC2C1C}" srcId="{FBC34C93-D809-4DF3-AA44-38AAD5589ACA}" destId="{0DF5B573-B7E5-46DC-9F42-7AC11548803D}" srcOrd="2" destOrd="0" parTransId="{C7130EA6-66B7-480F-8EBE-5C7DE98DBB3A}" sibTransId="{467004E0-4614-4C01-BDFE-E23F8EC1F749}"/>
    <dgm:cxn modelId="{1257DBD9-5985-422E-84F8-CB18EB514036}" type="presOf" srcId="{FBC34C93-D809-4DF3-AA44-38AAD5589ACA}" destId="{21DD63C3-142B-4920-B6A5-3585A560AA66}" srcOrd="0" destOrd="0" presId="urn:microsoft.com/office/officeart/2005/8/layout/hierarchy2"/>
    <dgm:cxn modelId="{0F42FAD3-A53E-45FE-B651-FF36F1168447}" srcId="{FBC34C93-D809-4DF3-AA44-38AAD5589ACA}" destId="{87019802-0E0C-4FDA-A525-178DA87E2A68}" srcOrd="0" destOrd="0" parTransId="{11B0F385-F82C-451A-83A6-BAD3C592F80F}" sibTransId="{DD410CDB-94D5-4A42-96D7-BAC8A7477F75}"/>
    <dgm:cxn modelId="{E27C67D7-A5B2-4106-8318-782C9543FAF3}" type="presOf" srcId="{4455CC75-A972-4378-901F-83C8C33C1FB5}" destId="{2DEDBF4B-B058-4351-AA96-9BEE80A98119}" srcOrd="0" destOrd="0" presId="urn:microsoft.com/office/officeart/2005/8/layout/hierarchy2"/>
    <dgm:cxn modelId="{B733E5C9-4B0F-4FB6-8351-15652ADD970B}" type="presOf" srcId="{87019802-0E0C-4FDA-A525-178DA87E2A68}" destId="{4F25DAA1-3FE1-40FB-AEA0-F54EE2D96B8D}" srcOrd="0" destOrd="0" presId="urn:microsoft.com/office/officeart/2005/8/layout/hierarchy2"/>
    <dgm:cxn modelId="{75AA0DE4-F702-4D98-83A5-856421736C24}" type="presOf" srcId="{0C2E9640-466E-4F70-84F0-52176E05FE3A}" destId="{4BAC521F-B480-4ED0-9408-4F74AEC08466}" srcOrd="0" destOrd="0" presId="urn:microsoft.com/office/officeart/2005/8/layout/hierarchy2"/>
    <dgm:cxn modelId="{7FFE5654-9256-4DD9-823C-C0EFEF8F32D6}" type="presOf" srcId="{C7130EA6-66B7-480F-8EBE-5C7DE98DBB3A}" destId="{CC0F0299-D207-4F86-B78F-1A93CBA6969E}" srcOrd="0" destOrd="0" presId="urn:microsoft.com/office/officeart/2005/8/layout/hierarchy2"/>
    <dgm:cxn modelId="{5A441EA6-D003-4268-A059-0674666064A1}" type="presParOf" srcId="{F567E051-8DE6-4DED-BAE3-06953148A790}" destId="{5FAE4B1C-6396-4A7E-8A06-24DCF32860A3}" srcOrd="0" destOrd="0" presId="urn:microsoft.com/office/officeart/2005/8/layout/hierarchy2"/>
    <dgm:cxn modelId="{B5DF3480-440D-438A-9A27-3553B0894C83}" type="presParOf" srcId="{5FAE4B1C-6396-4A7E-8A06-24DCF32860A3}" destId="{21DD63C3-142B-4920-B6A5-3585A560AA66}" srcOrd="0" destOrd="0" presId="urn:microsoft.com/office/officeart/2005/8/layout/hierarchy2"/>
    <dgm:cxn modelId="{BA9DDE11-65F7-4C54-A96F-B943CF38AF81}" type="presParOf" srcId="{5FAE4B1C-6396-4A7E-8A06-24DCF32860A3}" destId="{28748515-4BC3-4319-92D7-3A5161712BB9}" srcOrd="1" destOrd="0" presId="urn:microsoft.com/office/officeart/2005/8/layout/hierarchy2"/>
    <dgm:cxn modelId="{BA64A901-629D-43CA-B7FF-B1DF0B839667}" type="presParOf" srcId="{28748515-4BC3-4319-92D7-3A5161712BB9}" destId="{9FCEDF57-E365-461A-BB27-919430DD5595}" srcOrd="0" destOrd="0" presId="urn:microsoft.com/office/officeart/2005/8/layout/hierarchy2"/>
    <dgm:cxn modelId="{67453570-AA91-491D-B877-5A7AB23D1BD6}" type="presParOf" srcId="{9FCEDF57-E365-461A-BB27-919430DD5595}" destId="{589470E8-7412-45EE-A645-97ED4430C6B0}" srcOrd="0" destOrd="0" presId="urn:microsoft.com/office/officeart/2005/8/layout/hierarchy2"/>
    <dgm:cxn modelId="{6A678FA0-2E97-4723-A57D-FDA94DA6EB29}" type="presParOf" srcId="{28748515-4BC3-4319-92D7-3A5161712BB9}" destId="{3AABBC31-B204-4523-A10E-3A129442AE9C}" srcOrd="1" destOrd="0" presId="urn:microsoft.com/office/officeart/2005/8/layout/hierarchy2"/>
    <dgm:cxn modelId="{0A7F83C2-C961-4519-A796-1A1C7FDE78D6}" type="presParOf" srcId="{3AABBC31-B204-4523-A10E-3A129442AE9C}" destId="{4F25DAA1-3FE1-40FB-AEA0-F54EE2D96B8D}" srcOrd="0" destOrd="0" presId="urn:microsoft.com/office/officeart/2005/8/layout/hierarchy2"/>
    <dgm:cxn modelId="{7E9AC8B5-CAA2-4209-9462-C45189887563}" type="presParOf" srcId="{3AABBC31-B204-4523-A10E-3A129442AE9C}" destId="{471D1686-BC34-4F0B-926D-AB206221B61A}" srcOrd="1" destOrd="0" presId="urn:microsoft.com/office/officeart/2005/8/layout/hierarchy2"/>
    <dgm:cxn modelId="{87D69F6F-1FB8-41FC-886B-D36842AA3AE6}" type="presParOf" srcId="{28748515-4BC3-4319-92D7-3A5161712BB9}" destId="{4BAC521F-B480-4ED0-9408-4F74AEC08466}" srcOrd="2" destOrd="0" presId="urn:microsoft.com/office/officeart/2005/8/layout/hierarchy2"/>
    <dgm:cxn modelId="{834EF37A-CA88-4687-87A1-02C3F9444120}" type="presParOf" srcId="{4BAC521F-B480-4ED0-9408-4F74AEC08466}" destId="{6B2997F1-A81E-400A-950F-1EEC896F0658}" srcOrd="0" destOrd="0" presId="urn:microsoft.com/office/officeart/2005/8/layout/hierarchy2"/>
    <dgm:cxn modelId="{F93A1886-8B98-414C-AB5B-CC862C2275D7}" type="presParOf" srcId="{28748515-4BC3-4319-92D7-3A5161712BB9}" destId="{09035FE9-2983-4E1A-86F6-E3AB7CC415B6}" srcOrd="3" destOrd="0" presId="urn:microsoft.com/office/officeart/2005/8/layout/hierarchy2"/>
    <dgm:cxn modelId="{5BFDF05E-AB57-474C-9F11-E3D8EE4062F6}" type="presParOf" srcId="{09035FE9-2983-4E1A-86F6-E3AB7CC415B6}" destId="{2DEDBF4B-B058-4351-AA96-9BEE80A98119}" srcOrd="0" destOrd="0" presId="urn:microsoft.com/office/officeart/2005/8/layout/hierarchy2"/>
    <dgm:cxn modelId="{8AB56A39-A297-42A0-A4FD-555BAE04EFCF}" type="presParOf" srcId="{09035FE9-2983-4E1A-86F6-E3AB7CC415B6}" destId="{4B06391E-15F4-4603-A6FF-3EDC1E60EA1E}" srcOrd="1" destOrd="0" presId="urn:microsoft.com/office/officeart/2005/8/layout/hierarchy2"/>
    <dgm:cxn modelId="{B9EA6B31-BC76-4AB4-92A0-3BD59D35C867}" type="presParOf" srcId="{28748515-4BC3-4319-92D7-3A5161712BB9}" destId="{CC0F0299-D207-4F86-B78F-1A93CBA6969E}" srcOrd="4" destOrd="0" presId="urn:microsoft.com/office/officeart/2005/8/layout/hierarchy2"/>
    <dgm:cxn modelId="{73066DBF-3140-4F47-A704-E21BFD2155F6}" type="presParOf" srcId="{CC0F0299-D207-4F86-B78F-1A93CBA6969E}" destId="{4C99B634-9DE5-4B54-A4A0-D854B96E59CB}" srcOrd="0" destOrd="0" presId="urn:microsoft.com/office/officeart/2005/8/layout/hierarchy2"/>
    <dgm:cxn modelId="{7F54DF94-1C98-4A21-A153-9372F656F31D}" type="presParOf" srcId="{28748515-4BC3-4319-92D7-3A5161712BB9}" destId="{98551B8D-18E0-48A0-BE9C-5CFAFD487DF9}" srcOrd="5" destOrd="0" presId="urn:microsoft.com/office/officeart/2005/8/layout/hierarchy2"/>
    <dgm:cxn modelId="{74520F5C-90B7-409B-B071-BA0D2E86CB31}" type="presParOf" srcId="{98551B8D-18E0-48A0-BE9C-5CFAFD487DF9}" destId="{5B0636CF-CA7C-4942-98FA-01BA595B8E6F}" srcOrd="0" destOrd="0" presId="urn:microsoft.com/office/officeart/2005/8/layout/hierarchy2"/>
    <dgm:cxn modelId="{8DBCF172-0552-4147-B5D1-6C4CABAED276}" type="presParOf" srcId="{98551B8D-18E0-48A0-BE9C-5CFAFD487DF9}" destId="{AAE4F1B9-38FE-4F62-B1A7-29D2C7CEF7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DD300D-1ECB-484C-9B8C-84897353288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7AC56D-E7AD-47CD-A762-5BDDE4404618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УРОВЕНЬ ПРИТЯЗАНИЙ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7F96091E-B278-4D3B-8D87-AD0B437463F8}" type="parTrans" cxnId="{9C19C26A-E1D3-4DF8-988E-3C126EDCC68C}">
      <dgm:prSet/>
      <dgm:spPr/>
      <dgm:t>
        <a:bodyPr/>
        <a:lstStyle/>
        <a:p>
          <a:endParaRPr lang="ru-RU"/>
        </a:p>
      </dgm:t>
    </dgm:pt>
    <dgm:pt modelId="{2846F067-E4A0-4A86-84AB-2CE3C139587A}" type="sibTrans" cxnId="{9C19C26A-E1D3-4DF8-988E-3C126EDCC68C}">
      <dgm:prSet/>
      <dgm:spPr/>
      <dgm:t>
        <a:bodyPr/>
        <a:lstStyle/>
        <a:p>
          <a:endParaRPr lang="ru-RU"/>
        </a:p>
      </dgm:t>
    </dgm:pt>
    <dgm:pt modelId="{AC389026-FEBB-4BB0-8FB1-323794AEC86D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ЗАВЫШЕННЫЙ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41EC9AE6-0453-4D63-90E9-6D9B29D0CC57}" type="parTrans" cxnId="{C0019A63-0AB1-470B-B389-9089A259CD79}">
      <dgm:prSet/>
      <dgm:spPr/>
      <dgm:t>
        <a:bodyPr/>
        <a:lstStyle/>
        <a:p>
          <a:endParaRPr lang="ru-RU"/>
        </a:p>
      </dgm:t>
    </dgm:pt>
    <dgm:pt modelId="{4EE8BCF6-31B1-4501-9347-0AABC612AB63}" type="sibTrans" cxnId="{C0019A63-0AB1-470B-B389-9089A259CD79}">
      <dgm:prSet/>
      <dgm:spPr/>
      <dgm:t>
        <a:bodyPr/>
        <a:lstStyle/>
        <a:p>
          <a:endParaRPr lang="ru-RU"/>
        </a:p>
      </dgm:t>
    </dgm:pt>
    <dgm:pt modelId="{6BBB80C4-E5F1-4F82-A0E5-387EAD8D0688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АДЕКВАТНЫЙ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DFB7CE9-4E2B-4352-B1D6-DDEF3E7439E3}" type="parTrans" cxnId="{2BCD1104-459A-438D-AA18-F4B64FE25440}">
      <dgm:prSet/>
      <dgm:spPr/>
      <dgm:t>
        <a:bodyPr/>
        <a:lstStyle/>
        <a:p>
          <a:endParaRPr lang="ru-RU"/>
        </a:p>
      </dgm:t>
    </dgm:pt>
    <dgm:pt modelId="{1C9D4EED-4833-4584-A2C0-44D3E7C30B82}" type="sibTrans" cxnId="{2BCD1104-459A-438D-AA18-F4B64FE25440}">
      <dgm:prSet/>
      <dgm:spPr/>
      <dgm:t>
        <a:bodyPr/>
        <a:lstStyle/>
        <a:p>
          <a:endParaRPr lang="ru-RU"/>
        </a:p>
      </dgm:t>
    </dgm:pt>
    <dgm:pt modelId="{FCFA446D-C4E3-4769-ABDA-49A37A1A96D4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ЗАНИЖЕННЫЙ</a:t>
          </a:r>
          <a:endParaRPr lang="ru-RU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69A1DA-0ABD-47F6-B755-65DCEA03A95B}" type="parTrans" cxnId="{57DA134D-B7F2-4BF9-AAA9-B41017B16DB3}">
      <dgm:prSet/>
      <dgm:spPr/>
      <dgm:t>
        <a:bodyPr/>
        <a:lstStyle/>
        <a:p>
          <a:endParaRPr lang="ru-RU"/>
        </a:p>
      </dgm:t>
    </dgm:pt>
    <dgm:pt modelId="{50929D94-D5C1-4474-9EBE-34DDD62D1611}" type="sibTrans" cxnId="{57DA134D-B7F2-4BF9-AAA9-B41017B16DB3}">
      <dgm:prSet/>
      <dgm:spPr/>
    </dgm:pt>
    <dgm:pt modelId="{0E9AB4F7-C82E-4771-94C1-471F2CE5324F}" type="pres">
      <dgm:prSet presAssocID="{F0DD300D-1ECB-484C-9B8C-8489735328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6CF74DD-415B-459A-861A-0129CB63AFA9}" type="pres">
      <dgm:prSet presAssocID="{A47AC56D-E7AD-47CD-A762-5BDDE4404618}" presName="root1" presStyleCnt="0"/>
      <dgm:spPr/>
    </dgm:pt>
    <dgm:pt modelId="{CAC9F461-3C04-4953-9DB2-8A37EF114C47}" type="pres">
      <dgm:prSet presAssocID="{A47AC56D-E7AD-47CD-A762-5BDDE440461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B45450-4389-479E-AA34-227601646C7F}" type="pres">
      <dgm:prSet presAssocID="{A47AC56D-E7AD-47CD-A762-5BDDE4404618}" presName="level2hierChild" presStyleCnt="0"/>
      <dgm:spPr/>
    </dgm:pt>
    <dgm:pt modelId="{2E16972A-D8D5-436D-8EC9-5380A3477758}" type="pres">
      <dgm:prSet presAssocID="{41EC9AE6-0453-4D63-90E9-6D9B29D0CC57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64296A3D-D230-4AF8-B2F2-0D772C685DA1}" type="pres">
      <dgm:prSet presAssocID="{41EC9AE6-0453-4D63-90E9-6D9B29D0CC57}" presName="connTx" presStyleLbl="parChTrans1D2" presStyleIdx="0" presStyleCnt="3"/>
      <dgm:spPr/>
      <dgm:t>
        <a:bodyPr/>
        <a:lstStyle/>
        <a:p>
          <a:endParaRPr lang="ru-RU"/>
        </a:p>
      </dgm:t>
    </dgm:pt>
    <dgm:pt modelId="{A8BFBA21-A984-4AA4-8C7E-816D2EBEF85A}" type="pres">
      <dgm:prSet presAssocID="{AC389026-FEBB-4BB0-8FB1-323794AEC86D}" presName="root2" presStyleCnt="0"/>
      <dgm:spPr/>
    </dgm:pt>
    <dgm:pt modelId="{F82892CA-152C-42BA-A2A7-3D535F5B4DE0}" type="pres">
      <dgm:prSet presAssocID="{AC389026-FEBB-4BB0-8FB1-323794AEC86D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38E03A1-AE6F-48CA-8255-2E944386AAD7}" type="pres">
      <dgm:prSet presAssocID="{AC389026-FEBB-4BB0-8FB1-323794AEC86D}" presName="level3hierChild" presStyleCnt="0"/>
      <dgm:spPr/>
    </dgm:pt>
    <dgm:pt modelId="{88D87B70-3FE2-46CB-B90A-FFBC01BFAB40}" type="pres">
      <dgm:prSet presAssocID="{DDFB7CE9-4E2B-4352-B1D6-DDEF3E7439E3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8E7354DD-1391-483A-B7EC-35228EBDF63A}" type="pres">
      <dgm:prSet presAssocID="{DDFB7CE9-4E2B-4352-B1D6-DDEF3E7439E3}" presName="connTx" presStyleLbl="parChTrans1D2" presStyleIdx="1" presStyleCnt="3"/>
      <dgm:spPr/>
      <dgm:t>
        <a:bodyPr/>
        <a:lstStyle/>
        <a:p>
          <a:endParaRPr lang="ru-RU"/>
        </a:p>
      </dgm:t>
    </dgm:pt>
    <dgm:pt modelId="{7F518361-5668-4A4A-BC74-4D6295B764B0}" type="pres">
      <dgm:prSet presAssocID="{6BBB80C4-E5F1-4F82-A0E5-387EAD8D0688}" presName="root2" presStyleCnt="0"/>
      <dgm:spPr/>
    </dgm:pt>
    <dgm:pt modelId="{5A7D3AF6-BFAC-4FA4-9A28-EB85136FC3BD}" type="pres">
      <dgm:prSet presAssocID="{6BBB80C4-E5F1-4F82-A0E5-387EAD8D0688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197EDE-752F-48A6-9780-631FBE278252}" type="pres">
      <dgm:prSet presAssocID="{6BBB80C4-E5F1-4F82-A0E5-387EAD8D0688}" presName="level3hierChild" presStyleCnt="0"/>
      <dgm:spPr/>
    </dgm:pt>
    <dgm:pt modelId="{70E2D495-BCE1-40C8-8504-B0B8816E78EE}" type="pres">
      <dgm:prSet presAssocID="{CB69A1DA-0ABD-47F6-B755-65DCEA03A95B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78A27EBE-FD70-45D4-B969-642697099CCF}" type="pres">
      <dgm:prSet presAssocID="{CB69A1DA-0ABD-47F6-B755-65DCEA03A95B}" presName="connTx" presStyleLbl="parChTrans1D2" presStyleIdx="2" presStyleCnt="3"/>
      <dgm:spPr/>
      <dgm:t>
        <a:bodyPr/>
        <a:lstStyle/>
        <a:p>
          <a:endParaRPr lang="ru-RU"/>
        </a:p>
      </dgm:t>
    </dgm:pt>
    <dgm:pt modelId="{7CF60603-2FDE-4B18-9EDB-E362108BEF22}" type="pres">
      <dgm:prSet presAssocID="{FCFA446D-C4E3-4769-ABDA-49A37A1A96D4}" presName="root2" presStyleCnt="0"/>
      <dgm:spPr/>
    </dgm:pt>
    <dgm:pt modelId="{C4881547-2A15-49A6-8827-63962F56ECF4}" type="pres">
      <dgm:prSet presAssocID="{FCFA446D-C4E3-4769-ABDA-49A37A1A96D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0DB0070-8993-4460-9C9A-D856B357D080}" type="pres">
      <dgm:prSet presAssocID="{FCFA446D-C4E3-4769-ABDA-49A37A1A96D4}" presName="level3hierChild" presStyleCnt="0"/>
      <dgm:spPr/>
    </dgm:pt>
  </dgm:ptLst>
  <dgm:cxnLst>
    <dgm:cxn modelId="{57DA134D-B7F2-4BF9-AAA9-B41017B16DB3}" srcId="{A47AC56D-E7AD-47CD-A762-5BDDE4404618}" destId="{FCFA446D-C4E3-4769-ABDA-49A37A1A96D4}" srcOrd="2" destOrd="0" parTransId="{CB69A1DA-0ABD-47F6-B755-65DCEA03A95B}" sibTransId="{50929D94-D5C1-4474-9EBE-34DDD62D1611}"/>
    <dgm:cxn modelId="{7280CA1F-D981-490F-B2C1-535738417837}" type="presOf" srcId="{6BBB80C4-E5F1-4F82-A0E5-387EAD8D0688}" destId="{5A7D3AF6-BFAC-4FA4-9A28-EB85136FC3BD}" srcOrd="0" destOrd="0" presId="urn:microsoft.com/office/officeart/2005/8/layout/hierarchy2"/>
    <dgm:cxn modelId="{1FA580EC-5AD2-4613-BED2-F5B934DA8467}" type="presOf" srcId="{DDFB7CE9-4E2B-4352-B1D6-DDEF3E7439E3}" destId="{8E7354DD-1391-483A-B7EC-35228EBDF63A}" srcOrd="1" destOrd="0" presId="urn:microsoft.com/office/officeart/2005/8/layout/hierarchy2"/>
    <dgm:cxn modelId="{5A6C6EDD-87DC-4D26-AAC6-B1826D921BE5}" type="presOf" srcId="{A47AC56D-E7AD-47CD-A762-5BDDE4404618}" destId="{CAC9F461-3C04-4953-9DB2-8A37EF114C47}" srcOrd="0" destOrd="0" presId="urn:microsoft.com/office/officeart/2005/8/layout/hierarchy2"/>
    <dgm:cxn modelId="{2B2A734D-F76B-4C9D-BAB1-94DDEDD2AA75}" type="presOf" srcId="{F0DD300D-1ECB-484C-9B8C-848973532880}" destId="{0E9AB4F7-C82E-4771-94C1-471F2CE5324F}" srcOrd="0" destOrd="0" presId="urn:microsoft.com/office/officeart/2005/8/layout/hierarchy2"/>
    <dgm:cxn modelId="{2BCD1104-459A-438D-AA18-F4B64FE25440}" srcId="{A47AC56D-E7AD-47CD-A762-5BDDE4404618}" destId="{6BBB80C4-E5F1-4F82-A0E5-387EAD8D0688}" srcOrd="1" destOrd="0" parTransId="{DDFB7CE9-4E2B-4352-B1D6-DDEF3E7439E3}" sibTransId="{1C9D4EED-4833-4584-A2C0-44D3E7C30B82}"/>
    <dgm:cxn modelId="{0A3D411D-AC77-423F-ACA4-030C360AE5EA}" type="presOf" srcId="{41EC9AE6-0453-4D63-90E9-6D9B29D0CC57}" destId="{2E16972A-D8D5-436D-8EC9-5380A3477758}" srcOrd="0" destOrd="0" presId="urn:microsoft.com/office/officeart/2005/8/layout/hierarchy2"/>
    <dgm:cxn modelId="{C0019A63-0AB1-470B-B389-9089A259CD79}" srcId="{A47AC56D-E7AD-47CD-A762-5BDDE4404618}" destId="{AC389026-FEBB-4BB0-8FB1-323794AEC86D}" srcOrd="0" destOrd="0" parTransId="{41EC9AE6-0453-4D63-90E9-6D9B29D0CC57}" sibTransId="{4EE8BCF6-31B1-4501-9347-0AABC612AB63}"/>
    <dgm:cxn modelId="{EE3CD65F-4140-4257-A138-419849B50470}" type="presOf" srcId="{FCFA446D-C4E3-4769-ABDA-49A37A1A96D4}" destId="{C4881547-2A15-49A6-8827-63962F56ECF4}" srcOrd="0" destOrd="0" presId="urn:microsoft.com/office/officeart/2005/8/layout/hierarchy2"/>
    <dgm:cxn modelId="{12116FC2-B8F0-46AD-8E63-2436085B4DDD}" type="presOf" srcId="{DDFB7CE9-4E2B-4352-B1D6-DDEF3E7439E3}" destId="{88D87B70-3FE2-46CB-B90A-FFBC01BFAB40}" srcOrd="0" destOrd="0" presId="urn:microsoft.com/office/officeart/2005/8/layout/hierarchy2"/>
    <dgm:cxn modelId="{D770D2AE-9D50-4CC9-8AE9-810A9E3A3FF2}" type="presOf" srcId="{41EC9AE6-0453-4D63-90E9-6D9B29D0CC57}" destId="{64296A3D-D230-4AF8-B2F2-0D772C685DA1}" srcOrd="1" destOrd="0" presId="urn:microsoft.com/office/officeart/2005/8/layout/hierarchy2"/>
    <dgm:cxn modelId="{9C19C26A-E1D3-4DF8-988E-3C126EDCC68C}" srcId="{F0DD300D-1ECB-484C-9B8C-848973532880}" destId="{A47AC56D-E7AD-47CD-A762-5BDDE4404618}" srcOrd="0" destOrd="0" parTransId="{7F96091E-B278-4D3B-8D87-AD0B437463F8}" sibTransId="{2846F067-E4A0-4A86-84AB-2CE3C139587A}"/>
    <dgm:cxn modelId="{24AD2201-D0A3-4071-B571-C4F4CA26138A}" type="presOf" srcId="{CB69A1DA-0ABD-47F6-B755-65DCEA03A95B}" destId="{70E2D495-BCE1-40C8-8504-B0B8816E78EE}" srcOrd="0" destOrd="0" presId="urn:microsoft.com/office/officeart/2005/8/layout/hierarchy2"/>
    <dgm:cxn modelId="{D8EE0E9A-1697-4BF1-8645-2998F8BBEFCE}" type="presOf" srcId="{AC389026-FEBB-4BB0-8FB1-323794AEC86D}" destId="{F82892CA-152C-42BA-A2A7-3D535F5B4DE0}" srcOrd="0" destOrd="0" presId="urn:microsoft.com/office/officeart/2005/8/layout/hierarchy2"/>
    <dgm:cxn modelId="{B914DEA2-01D8-4D7C-841A-796F0D3FACD6}" type="presOf" srcId="{CB69A1DA-0ABD-47F6-B755-65DCEA03A95B}" destId="{78A27EBE-FD70-45D4-B969-642697099CCF}" srcOrd="1" destOrd="0" presId="urn:microsoft.com/office/officeart/2005/8/layout/hierarchy2"/>
    <dgm:cxn modelId="{6FE556D8-05E9-40BB-9963-48E11D465E43}" type="presParOf" srcId="{0E9AB4F7-C82E-4771-94C1-471F2CE5324F}" destId="{D6CF74DD-415B-459A-861A-0129CB63AFA9}" srcOrd="0" destOrd="0" presId="urn:microsoft.com/office/officeart/2005/8/layout/hierarchy2"/>
    <dgm:cxn modelId="{F518A892-6CD4-48A4-AC97-1A7A61488C67}" type="presParOf" srcId="{D6CF74DD-415B-459A-861A-0129CB63AFA9}" destId="{CAC9F461-3C04-4953-9DB2-8A37EF114C47}" srcOrd="0" destOrd="0" presId="urn:microsoft.com/office/officeart/2005/8/layout/hierarchy2"/>
    <dgm:cxn modelId="{D1287BF8-548E-407D-91F9-194EE5B3E94B}" type="presParOf" srcId="{D6CF74DD-415B-459A-861A-0129CB63AFA9}" destId="{B1B45450-4389-479E-AA34-227601646C7F}" srcOrd="1" destOrd="0" presId="urn:microsoft.com/office/officeart/2005/8/layout/hierarchy2"/>
    <dgm:cxn modelId="{87E59B4C-8A97-4EFE-9FB7-9C87C86D1EDE}" type="presParOf" srcId="{B1B45450-4389-479E-AA34-227601646C7F}" destId="{2E16972A-D8D5-436D-8EC9-5380A3477758}" srcOrd="0" destOrd="0" presId="urn:microsoft.com/office/officeart/2005/8/layout/hierarchy2"/>
    <dgm:cxn modelId="{3E0C0489-F735-4268-A86A-D6F39B9A2F22}" type="presParOf" srcId="{2E16972A-D8D5-436D-8EC9-5380A3477758}" destId="{64296A3D-D230-4AF8-B2F2-0D772C685DA1}" srcOrd="0" destOrd="0" presId="urn:microsoft.com/office/officeart/2005/8/layout/hierarchy2"/>
    <dgm:cxn modelId="{4A4DE813-6999-4B02-90A4-E45813DD3D05}" type="presParOf" srcId="{B1B45450-4389-479E-AA34-227601646C7F}" destId="{A8BFBA21-A984-4AA4-8C7E-816D2EBEF85A}" srcOrd="1" destOrd="0" presId="urn:microsoft.com/office/officeart/2005/8/layout/hierarchy2"/>
    <dgm:cxn modelId="{662C4477-1A1F-489B-AD03-EEB976A70128}" type="presParOf" srcId="{A8BFBA21-A984-4AA4-8C7E-816D2EBEF85A}" destId="{F82892CA-152C-42BA-A2A7-3D535F5B4DE0}" srcOrd="0" destOrd="0" presId="urn:microsoft.com/office/officeart/2005/8/layout/hierarchy2"/>
    <dgm:cxn modelId="{99A41FD6-8CB6-43A0-8DAA-67F969063C69}" type="presParOf" srcId="{A8BFBA21-A984-4AA4-8C7E-816D2EBEF85A}" destId="{038E03A1-AE6F-48CA-8255-2E944386AAD7}" srcOrd="1" destOrd="0" presId="urn:microsoft.com/office/officeart/2005/8/layout/hierarchy2"/>
    <dgm:cxn modelId="{1F6A6E0C-60EC-45CD-A3EF-3BAA95537EBE}" type="presParOf" srcId="{B1B45450-4389-479E-AA34-227601646C7F}" destId="{88D87B70-3FE2-46CB-B90A-FFBC01BFAB40}" srcOrd="2" destOrd="0" presId="urn:microsoft.com/office/officeart/2005/8/layout/hierarchy2"/>
    <dgm:cxn modelId="{3201E54B-0D8C-4259-BF21-BA80C41A61A7}" type="presParOf" srcId="{88D87B70-3FE2-46CB-B90A-FFBC01BFAB40}" destId="{8E7354DD-1391-483A-B7EC-35228EBDF63A}" srcOrd="0" destOrd="0" presId="urn:microsoft.com/office/officeart/2005/8/layout/hierarchy2"/>
    <dgm:cxn modelId="{087D4252-452A-4664-86AB-98D7E0DD611A}" type="presParOf" srcId="{B1B45450-4389-479E-AA34-227601646C7F}" destId="{7F518361-5668-4A4A-BC74-4D6295B764B0}" srcOrd="3" destOrd="0" presId="urn:microsoft.com/office/officeart/2005/8/layout/hierarchy2"/>
    <dgm:cxn modelId="{A83FC2DC-C275-4357-812D-779FFCEA1A4E}" type="presParOf" srcId="{7F518361-5668-4A4A-BC74-4D6295B764B0}" destId="{5A7D3AF6-BFAC-4FA4-9A28-EB85136FC3BD}" srcOrd="0" destOrd="0" presId="urn:microsoft.com/office/officeart/2005/8/layout/hierarchy2"/>
    <dgm:cxn modelId="{A95B520A-B962-4807-B921-8C7FF6870130}" type="presParOf" srcId="{7F518361-5668-4A4A-BC74-4D6295B764B0}" destId="{16197EDE-752F-48A6-9780-631FBE278252}" srcOrd="1" destOrd="0" presId="urn:microsoft.com/office/officeart/2005/8/layout/hierarchy2"/>
    <dgm:cxn modelId="{25AC2FEB-9CA6-4A5D-B58F-5F270F11A624}" type="presParOf" srcId="{B1B45450-4389-479E-AA34-227601646C7F}" destId="{70E2D495-BCE1-40C8-8504-B0B8816E78EE}" srcOrd="4" destOrd="0" presId="urn:microsoft.com/office/officeart/2005/8/layout/hierarchy2"/>
    <dgm:cxn modelId="{8836703E-6ADA-441E-9815-A5AD81D1FA09}" type="presParOf" srcId="{70E2D495-BCE1-40C8-8504-B0B8816E78EE}" destId="{78A27EBE-FD70-45D4-B969-642697099CCF}" srcOrd="0" destOrd="0" presId="urn:microsoft.com/office/officeart/2005/8/layout/hierarchy2"/>
    <dgm:cxn modelId="{CFD35EA2-F376-4C34-BA3A-5735EA287C27}" type="presParOf" srcId="{B1B45450-4389-479E-AA34-227601646C7F}" destId="{7CF60603-2FDE-4B18-9EDB-E362108BEF22}" srcOrd="5" destOrd="0" presId="urn:microsoft.com/office/officeart/2005/8/layout/hierarchy2"/>
    <dgm:cxn modelId="{5F25FB5D-5E33-45D8-97B7-6932ED87AB72}" type="presParOf" srcId="{7CF60603-2FDE-4B18-9EDB-E362108BEF22}" destId="{C4881547-2A15-49A6-8827-63962F56ECF4}" srcOrd="0" destOrd="0" presId="urn:microsoft.com/office/officeart/2005/8/layout/hierarchy2"/>
    <dgm:cxn modelId="{07532535-82BD-4400-AFFF-098E4971F330}" type="presParOf" srcId="{7CF60603-2FDE-4B18-9EDB-E362108BEF22}" destId="{00DB0070-8993-4460-9C9A-D856B357D0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34C6F67-DB75-429E-A07D-24F5C09EDFC8}" type="doc">
      <dgm:prSet loTypeId="urn:microsoft.com/office/officeart/2005/8/layout/arrow4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2BE16DA5-7731-4012-8B8E-CA355B8C05F5}">
      <dgm:prSet phldrT="[Текст]" custT="1"/>
      <dgm:spPr/>
      <dgm:t>
        <a:bodyPr/>
        <a:lstStyle/>
        <a:p>
          <a:pPr algn="ctr"/>
          <a:r>
            <a:rPr lang="ru-RU" sz="2800" b="1" dirty="0" smtClean="0">
              <a:latin typeface="Times New Roman" pitchFamily="18" charset="0"/>
              <a:cs typeface="Times New Roman" pitchFamily="18" charset="0"/>
            </a:rPr>
            <a:t>МОТИВ ДОСТИЖЕНИЯ УСПЕХА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D8F7AB51-6F9A-402D-8465-0E44D1794B1C}" type="parTrans" cxnId="{A2D12FEC-5FAB-44A6-A6DC-9911FE9033DC}">
      <dgm:prSet/>
      <dgm:spPr/>
      <dgm:t>
        <a:bodyPr/>
        <a:lstStyle/>
        <a:p>
          <a:endParaRPr lang="ru-RU"/>
        </a:p>
      </dgm:t>
    </dgm:pt>
    <dgm:pt modelId="{81692B50-22C5-411B-9421-9ECE65235CA1}" type="sibTrans" cxnId="{A2D12FEC-5FAB-44A6-A6DC-9911FE9033DC}">
      <dgm:prSet/>
      <dgm:spPr/>
      <dgm:t>
        <a:bodyPr/>
        <a:lstStyle/>
        <a:p>
          <a:endParaRPr lang="ru-RU"/>
        </a:p>
      </dgm:t>
    </dgm:pt>
    <dgm:pt modelId="{06597D67-F1E4-4E89-9E07-0D9DE3229598}">
      <dgm:prSet phldrT="[Текст]" custT="1"/>
      <dgm:spPr/>
      <dgm:t>
        <a:bodyPr/>
        <a:lstStyle/>
        <a:p>
          <a:pPr algn="ctr"/>
          <a:r>
            <a:rPr lang="ru-RU" sz="2800" b="1" dirty="0" smtClean="0">
              <a:latin typeface="Times New Roman" pitchFamily="18" charset="0"/>
              <a:cs typeface="Times New Roman" pitchFamily="18" charset="0"/>
            </a:rPr>
            <a:t>МОТИВ ИЗБЕГАНИЯ НЕУДАЧИ</a:t>
          </a:r>
          <a:endParaRPr lang="ru-RU" sz="2800" b="1" dirty="0">
            <a:latin typeface="Times New Roman" pitchFamily="18" charset="0"/>
            <a:cs typeface="Times New Roman" pitchFamily="18" charset="0"/>
          </a:endParaRPr>
        </a:p>
      </dgm:t>
    </dgm:pt>
    <dgm:pt modelId="{011C339F-F75A-4AB3-AD56-6642B765FD17}" type="parTrans" cxnId="{24A631F0-79CA-4300-B250-A884CCC93F48}">
      <dgm:prSet/>
      <dgm:spPr/>
      <dgm:t>
        <a:bodyPr/>
        <a:lstStyle/>
        <a:p>
          <a:endParaRPr lang="ru-RU"/>
        </a:p>
      </dgm:t>
    </dgm:pt>
    <dgm:pt modelId="{FD78FEB1-004B-4041-897A-923900357582}" type="sibTrans" cxnId="{24A631F0-79CA-4300-B250-A884CCC93F48}">
      <dgm:prSet/>
      <dgm:spPr/>
      <dgm:t>
        <a:bodyPr/>
        <a:lstStyle/>
        <a:p>
          <a:endParaRPr lang="ru-RU"/>
        </a:p>
      </dgm:t>
    </dgm:pt>
    <dgm:pt modelId="{96B46412-FE99-41ED-BD97-7980E9C9C07B}" type="pres">
      <dgm:prSet presAssocID="{334C6F67-DB75-429E-A07D-24F5C09EDFC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DA9D2EC-D930-4F82-B03B-38AD12B8C872}" type="pres">
      <dgm:prSet presAssocID="{2BE16DA5-7731-4012-8B8E-CA355B8C05F5}" presName="upArrow" presStyleLbl="node1" presStyleIdx="0" presStyleCnt="2"/>
      <dgm:spPr/>
    </dgm:pt>
    <dgm:pt modelId="{814B91C3-F020-4C12-9061-4EEA84D79FF4}" type="pres">
      <dgm:prSet presAssocID="{2BE16DA5-7731-4012-8B8E-CA355B8C05F5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92F958-D37B-411C-8F8B-D7A806B1AABC}" type="pres">
      <dgm:prSet presAssocID="{06597D67-F1E4-4E89-9E07-0D9DE3229598}" presName="downArrow" presStyleLbl="node1" presStyleIdx="1" presStyleCnt="2"/>
      <dgm:spPr/>
    </dgm:pt>
    <dgm:pt modelId="{5686B4C7-A69F-43CF-91FC-171C034C02E4}" type="pres">
      <dgm:prSet presAssocID="{06597D67-F1E4-4E89-9E07-0D9DE322959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7144B90-CC4D-495B-814F-1EB1E17D627C}" type="presOf" srcId="{334C6F67-DB75-429E-A07D-24F5C09EDFC8}" destId="{96B46412-FE99-41ED-BD97-7980E9C9C07B}" srcOrd="0" destOrd="0" presId="urn:microsoft.com/office/officeart/2005/8/layout/arrow4"/>
    <dgm:cxn modelId="{CDC7598E-5DC4-4C24-B3F1-CF508F4CA2D1}" type="presOf" srcId="{2BE16DA5-7731-4012-8B8E-CA355B8C05F5}" destId="{814B91C3-F020-4C12-9061-4EEA84D79FF4}" srcOrd="0" destOrd="0" presId="urn:microsoft.com/office/officeart/2005/8/layout/arrow4"/>
    <dgm:cxn modelId="{A2D12FEC-5FAB-44A6-A6DC-9911FE9033DC}" srcId="{334C6F67-DB75-429E-A07D-24F5C09EDFC8}" destId="{2BE16DA5-7731-4012-8B8E-CA355B8C05F5}" srcOrd="0" destOrd="0" parTransId="{D8F7AB51-6F9A-402D-8465-0E44D1794B1C}" sibTransId="{81692B50-22C5-411B-9421-9ECE65235CA1}"/>
    <dgm:cxn modelId="{62E8544A-678F-4D0D-8991-5A5086EC97E7}" type="presOf" srcId="{06597D67-F1E4-4E89-9E07-0D9DE3229598}" destId="{5686B4C7-A69F-43CF-91FC-171C034C02E4}" srcOrd="0" destOrd="0" presId="urn:microsoft.com/office/officeart/2005/8/layout/arrow4"/>
    <dgm:cxn modelId="{24A631F0-79CA-4300-B250-A884CCC93F48}" srcId="{334C6F67-DB75-429E-A07D-24F5C09EDFC8}" destId="{06597D67-F1E4-4E89-9E07-0D9DE3229598}" srcOrd="1" destOrd="0" parTransId="{011C339F-F75A-4AB3-AD56-6642B765FD17}" sibTransId="{FD78FEB1-004B-4041-897A-923900357582}"/>
    <dgm:cxn modelId="{05C20A93-E1FA-496C-8432-2E55DC9B7112}" type="presParOf" srcId="{96B46412-FE99-41ED-BD97-7980E9C9C07B}" destId="{DDA9D2EC-D930-4F82-B03B-38AD12B8C872}" srcOrd="0" destOrd="0" presId="urn:microsoft.com/office/officeart/2005/8/layout/arrow4"/>
    <dgm:cxn modelId="{1BED8EC1-9F64-439A-906A-73D17277B1A3}" type="presParOf" srcId="{96B46412-FE99-41ED-BD97-7980E9C9C07B}" destId="{814B91C3-F020-4C12-9061-4EEA84D79FF4}" srcOrd="1" destOrd="0" presId="urn:microsoft.com/office/officeart/2005/8/layout/arrow4"/>
    <dgm:cxn modelId="{02A293F5-92B1-4195-AE9F-3878A0520391}" type="presParOf" srcId="{96B46412-FE99-41ED-BD97-7980E9C9C07B}" destId="{E292F958-D37B-411C-8F8B-D7A806B1AABC}" srcOrd="2" destOrd="0" presId="urn:microsoft.com/office/officeart/2005/8/layout/arrow4"/>
    <dgm:cxn modelId="{3DAAED92-ACB3-4B9B-8E2E-81D33181CAB1}" type="presParOf" srcId="{96B46412-FE99-41ED-BD97-7980E9C9C07B}" destId="{5686B4C7-A69F-43CF-91FC-171C034C02E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D8AC7-E2A0-4525-93A3-346FDBE2CC69}">
      <dsp:nvSpPr>
        <dsp:cNvPr id="0" name=""/>
        <dsp:cNvSpPr/>
      </dsp:nvSpPr>
      <dsp:spPr>
        <a:xfrm>
          <a:off x="5068316" y="416769"/>
          <a:ext cx="2125042" cy="2125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1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МОТИВ</a:t>
          </a:r>
          <a:endParaRPr kumimoji="0" lang="ru-RU" altLang="ru-RU" sz="21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5068316" y="416769"/>
        <a:ext cx="2125042" cy="2125042"/>
      </dsp:txXfrm>
    </dsp:sp>
    <dsp:sp modelId="{EE87083C-376D-4FB4-8CA9-B2B12B20A1FB}">
      <dsp:nvSpPr>
        <dsp:cNvPr id="0" name=""/>
        <dsp:cNvSpPr/>
      </dsp:nvSpPr>
      <dsp:spPr>
        <a:xfrm>
          <a:off x="1830529" y="-1602"/>
          <a:ext cx="5025741" cy="5025741"/>
        </a:xfrm>
        <a:prstGeom prst="circularArrow">
          <a:avLst>
            <a:gd name="adj1" fmla="val 8245"/>
            <a:gd name="adj2" fmla="val 575841"/>
            <a:gd name="adj3" fmla="val 2965120"/>
            <a:gd name="adj4" fmla="val 50875"/>
            <a:gd name="adj5" fmla="val 9619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3B64E-8711-47B3-BFD4-9DCC4D9858C1}">
      <dsp:nvSpPr>
        <dsp:cNvPr id="0" name=""/>
        <dsp:cNvSpPr/>
      </dsp:nvSpPr>
      <dsp:spPr>
        <a:xfrm>
          <a:off x="3280878" y="3512703"/>
          <a:ext cx="2125042" cy="2125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1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МОТИВАЦИЯ</a:t>
          </a:r>
          <a:endParaRPr kumimoji="0" lang="ru-RU" altLang="ru-RU" sz="21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3280878" y="3512703"/>
        <a:ext cx="2125042" cy="2125042"/>
      </dsp:txXfrm>
    </dsp:sp>
    <dsp:sp modelId="{DDC8BCA4-E9B9-496A-8F36-C8CA4B1407F1}">
      <dsp:nvSpPr>
        <dsp:cNvPr id="0" name=""/>
        <dsp:cNvSpPr/>
      </dsp:nvSpPr>
      <dsp:spPr>
        <a:xfrm>
          <a:off x="1830529" y="-1602"/>
          <a:ext cx="5025741" cy="5025741"/>
        </a:xfrm>
        <a:prstGeom prst="circularArrow">
          <a:avLst>
            <a:gd name="adj1" fmla="val 8245"/>
            <a:gd name="adj2" fmla="val 575841"/>
            <a:gd name="adj3" fmla="val 10173284"/>
            <a:gd name="adj4" fmla="val 7259039"/>
            <a:gd name="adj5" fmla="val 9619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FCF47-4708-4AC0-850C-786B11ACA665}">
      <dsp:nvSpPr>
        <dsp:cNvPr id="0" name=""/>
        <dsp:cNvSpPr/>
      </dsp:nvSpPr>
      <dsp:spPr>
        <a:xfrm>
          <a:off x="1493440" y="416769"/>
          <a:ext cx="2125042" cy="2125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1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ПОТРЕБНОСТЬ</a:t>
          </a:r>
          <a:endParaRPr kumimoji="0" lang="ru-RU" altLang="ru-RU" sz="21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493440" y="416769"/>
        <a:ext cx="2125042" cy="2125042"/>
      </dsp:txXfrm>
    </dsp:sp>
    <dsp:sp modelId="{A913EAAE-3E92-4506-BC63-9B8B77A3AD3F}">
      <dsp:nvSpPr>
        <dsp:cNvPr id="0" name=""/>
        <dsp:cNvSpPr/>
      </dsp:nvSpPr>
      <dsp:spPr>
        <a:xfrm>
          <a:off x="1830529" y="-1602"/>
          <a:ext cx="5025741" cy="5025741"/>
        </a:xfrm>
        <a:prstGeom prst="circularArrow">
          <a:avLst>
            <a:gd name="adj1" fmla="val 8245"/>
            <a:gd name="adj2" fmla="val 575841"/>
            <a:gd name="adj3" fmla="val 16857902"/>
            <a:gd name="adj4" fmla="val 14966257"/>
            <a:gd name="adj5" fmla="val 9619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CB615-0FC4-41F8-AAA0-E4D59574CA5F}">
      <dsp:nvSpPr>
        <dsp:cNvPr id="0" name=""/>
        <dsp:cNvSpPr/>
      </dsp:nvSpPr>
      <dsp:spPr>
        <a:xfrm>
          <a:off x="1339" y="0"/>
          <a:ext cx="3481647" cy="5662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Содержательные теории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9" y="0"/>
        <a:ext cx="3481647" cy="1698673"/>
      </dsp:txXfrm>
    </dsp:sp>
    <dsp:sp modelId="{A59BD1F2-584D-406F-9A52-6D0B70BC6C2D}">
      <dsp:nvSpPr>
        <dsp:cNvPr id="0" name=""/>
        <dsp:cNvSpPr/>
      </dsp:nvSpPr>
      <dsp:spPr>
        <a:xfrm>
          <a:off x="349503" y="1699157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мотивации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А.Маслоу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084" y="1731738"/>
        <a:ext cx="2720156" cy="1047242"/>
      </dsp:txXfrm>
    </dsp:sp>
    <dsp:sp modelId="{5D1E9C7B-D100-4AA9-BA17-6BD105991435}">
      <dsp:nvSpPr>
        <dsp:cNvPr id="0" name=""/>
        <dsp:cNvSpPr/>
      </dsp:nvSpPr>
      <dsp:spPr>
        <a:xfrm>
          <a:off x="349503" y="2982701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Д.МакКлеланда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084" y="3015282"/>
        <a:ext cx="2720156" cy="1047242"/>
      </dsp:txXfrm>
    </dsp:sp>
    <dsp:sp modelId="{8A27EAB2-43A4-4A30-B226-B85647A8CC04}">
      <dsp:nvSpPr>
        <dsp:cNvPr id="0" name=""/>
        <dsp:cNvSpPr/>
      </dsp:nvSpPr>
      <dsp:spPr>
        <a:xfrm>
          <a:off x="349503" y="4266245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Двухфакторная теория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Ф.Герцберга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084" y="4298826"/>
        <a:ext cx="2720156" cy="1047242"/>
      </dsp:txXfrm>
    </dsp:sp>
    <dsp:sp modelId="{BCCF2457-510D-4EE2-A7AB-71F7B2002558}">
      <dsp:nvSpPr>
        <dsp:cNvPr id="0" name=""/>
        <dsp:cNvSpPr/>
      </dsp:nvSpPr>
      <dsp:spPr>
        <a:xfrm>
          <a:off x="3744110" y="0"/>
          <a:ext cx="3481647" cy="5662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Процессуальные теории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4110" y="0"/>
        <a:ext cx="3481647" cy="1698673"/>
      </dsp:txXfrm>
    </dsp:sp>
    <dsp:sp modelId="{5665DB03-F2BB-4E22-B488-D5F7EE06453F}">
      <dsp:nvSpPr>
        <dsp:cNvPr id="0" name=""/>
        <dsp:cNvSpPr/>
      </dsp:nvSpPr>
      <dsp:spPr>
        <a:xfrm>
          <a:off x="4092275" y="1699157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подкрепления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856" y="1731738"/>
        <a:ext cx="2720156" cy="1047242"/>
      </dsp:txXfrm>
    </dsp:sp>
    <dsp:sp modelId="{A23783B3-713D-4AE8-8C54-AFABC4B39C85}">
      <dsp:nvSpPr>
        <dsp:cNvPr id="0" name=""/>
        <dsp:cNvSpPr/>
      </dsp:nvSpPr>
      <dsp:spPr>
        <a:xfrm>
          <a:off x="4092275" y="2982701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ожидания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В.Врума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856" y="3015282"/>
        <a:ext cx="2720156" cy="1047242"/>
      </dsp:txXfrm>
    </dsp:sp>
    <dsp:sp modelId="{30E7E408-C185-439A-8C07-9446CB10B327}">
      <dsp:nvSpPr>
        <dsp:cNvPr id="0" name=""/>
        <dsp:cNvSpPr/>
      </dsp:nvSpPr>
      <dsp:spPr>
        <a:xfrm>
          <a:off x="4092275" y="4266245"/>
          <a:ext cx="2785318" cy="1112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0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справедливости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856" y="4298826"/>
        <a:ext cx="2720156" cy="1047242"/>
      </dsp:txXfrm>
    </dsp:sp>
    <dsp:sp modelId="{73298132-B5F0-4004-9A8B-4A4FB1ACFF3C}">
      <dsp:nvSpPr>
        <dsp:cNvPr id="0" name=""/>
        <dsp:cNvSpPr/>
      </dsp:nvSpPr>
      <dsp:spPr>
        <a:xfrm>
          <a:off x="7486882" y="0"/>
          <a:ext cx="3481647" cy="56622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Теории основанные на отношении человека к труду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6882" y="0"/>
        <a:ext cx="3481647" cy="1698673"/>
      </dsp:txXfrm>
    </dsp:sp>
    <dsp:sp modelId="{DBB9E3EE-B1F1-48BE-AD4A-9D9E29B51C48}">
      <dsp:nvSpPr>
        <dsp:cNvPr id="0" name=""/>
        <dsp:cNvSpPr/>
      </dsp:nvSpPr>
      <dsp:spPr>
        <a:xfrm>
          <a:off x="7835046" y="1698812"/>
          <a:ext cx="2785318" cy="82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Макгрегора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59206" y="1722972"/>
        <a:ext cx="2736998" cy="776548"/>
      </dsp:txXfrm>
    </dsp:sp>
    <dsp:sp modelId="{2FAB5E94-4280-41B6-8926-738C29C64864}">
      <dsp:nvSpPr>
        <dsp:cNvPr id="0" name=""/>
        <dsp:cNvSpPr/>
      </dsp:nvSpPr>
      <dsp:spPr>
        <a:xfrm>
          <a:off x="7835046" y="2650583"/>
          <a:ext cx="2785318" cy="82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Оучи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59206" y="2674743"/>
        <a:ext cx="2736998" cy="776548"/>
      </dsp:txXfrm>
    </dsp:sp>
    <dsp:sp modelId="{8875400A-FD2A-4FEC-A019-68394C987B9D}">
      <dsp:nvSpPr>
        <dsp:cNvPr id="0" name=""/>
        <dsp:cNvSpPr/>
      </dsp:nvSpPr>
      <dsp:spPr>
        <a:xfrm>
          <a:off x="7835046" y="3602355"/>
          <a:ext cx="2785318" cy="82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Теория трудовых установок </a:t>
          </a:r>
          <a:r>
            <a:rPr lang="ru-RU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А.Гастева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59206" y="3626515"/>
        <a:ext cx="2736998" cy="776548"/>
      </dsp:txXfrm>
    </dsp:sp>
    <dsp:sp modelId="{2280C2B8-074D-49B1-AB9C-51AB7DF75431}">
      <dsp:nvSpPr>
        <dsp:cNvPr id="0" name=""/>
        <dsp:cNvSpPr/>
      </dsp:nvSpPr>
      <dsp:spPr>
        <a:xfrm>
          <a:off x="7835046" y="4554126"/>
          <a:ext cx="2785318" cy="824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Концепция кружков качества</a:t>
          </a:r>
          <a:endParaRPr lang="ru-RU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59206" y="4578286"/>
        <a:ext cx="2736998" cy="776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DBEE-1032-40A8-8ABB-D36501FFF8F0}">
      <dsp:nvSpPr>
        <dsp:cNvPr id="0" name=""/>
        <dsp:cNvSpPr/>
      </dsp:nvSpPr>
      <dsp:spPr>
        <a:xfrm>
          <a:off x="5841332" y="795729"/>
          <a:ext cx="4567566" cy="445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98"/>
              </a:lnTo>
              <a:lnTo>
                <a:pt x="4567566" y="278098"/>
              </a:lnTo>
              <a:lnTo>
                <a:pt x="4567566" y="4452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92569-D7CD-48CE-85DB-08F412B30C5B}">
      <dsp:nvSpPr>
        <dsp:cNvPr id="0" name=""/>
        <dsp:cNvSpPr/>
      </dsp:nvSpPr>
      <dsp:spPr>
        <a:xfrm>
          <a:off x="5841332" y="795729"/>
          <a:ext cx="1859444" cy="447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581"/>
              </a:lnTo>
              <a:lnTo>
                <a:pt x="1859444" y="280581"/>
              </a:lnTo>
              <a:lnTo>
                <a:pt x="1859444" y="4476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22E4E-3E41-4D46-B777-6A922545F29B}">
      <dsp:nvSpPr>
        <dsp:cNvPr id="0" name=""/>
        <dsp:cNvSpPr/>
      </dsp:nvSpPr>
      <dsp:spPr>
        <a:xfrm>
          <a:off x="5254410" y="795729"/>
          <a:ext cx="586922" cy="465270"/>
        </a:xfrm>
        <a:custGeom>
          <a:avLst/>
          <a:gdLst/>
          <a:ahLst/>
          <a:cxnLst/>
          <a:rect l="0" t="0" r="0" b="0"/>
          <a:pathLst>
            <a:path>
              <a:moveTo>
                <a:pt x="586922" y="0"/>
              </a:moveTo>
              <a:lnTo>
                <a:pt x="586922" y="298166"/>
              </a:lnTo>
              <a:lnTo>
                <a:pt x="0" y="298166"/>
              </a:lnTo>
              <a:lnTo>
                <a:pt x="0" y="465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BD99E-D2E9-45A6-A0D7-96DD3F50CC29}">
      <dsp:nvSpPr>
        <dsp:cNvPr id="0" name=""/>
        <dsp:cNvSpPr/>
      </dsp:nvSpPr>
      <dsp:spPr>
        <a:xfrm>
          <a:off x="2766300" y="795729"/>
          <a:ext cx="3075032" cy="457241"/>
        </a:xfrm>
        <a:custGeom>
          <a:avLst/>
          <a:gdLst/>
          <a:ahLst/>
          <a:cxnLst/>
          <a:rect l="0" t="0" r="0" b="0"/>
          <a:pathLst>
            <a:path>
              <a:moveTo>
                <a:pt x="3075032" y="0"/>
              </a:moveTo>
              <a:lnTo>
                <a:pt x="3075032" y="290137"/>
              </a:lnTo>
              <a:lnTo>
                <a:pt x="0" y="290137"/>
              </a:lnTo>
              <a:lnTo>
                <a:pt x="0" y="4572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A1A89-0726-4BB0-906B-ADE216BD2E1C}">
      <dsp:nvSpPr>
        <dsp:cNvPr id="0" name=""/>
        <dsp:cNvSpPr/>
      </dsp:nvSpPr>
      <dsp:spPr>
        <a:xfrm>
          <a:off x="795729" y="795729"/>
          <a:ext cx="5045603" cy="449594"/>
        </a:xfrm>
        <a:custGeom>
          <a:avLst/>
          <a:gdLst/>
          <a:ahLst/>
          <a:cxnLst/>
          <a:rect l="0" t="0" r="0" b="0"/>
          <a:pathLst>
            <a:path>
              <a:moveTo>
                <a:pt x="5045603" y="0"/>
              </a:moveTo>
              <a:lnTo>
                <a:pt x="5045603" y="282491"/>
              </a:lnTo>
              <a:lnTo>
                <a:pt x="0" y="282491"/>
              </a:lnTo>
              <a:lnTo>
                <a:pt x="0" y="4495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C23DB-44D5-4989-B4E6-BC9C2E2FBD22}">
      <dsp:nvSpPr>
        <dsp:cNvPr id="0" name=""/>
        <dsp:cNvSpPr/>
      </dsp:nvSpPr>
      <dsp:spPr>
        <a:xfrm>
          <a:off x="3852988" y="0"/>
          <a:ext cx="3976689" cy="795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0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ОСОБЕННОСТИ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2000" b="1" i="0" u="none" strike="noStrike" kern="1200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ПОТРЕБНОСТЕЙ</a:t>
          </a:r>
        </a:p>
      </dsp:txBody>
      <dsp:txXfrm>
        <a:off x="3852988" y="0"/>
        <a:ext cx="3976689" cy="795729"/>
      </dsp:txXfrm>
    </dsp:sp>
    <dsp:sp modelId="{D4983538-D956-4E4B-B353-7587B7C18A89}">
      <dsp:nvSpPr>
        <dsp:cNvPr id="0" name=""/>
        <dsp:cNvSpPr/>
      </dsp:nvSpPr>
      <dsp:spPr>
        <a:xfrm>
          <a:off x="0" y="1245323"/>
          <a:ext cx="1591458" cy="4931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КОНКРЕТНЫЙ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ХАРАКТЕР</a:t>
          </a:r>
        </a:p>
      </dsp:txBody>
      <dsp:txXfrm>
        <a:off x="0" y="1245323"/>
        <a:ext cx="1591458" cy="4931008"/>
      </dsp:txXfrm>
    </dsp:sp>
    <dsp:sp modelId="{2B910D51-0E50-4FDF-8B39-5723108EF674}">
      <dsp:nvSpPr>
        <dsp:cNvPr id="0" name=""/>
        <dsp:cNvSpPr/>
      </dsp:nvSpPr>
      <dsp:spPr>
        <a:xfrm>
          <a:off x="1905328" y="1252970"/>
          <a:ext cx="1721942" cy="4868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ОСОЗНАНИЕ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ПОТРЕБНОСТИ</a:t>
          </a:r>
        </a:p>
      </dsp:txBody>
      <dsp:txXfrm>
        <a:off x="1905328" y="1252970"/>
        <a:ext cx="1721942" cy="4868257"/>
      </dsp:txXfrm>
    </dsp:sp>
    <dsp:sp modelId="{C2883740-8ABC-4428-8CD3-21C81F2D43B4}">
      <dsp:nvSpPr>
        <dsp:cNvPr id="0" name=""/>
        <dsp:cNvSpPr/>
      </dsp:nvSpPr>
      <dsp:spPr>
        <a:xfrm>
          <a:off x="4206880" y="1260999"/>
          <a:ext cx="2095060" cy="4786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ЭМОЦИОНАЛЬНО-ВОЛЕВОЕ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СОСТОЯНИЕ</a:t>
          </a:r>
        </a:p>
      </dsp:txBody>
      <dsp:txXfrm>
        <a:off x="4206880" y="1260999"/>
        <a:ext cx="2095060" cy="4786694"/>
      </dsp:txXfrm>
    </dsp:sp>
    <dsp:sp modelId="{9312A4E8-C2CC-4FA4-829E-01EA25517803}">
      <dsp:nvSpPr>
        <dsp:cNvPr id="0" name=""/>
        <dsp:cNvSpPr/>
      </dsp:nvSpPr>
      <dsp:spPr>
        <a:xfrm>
          <a:off x="6566966" y="1243413"/>
          <a:ext cx="2267622" cy="4742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ОСЛАБЛЕНИЕ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ИСЧЕЗНОВЕНИЕ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ЭТИХ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СОСТОЯНИЙ</a:t>
          </a:r>
        </a:p>
      </dsp:txBody>
      <dsp:txXfrm>
        <a:off x="6566966" y="1243413"/>
        <a:ext cx="2267622" cy="4742754"/>
      </dsp:txXfrm>
    </dsp:sp>
    <dsp:sp modelId="{5A79B24F-1018-4FC8-9125-4E4A7BBD2468}">
      <dsp:nvSpPr>
        <dsp:cNvPr id="0" name=""/>
        <dsp:cNvSpPr/>
      </dsp:nvSpPr>
      <dsp:spPr>
        <a:xfrm>
          <a:off x="8994228" y="1240931"/>
          <a:ext cx="2829343" cy="4680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ПОВТОРНОЕ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ВОЗНИКНОВЕНИЕ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ru-RU" altLang="ru-RU" sz="1600" b="0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ПОТРЕБНОСТИ</a:t>
          </a:r>
        </a:p>
      </dsp:txBody>
      <dsp:txXfrm>
        <a:off x="8994228" y="1240931"/>
        <a:ext cx="2829343" cy="468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CD9D9-3223-4347-879C-D5C64A4D88B7}">
      <dsp:nvSpPr>
        <dsp:cNvPr id="0" name=""/>
        <dsp:cNvSpPr/>
      </dsp:nvSpPr>
      <dsp:spPr>
        <a:xfrm>
          <a:off x="-4734429" y="-725705"/>
          <a:ext cx="5639236" cy="5639236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1BABC-583B-4B02-9536-B68AF49B77E0}">
      <dsp:nvSpPr>
        <dsp:cNvPr id="0" name=""/>
        <dsp:cNvSpPr/>
      </dsp:nvSpPr>
      <dsp:spPr>
        <a:xfrm>
          <a:off x="395980" y="261655"/>
          <a:ext cx="7730439" cy="5236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644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Ориентирующая</a:t>
          </a:r>
          <a:endParaRPr lang="ru-RU" sz="2700" kern="1200" dirty="0"/>
        </a:p>
      </dsp:txBody>
      <dsp:txXfrm>
        <a:off x="395980" y="261655"/>
        <a:ext cx="7730439" cy="523645"/>
      </dsp:txXfrm>
    </dsp:sp>
    <dsp:sp modelId="{DF82B559-E696-4E3E-AF8C-E0CB43D61EDC}">
      <dsp:nvSpPr>
        <dsp:cNvPr id="0" name=""/>
        <dsp:cNvSpPr/>
      </dsp:nvSpPr>
      <dsp:spPr>
        <a:xfrm>
          <a:off x="68701" y="196199"/>
          <a:ext cx="654557" cy="654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3FBB5-8FE9-40ED-8081-E9081CF30DB4}">
      <dsp:nvSpPr>
        <dsp:cNvPr id="0" name=""/>
        <dsp:cNvSpPr/>
      </dsp:nvSpPr>
      <dsp:spPr>
        <a:xfrm>
          <a:off x="771209" y="1046872"/>
          <a:ext cx="7355210" cy="5236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644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err="1" smtClean="0"/>
            <a:t>Смыслообразующая</a:t>
          </a:r>
          <a:endParaRPr lang="ru-RU" sz="2700" kern="1200" dirty="0"/>
        </a:p>
      </dsp:txBody>
      <dsp:txXfrm>
        <a:off x="771209" y="1046872"/>
        <a:ext cx="7355210" cy="523645"/>
      </dsp:txXfrm>
    </dsp:sp>
    <dsp:sp modelId="{6EF38C03-EF7E-42ED-A7D2-19D9E773BF16}">
      <dsp:nvSpPr>
        <dsp:cNvPr id="0" name=""/>
        <dsp:cNvSpPr/>
      </dsp:nvSpPr>
      <dsp:spPr>
        <a:xfrm>
          <a:off x="443931" y="981416"/>
          <a:ext cx="654557" cy="654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9AE3B-4696-4D98-961D-EFA270DC362B}">
      <dsp:nvSpPr>
        <dsp:cNvPr id="0" name=""/>
        <dsp:cNvSpPr/>
      </dsp:nvSpPr>
      <dsp:spPr>
        <a:xfrm>
          <a:off x="886374" y="1832089"/>
          <a:ext cx="7240045" cy="5236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644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Опосредующая</a:t>
          </a:r>
          <a:endParaRPr lang="ru-RU" sz="2700" kern="1200" dirty="0"/>
        </a:p>
      </dsp:txBody>
      <dsp:txXfrm>
        <a:off x="886374" y="1832089"/>
        <a:ext cx="7240045" cy="523645"/>
      </dsp:txXfrm>
    </dsp:sp>
    <dsp:sp modelId="{C86747EC-B609-4245-9500-C4C6839680DD}">
      <dsp:nvSpPr>
        <dsp:cNvPr id="0" name=""/>
        <dsp:cNvSpPr/>
      </dsp:nvSpPr>
      <dsp:spPr>
        <a:xfrm>
          <a:off x="559096" y="1766633"/>
          <a:ext cx="654557" cy="654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C03D5-D406-46E8-8AC0-AEA28D121852}">
      <dsp:nvSpPr>
        <dsp:cNvPr id="0" name=""/>
        <dsp:cNvSpPr/>
      </dsp:nvSpPr>
      <dsp:spPr>
        <a:xfrm>
          <a:off x="771209" y="2617306"/>
          <a:ext cx="7355210" cy="5236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644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Мобилизующая</a:t>
          </a:r>
          <a:endParaRPr lang="ru-RU" sz="2700" kern="1200" dirty="0"/>
        </a:p>
      </dsp:txBody>
      <dsp:txXfrm>
        <a:off x="771209" y="2617306"/>
        <a:ext cx="7355210" cy="523645"/>
      </dsp:txXfrm>
    </dsp:sp>
    <dsp:sp modelId="{53EBCA7D-327B-4C38-BBBF-C83E06E0A1C9}">
      <dsp:nvSpPr>
        <dsp:cNvPr id="0" name=""/>
        <dsp:cNvSpPr/>
      </dsp:nvSpPr>
      <dsp:spPr>
        <a:xfrm>
          <a:off x="443931" y="2551851"/>
          <a:ext cx="654557" cy="654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9BC14-B1E0-4FAB-AFF1-5D39D19F2716}">
      <dsp:nvSpPr>
        <dsp:cNvPr id="0" name=""/>
        <dsp:cNvSpPr/>
      </dsp:nvSpPr>
      <dsp:spPr>
        <a:xfrm>
          <a:off x="411132" y="3355977"/>
          <a:ext cx="7730439" cy="5236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5644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b="1" kern="1200" dirty="0" smtClean="0"/>
            <a:t>Оправдательная</a:t>
          </a:r>
          <a:endParaRPr lang="ru-RU" sz="2700" kern="1200" dirty="0"/>
        </a:p>
      </dsp:txBody>
      <dsp:txXfrm>
        <a:off x="411132" y="3355977"/>
        <a:ext cx="7730439" cy="523645"/>
      </dsp:txXfrm>
    </dsp:sp>
    <dsp:sp modelId="{1150D153-63F6-45D8-BE6D-12F0F1EE4DCF}">
      <dsp:nvSpPr>
        <dsp:cNvPr id="0" name=""/>
        <dsp:cNvSpPr/>
      </dsp:nvSpPr>
      <dsp:spPr>
        <a:xfrm>
          <a:off x="68701" y="3337068"/>
          <a:ext cx="654557" cy="6545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07239-05CA-4523-A412-114CFB0B6E0B}">
      <dsp:nvSpPr>
        <dsp:cNvPr id="0" name=""/>
        <dsp:cNvSpPr/>
      </dsp:nvSpPr>
      <dsp:spPr>
        <a:xfrm>
          <a:off x="3018553" y="3137081"/>
          <a:ext cx="2396249" cy="1899458"/>
        </a:xfrm>
        <a:prstGeom prst="ellipse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rPr>
            <a:t>МОТИВЫ</a:t>
          </a:r>
          <a:endParaRPr lang="ru-RU" sz="2000" b="1" kern="1200" dirty="0">
            <a:solidFill>
              <a:srgbClr val="C0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3369476" y="3415250"/>
        <a:ext cx="1694403" cy="1343120"/>
      </dsp:txXfrm>
    </dsp:sp>
    <dsp:sp modelId="{6C96D817-3B44-4B5D-BF1C-FF2AE6D704E1}">
      <dsp:nvSpPr>
        <dsp:cNvPr id="0" name=""/>
        <dsp:cNvSpPr/>
      </dsp:nvSpPr>
      <dsp:spPr>
        <a:xfrm rot="12900000">
          <a:off x="1466498" y="2497077"/>
          <a:ext cx="1934935" cy="6829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8BE77-1FC5-42B9-AA0B-CDDB67520DE4}">
      <dsp:nvSpPr>
        <dsp:cNvPr id="0" name=""/>
        <dsp:cNvSpPr/>
      </dsp:nvSpPr>
      <dsp:spPr>
        <a:xfrm>
          <a:off x="253451" y="1561831"/>
          <a:ext cx="2776023" cy="144358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БИОЛОГИЧЕСКИЕ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rPr>
            <a:t>СОЦИАЛЬНЫЕ</a:t>
          </a:r>
          <a:endParaRPr lang="ru-RU" sz="2000" b="1" kern="1200" dirty="0">
            <a:solidFill>
              <a:schemeClr val="accent4">
                <a:lumMod val="75000"/>
              </a:schemeClr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95732" y="1604112"/>
        <a:ext cx="2691461" cy="1359026"/>
      </dsp:txXfrm>
    </dsp:sp>
    <dsp:sp modelId="{C3352348-993F-43AA-928C-B471F9007703}">
      <dsp:nvSpPr>
        <dsp:cNvPr id="0" name=""/>
        <dsp:cNvSpPr/>
      </dsp:nvSpPr>
      <dsp:spPr>
        <a:xfrm rot="16200000">
          <a:off x="3180000" y="1638266"/>
          <a:ext cx="2073355" cy="6829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94753-89CA-4108-99AB-4C3B09209DB2}">
      <dsp:nvSpPr>
        <dsp:cNvPr id="0" name=""/>
        <dsp:cNvSpPr/>
      </dsp:nvSpPr>
      <dsp:spPr>
        <a:xfrm>
          <a:off x="2715697" y="221260"/>
          <a:ext cx="3001959" cy="144358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ОСОЗНАВАЕМЫЕ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rPr>
            <a:t>НЕОСОЗНАВАЕМЫЕ</a:t>
          </a:r>
          <a:endParaRPr lang="ru-RU" sz="2000" b="1" kern="1200" dirty="0">
            <a:solidFill>
              <a:srgbClr val="0070C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757978" y="263541"/>
        <a:ext cx="2917397" cy="1359026"/>
      </dsp:txXfrm>
    </dsp:sp>
    <dsp:sp modelId="{1E756807-D2D4-494F-B684-819E81023700}">
      <dsp:nvSpPr>
        <dsp:cNvPr id="0" name=""/>
        <dsp:cNvSpPr/>
      </dsp:nvSpPr>
      <dsp:spPr>
        <a:xfrm rot="19500000">
          <a:off x="5031920" y="2497077"/>
          <a:ext cx="1934935" cy="68293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EF19-842B-4FBB-B1B9-1F017DD552FA}">
      <dsp:nvSpPr>
        <dsp:cNvPr id="0" name=""/>
        <dsp:cNvSpPr/>
      </dsp:nvSpPr>
      <dsp:spPr>
        <a:xfrm>
          <a:off x="5653673" y="1373051"/>
          <a:ext cx="2276436" cy="182114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ПОБУЖДЕНИЯ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СУЖДЕНИЯ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ТОРМОЗА</a:t>
          </a:r>
          <a:endParaRPr lang="ru-RU" sz="2000" b="1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5707013" y="1426391"/>
        <a:ext cx="2169756" cy="17144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A62B9-EBC4-48CC-810E-9845FC1F546A}">
      <dsp:nvSpPr>
        <dsp:cNvPr id="0" name=""/>
        <dsp:cNvSpPr/>
      </dsp:nvSpPr>
      <dsp:spPr>
        <a:xfrm>
          <a:off x="1718" y="0"/>
          <a:ext cx="2673243" cy="41878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u="none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rPr>
            <a:t>Мотивы побуждения </a:t>
          </a: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(истинные мотивы, активизирующие к действиям)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718" y="1675130"/>
        <a:ext cx="2673243" cy="1675130"/>
      </dsp:txXfrm>
    </dsp:sp>
    <dsp:sp modelId="{D79D6610-E49B-429F-92E2-9EDC36E754C6}">
      <dsp:nvSpPr>
        <dsp:cNvPr id="0" name=""/>
        <dsp:cNvSpPr/>
      </dsp:nvSpPr>
      <dsp:spPr>
        <a:xfrm>
          <a:off x="182568" y="3889374"/>
          <a:ext cx="279243" cy="242874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B8889-0D81-468D-9F05-7D0253186C58}">
      <dsp:nvSpPr>
        <dsp:cNvPr id="0" name=""/>
        <dsp:cNvSpPr/>
      </dsp:nvSpPr>
      <dsp:spPr>
        <a:xfrm>
          <a:off x="2755159" y="0"/>
          <a:ext cx="2673243" cy="4187825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u="none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Мотивы суждения </a:t>
          </a:r>
          <a:r>
            <a:rPr lang="ru-RU" sz="2400" kern="1200" dirty="0" smtClean="0">
              <a:latin typeface="Times New Roman" pitchFamily="18" charset="0"/>
              <a:cs typeface="Times New Roman" pitchFamily="18" charset="0"/>
            </a:rPr>
            <a:t>(объяснение себе и другим своего поведения)</a:t>
          </a:r>
          <a:endParaRPr lang="ru-RU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55159" y="1675130"/>
        <a:ext cx="2673243" cy="1675130"/>
      </dsp:txXfrm>
    </dsp:sp>
    <dsp:sp modelId="{09FEE9BF-0CF4-4A02-AC20-6C6FFA0E777F}">
      <dsp:nvSpPr>
        <dsp:cNvPr id="0" name=""/>
        <dsp:cNvSpPr/>
      </dsp:nvSpPr>
      <dsp:spPr>
        <a:xfrm>
          <a:off x="4297357" y="3889381"/>
          <a:ext cx="198429" cy="214327"/>
        </a:xfrm>
        <a:prstGeom prst="ellipse">
          <a:avLst/>
        </a:prstGeom>
        <a:solidFill>
          <a:schemeClr val="accent5">
            <a:tint val="50000"/>
            <a:hueOff val="-3694485"/>
            <a:satOff val="-6499"/>
            <a:lumOff val="-8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94216-D1D0-4A97-A8BF-033D19834D8C}">
      <dsp:nvSpPr>
        <dsp:cNvPr id="0" name=""/>
        <dsp:cNvSpPr/>
      </dsp:nvSpPr>
      <dsp:spPr>
        <a:xfrm>
          <a:off x="5510318" y="0"/>
          <a:ext cx="2673243" cy="418782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rPr>
            <a:t>Мотивы тормоза </a:t>
          </a:r>
          <a:r>
            <a:rPr lang="ru-RU" sz="2400" b="0" kern="1200" dirty="0" smtClean="0">
              <a:latin typeface="Times New Roman" pitchFamily="18" charset="0"/>
              <a:cs typeface="Times New Roman" pitchFamily="18" charset="0"/>
            </a:rPr>
            <a:t>(удерживают от определенных действий)</a:t>
          </a:r>
          <a:endParaRPr lang="ru-RU" sz="2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10318" y="1675130"/>
        <a:ext cx="2673243" cy="1675130"/>
      </dsp:txXfrm>
    </dsp:sp>
    <dsp:sp modelId="{689273D2-FA1D-4FD8-8F58-92093AD1E916}">
      <dsp:nvSpPr>
        <dsp:cNvPr id="0" name=""/>
        <dsp:cNvSpPr/>
      </dsp:nvSpPr>
      <dsp:spPr>
        <a:xfrm>
          <a:off x="7792880" y="3889374"/>
          <a:ext cx="390681" cy="242874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7D51F-5633-4EFD-B676-EFA091DEC490}">
      <dsp:nvSpPr>
        <dsp:cNvPr id="0" name=""/>
        <dsp:cNvSpPr/>
      </dsp:nvSpPr>
      <dsp:spPr>
        <a:xfrm>
          <a:off x="327342" y="3350259"/>
          <a:ext cx="7528877" cy="628173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69724-AA6E-46B8-BD77-7E5956543DBD}">
      <dsp:nvSpPr>
        <dsp:cNvPr id="0" name=""/>
        <dsp:cNvSpPr/>
      </dsp:nvSpPr>
      <dsp:spPr>
        <a:xfrm rot="10800000">
          <a:off x="1539747" y="321"/>
          <a:ext cx="5442068" cy="6760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99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err="1" smtClean="0">
              <a:latin typeface="Times New Roman" pitchFamily="18" charset="0"/>
              <a:cs typeface="Times New Roman" pitchFamily="18" charset="0"/>
            </a:rPr>
            <a:t>Аффилиация</a:t>
          </a:r>
          <a:endParaRPr lang="ru-RU" sz="3200" b="1" i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708747" y="321"/>
        <a:ext cx="5273068" cy="676002"/>
      </dsp:txXfrm>
    </dsp:sp>
    <dsp:sp modelId="{C4D77D69-9858-4264-A762-04A3B0CDAAF2}">
      <dsp:nvSpPr>
        <dsp:cNvPr id="0" name=""/>
        <dsp:cNvSpPr/>
      </dsp:nvSpPr>
      <dsp:spPr>
        <a:xfrm>
          <a:off x="1201745" y="321"/>
          <a:ext cx="676002" cy="6760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C5451-5817-4C63-8505-5EDC2238DD0E}">
      <dsp:nvSpPr>
        <dsp:cNvPr id="0" name=""/>
        <dsp:cNvSpPr/>
      </dsp:nvSpPr>
      <dsp:spPr>
        <a:xfrm rot="10800000">
          <a:off x="1539747" y="878116"/>
          <a:ext cx="5442068" cy="6760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99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>
              <a:latin typeface="Times New Roman" pitchFamily="18" charset="0"/>
              <a:cs typeface="Times New Roman" pitchFamily="18" charset="0"/>
            </a:rPr>
            <a:t>Мотив </a:t>
          </a:r>
          <a:r>
            <a:rPr lang="ru-RU" sz="3200" b="1" i="1" kern="1200" dirty="0" err="1" smtClean="0">
              <a:latin typeface="Times New Roman" pitchFamily="18" charset="0"/>
              <a:cs typeface="Times New Roman" pitchFamily="18" charset="0"/>
            </a:rPr>
            <a:t>отвергания</a:t>
          </a:r>
          <a:r>
            <a:rPr lang="ru-RU" sz="3200" b="1" i="1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3200" b="1" i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708747" y="878116"/>
        <a:ext cx="5273068" cy="676002"/>
      </dsp:txXfrm>
    </dsp:sp>
    <dsp:sp modelId="{6C5871EF-0828-439A-8D22-2E059196D85B}">
      <dsp:nvSpPr>
        <dsp:cNvPr id="0" name=""/>
        <dsp:cNvSpPr/>
      </dsp:nvSpPr>
      <dsp:spPr>
        <a:xfrm>
          <a:off x="1201745" y="878116"/>
          <a:ext cx="676002" cy="6760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1E3D9-A064-474B-AC8A-C27734637B5F}">
      <dsp:nvSpPr>
        <dsp:cNvPr id="0" name=""/>
        <dsp:cNvSpPr/>
      </dsp:nvSpPr>
      <dsp:spPr>
        <a:xfrm rot="10800000">
          <a:off x="1539747" y="1755911"/>
          <a:ext cx="5442068" cy="6760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99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>
              <a:latin typeface="Times New Roman" pitchFamily="18" charset="0"/>
              <a:cs typeface="Times New Roman" pitchFamily="18" charset="0"/>
            </a:rPr>
            <a:t>Мотив власти</a:t>
          </a:r>
          <a:endParaRPr lang="ru-RU" sz="3200" b="1" i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708747" y="1755911"/>
        <a:ext cx="5273068" cy="676002"/>
      </dsp:txXfrm>
    </dsp:sp>
    <dsp:sp modelId="{A138CDD0-26E2-4E76-8A6F-1E118FB60087}">
      <dsp:nvSpPr>
        <dsp:cNvPr id="0" name=""/>
        <dsp:cNvSpPr/>
      </dsp:nvSpPr>
      <dsp:spPr>
        <a:xfrm>
          <a:off x="1201745" y="1755911"/>
          <a:ext cx="676002" cy="6760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B60D8-4F8A-44B6-A9BC-E7AF7BF3D95E}">
      <dsp:nvSpPr>
        <dsp:cNvPr id="0" name=""/>
        <dsp:cNvSpPr/>
      </dsp:nvSpPr>
      <dsp:spPr>
        <a:xfrm rot="10800000">
          <a:off x="1539747" y="2633705"/>
          <a:ext cx="5442068" cy="6760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99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>
              <a:latin typeface="Times New Roman" pitchFamily="18" charset="0"/>
              <a:cs typeface="Times New Roman" pitchFamily="18" charset="0"/>
            </a:rPr>
            <a:t>Альтруизм</a:t>
          </a:r>
          <a:endParaRPr lang="ru-RU" sz="3200" b="1" i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708747" y="2633705"/>
        <a:ext cx="5273068" cy="676002"/>
      </dsp:txXfrm>
    </dsp:sp>
    <dsp:sp modelId="{8DB97C5C-1139-4DD9-BD74-201841405269}">
      <dsp:nvSpPr>
        <dsp:cNvPr id="0" name=""/>
        <dsp:cNvSpPr/>
      </dsp:nvSpPr>
      <dsp:spPr>
        <a:xfrm>
          <a:off x="1201745" y="2633705"/>
          <a:ext cx="676002" cy="6760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50E3C-BAD3-4921-9A09-20D4C28DA4E1}">
      <dsp:nvSpPr>
        <dsp:cNvPr id="0" name=""/>
        <dsp:cNvSpPr/>
      </dsp:nvSpPr>
      <dsp:spPr>
        <a:xfrm rot="10800000">
          <a:off x="1539747" y="3511500"/>
          <a:ext cx="5442068" cy="67600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099" tIns="121920" rIns="227584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 smtClean="0">
              <a:latin typeface="Times New Roman" pitchFamily="18" charset="0"/>
              <a:cs typeface="Times New Roman" pitchFamily="18" charset="0"/>
            </a:rPr>
            <a:t>Агрессивность</a:t>
          </a:r>
          <a:endParaRPr lang="ru-RU" sz="3200" b="1" i="1" kern="1200" dirty="0">
            <a:latin typeface="Times New Roman" pitchFamily="18" charset="0"/>
            <a:cs typeface="Times New Roman" pitchFamily="18" charset="0"/>
          </a:endParaRPr>
        </a:p>
      </dsp:txBody>
      <dsp:txXfrm rot="10800000">
        <a:off x="1708747" y="3511500"/>
        <a:ext cx="5273068" cy="676002"/>
      </dsp:txXfrm>
    </dsp:sp>
    <dsp:sp modelId="{15431AC3-874F-4218-BFDA-90BFBA85419D}">
      <dsp:nvSpPr>
        <dsp:cNvPr id="0" name=""/>
        <dsp:cNvSpPr/>
      </dsp:nvSpPr>
      <dsp:spPr>
        <a:xfrm>
          <a:off x="1201745" y="3511500"/>
          <a:ext cx="676002" cy="67600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D63C3-142B-4920-B6A5-3585A560AA66}">
      <dsp:nvSpPr>
        <dsp:cNvPr id="0" name=""/>
        <dsp:cNvSpPr/>
      </dsp:nvSpPr>
      <dsp:spPr>
        <a:xfrm>
          <a:off x="1159" y="1785352"/>
          <a:ext cx="1637466" cy="818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САМООЦЕНКА</a:t>
          </a:r>
          <a:endParaRPr lang="ru-RU" sz="1900" kern="1200" dirty="0"/>
        </a:p>
      </dsp:txBody>
      <dsp:txXfrm>
        <a:off x="25139" y="1809332"/>
        <a:ext cx="1589506" cy="770773"/>
      </dsp:txXfrm>
    </dsp:sp>
    <dsp:sp modelId="{9FCEDF57-E365-461A-BB27-919430DD5595}">
      <dsp:nvSpPr>
        <dsp:cNvPr id="0" name=""/>
        <dsp:cNvSpPr/>
      </dsp:nvSpPr>
      <dsp:spPr>
        <a:xfrm rot="18289469">
          <a:off x="1392640" y="1707160"/>
          <a:ext cx="114695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146957" y="1678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7445" y="1695273"/>
        <a:ext cx="57347" cy="57347"/>
      </dsp:txXfrm>
    </dsp:sp>
    <dsp:sp modelId="{4F25DAA1-3FE1-40FB-AEA0-F54EE2D96B8D}">
      <dsp:nvSpPr>
        <dsp:cNvPr id="0" name=""/>
        <dsp:cNvSpPr/>
      </dsp:nvSpPr>
      <dsp:spPr>
        <a:xfrm>
          <a:off x="2293612" y="843809"/>
          <a:ext cx="1637466" cy="818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ЗАВЫШЕННАЯ</a:t>
          </a:r>
          <a:endParaRPr lang="ru-RU" sz="1900" kern="1200" dirty="0"/>
        </a:p>
      </dsp:txBody>
      <dsp:txXfrm>
        <a:off x="2317592" y="867789"/>
        <a:ext cx="1589506" cy="770773"/>
      </dsp:txXfrm>
    </dsp:sp>
    <dsp:sp modelId="{4BAC521F-B480-4ED0-9408-4F74AEC08466}">
      <dsp:nvSpPr>
        <dsp:cNvPr id="0" name=""/>
        <dsp:cNvSpPr/>
      </dsp:nvSpPr>
      <dsp:spPr>
        <a:xfrm>
          <a:off x="1638625" y="2177931"/>
          <a:ext cx="654986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654986" y="1678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49744" y="2178344"/>
        <a:ext cx="32749" cy="32749"/>
      </dsp:txXfrm>
    </dsp:sp>
    <dsp:sp modelId="{2DEDBF4B-B058-4351-AA96-9BEE80A98119}">
      <dsp:nvSpPr>
        <dsp:cNvPr id="0" name=""/>
        <dsp:cNvSpPr/>
      </dsp:nvSpPr>
      <dsp:spPr>
        <a:xfrm>
          <a:off x="2293612" y="1785352"/>
          <a:ext cx="1637466" cy="818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АДЕКВАТНАЯ</a:t>
          </a:r>
          <a:endParaRPr lang="ru-RU" sz="1900" kern="1200" dirty="0"/>
        </a:p>
      </dsp:txBody>
      <dsp:txXfrm>
        <a:off x="2317592" y="1809332"/>
        <a:ext cx="1589506" cy="770773"/>
      </dsp:txXfrm>
    </dsp:sp>
    <dsp:sp modelId="{CC0F0299-D207-4F86-B78F-1A93CBA6969E}">
      <dsp:nvSpPr>
        <dsp:cNvPr id="0" name=""/>
        <dsp:cNvSpPr/>
      </dsp:nvSpPr>
      <dsp:spPr>
        <a:xfrm rot="3310531">
          <a:off x="1392640" y="2648703"/>
          <a:ext cx="114695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146957" y="1678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7445" y="2636816"/>
        <a:ext cx="57347" cy="57347"/>
      </dsp:txXfrm>
    </dsp:sp>
    <dsp:sp modelId="{5B0636CF-CA7C-4942-98FA-01BA595B8E6F}">
      <dsp:nvSpPr>
        <dsp:cNvPr id="0" name=""/>
        <dsp:cNvSpPr/>
      </dsp:nvSpPr>
      <dsp:spPr>
        <a:xfrm>
          <a:off x="2293612" y="2726895"/>
          <a:ext cx="1637466" cy="8187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ЗАНИЖЕННАЯ</a:t>
          </a:r>
          <a:endParaRPr lang="ru-RU" sz="1900" kern="1200" dirty="0"/>
        </a:p>
      </dsp:txBody>
      <dsp:txXfrm>
        <a:off x="2317592" y="2750875"/>
        <a:ext cx="1589506" cy="770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9F461-3C04-4953-9DB2-8A37EF114C47}">
      <dsp:nvSpPr>
        <dsp:cNvPr id="0" name=""/>
        <dsp:cNvSpPr/>
      </dsp:nvSpPr>
      <dsp:spPr>
        <a:xfrm>
          <a:off x="365" y="1785352"/>
          <a:ext cx="1637466" cy="818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УРОВЕНЬ ПРИТЯЗАНИЙ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4345" y="1809332"/>
        <a:ext cx="1589506" cy="770773"/>
      </dsp:txXfrm>
    </dsp:sp>
    <dsp:sp modelId="{2E16972A-D8D5-436D-8EC9-5380A3477758}">
      <dsp:nvSpPr>
        <dsp:cNvPr id="0" name=""/>
        <dsp:cNvSpPr/>
      </dsp:nvSpPr>
      <dsp:spPr>
        <a:xfrm rot="18289469">
          <a:off x="1391846" y="1707160"/>
          <a:ext cx="114695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146957" y="16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6651" y="1695273"/>
        <a:ext cx="57347" cy="57347"/>
      </dsp:txXfrm>
    </dsp:sp>
    <dsp:sp modelId="{F82892CA-152C-42BA-A2A7-3D535F5B4DE0}">
      <dsp:nvSpPr>
        <dsp:cNvPr id="0" name=""/>
        <dsp:cNvSpPr/>
      </dsp:nvSpPr>
      <dsp:spPr>
        <a:xfrm>
          <a:off x="2292818" y="843809"/>
          <a:ext cx="1637466" cy="818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ЗАВЫШЕННЫЙ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16798" y="867789"/>
        <a:ext cx="1589506" cy="770773"/>
      </dsp:txXfrm>
    </dsp:sp>
    <dsp:sp modelId="{88D87B70-3FE2-46CB-B90A-FFBC01BFAB40}">
      <dsp:nvSpPr>
        <dsp:cNvPr id="0" name=""/>
        <dsp:cNvSpPr/>
      </dsp:nvSpPr>
      <dsp:spPr>
        <a:xfrm>
          <a:off x="1637831" y="2177931"/>
          <a:ext cx="654986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654986" y="16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48950" y="2178344"/>
        <a:ext cx="32749" cy="32749"/>
      </dsp:txXfrm>
    </dsp:sp>
    <dsp:sp modelId="{5A7D3AF6-BFAC-4FA4-9A28-EB85136FC3BD}">
      <dsp:nvSpPr>
        <dsp:cNvPr id="0" name=""/>
        <dsp:cNvSpPr/>
      </dsp:nvSpPr>
      <dsp:spPr>
        <a:xfrm>
          <a:off x="2292818" y="1785352"/>
          <a:ext cx="1637466" cy="818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АДЕКВАТНЫЙ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16798" y="1809332"/>
        <a:ext cx="1589506" cy="770773"/>
      </dsp:txXfrm>
    </dsp:sp>
    <dsp:sp modelId="{70E2D495-BCE1-40C8-8504-B0B8816E78EE}">
      <dsp:nvSpPr>
        <dsp:cNvPr id="0" name=""/>
        <dsp:cNvSpPr/>
      </dsp:nvSpPr>
      <dsp:spPr>
        <a:xfrm rot="3310531">
          <a:off x="1391846" y="2648703"/>
          <a:ext cx="1146957" cy="33574"/>
        </a:xfrm>
        <a:custGeom>
          <a:avLst/>
          <a:gdLst/>
          <a:ahLst/>
          <a:cxnLst/>
          <a:rect l="0" t="0" r="0" b="0"/>
          <a:pathLst>
            <a:path>
              <a:moveTo>
                <a:pt x="0" y="16787"/>
              </a:moveTo>
              <a:lnTo>
                <a:pt x="1146957" y="16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36651" y="2636816"/>
        <a:ext cx="57347" cy="57347"/>
      </dsp:txXfrm>
    </dsp:sp>
    <dsp:sp modelId="{C4881547-2A15-49A6-8827-63962F56ECF4}">
      <dsp:nvSpPr>
        <dsp:cNvPr id="0" name=""/>
        <dsp:cNvSpPr/>
      </dsp:nvSpPr>
      <dsp:spPr>
        <a:xfrm>
          <a:off x="2292818" y="2726895"/>
          <a:ext cx="1637466" cy="8187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ЗАНИЖЕННЫЙ</a:t>
          </a:r>
          <a:endParaRPr lang="ru-RU" sz="1600" kern="1200" dirty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2316798" y="2750875"/>
        <a:ext cx="1589506" cy="7707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9D2EC-D930-4F82-B03B-38AD12B8C872}">
      <dsp:nvSpPr>
        <dsp:cNvPr id="0" name=""/>
        <dsp:cNvSpPr/>
      </dsp:nvSpPr>
      <dsp:spPr>
        <a:xfrm>
          <a:off x="18045" y="0"/>
          <a:ext cx="2680207" cy="2010156"/>
        </a:xfrm>
        <a:prstGeom prst="upArrow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B91C3-F020-4C12-9061-4EEA84D79FF4}">
      <dsp:nvSpPr>
        <dsp:cNvPr id="0" name=""/>
        <dsp:cNvSpPr/>
      </dsp:nvSpPr>
      <dsp:spPr>
        <a:xfrm>
          <a:off x="2778659" y="0"/>
          <a:ext cx="4582794" cy="20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itchFamily="18" charset="0"/>
              <a:cs typeface="Times New Roman" pitchFamily="18" charset="0"/>
            </a:rPr>
            <a:t>МОТИВ ДОСТИЖЕНИЯ УСПЕХА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78659" y="0"/>
        <a:ext cx="4582794" cy="2010156"/>
      </dsp:txXfrm>
    </dsp:sp>
    <dsp:sp modelId="{E292F958-D37B-411C-8F8B-D7A806B1AABC}">
      <dsp:nvSpPr>
        <dsp:cNvPr id="0" name=""/>
        <dsp:cNvSpPr/>
      </dsp:nvSpPr>
      <dsp:spPr>
        <a:xfrm>
          <a:off x="822107" y="2177669"/>
          <a:ext cx="2680207" cy="2010156"/>
        </a:xfrm>
        <a:prstGeom prst="downArrow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6B4C7-A69F-43CF-91FC-171C034C02E4}">
      <dsp:nvSpPr>
        <dsp:cNvPr id="0" name=""/>
        <dsp:cNvSpPr/>
      </dsp:nvSpPr>
      <dsp:spPr>
        <a:xfrm>
          <a:off x="3582721" y="2177669"/>
          <a:ext cx="4582794" cy="201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0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b="1" kern="1200" dirty="0" smtClean="0">
              <a:latin typeface="Times New Roman" pitchFamily="18" charset="0"/>
              <a:cs typeface="Times New Roman" pitchFamily="18" charset="0"/>
            </a:rPr>
            <a:t>МОТИВ ИЗБЕГАНИЯ НЕУДАЧИ</a:t>
          </a:r>
          <a:endParaRPr lang="ru-RU" sz="28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82721" y="2177669"/>
        <a:ext cx="4582794" cy="2010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1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6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334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5FCC233-311D-441E-AB75-FCAC739AAE6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09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8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77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9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8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43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5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4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1254-9AB6-4D1B-BA97-C3C1620E8547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63A9-64EA-4FCA-A755-EEDF1AC9A3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7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9169" y="524486"/>
            <a:ext cx="9144000" cy="1779099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8. </a:t>
            </a:r>
            <a:r>
              <a:rPr lang="kk-KZ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Мотивационные аспекты управления</a:t>
            </a:r>
            <a:r>
              <a:rPr lang="ru-RU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995854"/>
            <a:ext cx="9144000" cy="3261946"/>
          </a:xfrm>
        </p:spPr>
        <p:txBody>
          <a:bodyPr/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мотивации в психологии управления.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Теоретико-методологические подходы к проблеме мотивации трудовой деятельности.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Виды, типы и уровни мотивации. Управление трудовой мотивацией.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35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238" y="5181601"/>
            <a:ext cx="8183562" cy="855663"/>
          </a:xfrm>
        </p:spPr>
        <p:txBody>
          <a:bodyPr/>
          <a:lstStyle/>
          <a:p>
            <a:pPr algn="ctr">
              <a:defRPr/>
            </a:pPr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УСПЕХ ИЛИ НЕУДАЧА?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sz="half" idx="1"/>
          </p:nvPr>
        </p:nvGraphicFramePr>
        <p:xfrm>
          <a:off x="2038350" y="530225"/>
          <a:ext cx="3932238" cy="438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одержимое 4"/>
          <p:cNvGraphicFramePr>
            <a:graphicFrameLocks noGrp="1"/>
          </p:cNvGraphicFramePr>
          <p:nvPr>
            <p:ph sz="half" idx="2"/>
          </p:nvPr>
        </p:nvGraphicFramePr>
        <p:xfrm>
          <a:off x="6280150" y="530225"/>
          <a:ext cx="3930650" cy="438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6239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 bwMode="auto">
          <a:xfrm>
            <a:off x="2027238" y="4724401"/>
            <a:ext cx="8183562" cy="13112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ru-RU" alt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мотивации достижения успехов в различных видах деятельности</a:t>
            </a:r>
            <a:r>
              <a:rPr lang="ru-RU" altLang="ru-RU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Д.Макклелланд</a:t>
            </a:r>
            <a:r>
              <a:rPr lang="ru-RU" alt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Д.Аткинсон</a:t>
            </a:r>
            <a:r>
              <a:rPr lang="ru-RU" alt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ru-RU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Х.Хекхаузен</a:t>
            </a:r>
            <a:endParaRPr lang="ru-RU" altLang="ru-RU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2027238" y="530226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28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Презентация - Психологические теории мотивации и эмоци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70" y="298938"/>
            <a:ext cx="8941776" cy="58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Психологические теории мотивации - справочник студента - МБОУ &amp;quot;Школа №16&amp;quot;  г. Ростов-на-Дон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1079378"/>
            <a:ext cx="8932985" cy="52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91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ерархическая система потребностей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650631"/>
            <a:ext cx="10717823" cy="5345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64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Процессуальные теории мотивации - Менеджмен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952" y="1259375"/>
            <a:ext cx="62293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2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Теории мотивации 2 Процессуальные теории 2 1 Теор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21" y="301014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2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18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Психологические теории мотивации</a:t>
            </a:r>
            <a:endParaRPr lang="ru-RU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538561"/>
              </p:ext>
            </p:extLst>
          </p:nvPr>
        </p:nvGraphicFramePr>
        <p:xfrm>
          <a:off x="838199" y="1046285"/>
          <a:ext cx="10969869" cy="5662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18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Oxana\Desktop\1251446829_878211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736725"/>
            <a:ext cx="219551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Прямоугольник 2"/>
          <p:cNvSpPr>
            <a:spLocks noChangeArrowheads="1"/>
          </p:cNvSpPr>
          <p:nvPr/>
        </p:nvSpPr>
        <p:spPr bwMode="auto">
          <a:xfrm>
            <a:off x="2362200" y="609601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«Сказка о царе Салтане»</a:t>
            </a:r>
            <a:br>
              <a:rPr lang="ru-RU" altLang="ru-RU" sz="2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z="2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2209800" y="1366838"/>
            <a:ext cx="457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Три девицы под окном пряли поздно вечерком.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«Кабы я была царица, — говорит одна девица,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Я б на весь крещеный мир приготовила бы пир».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«Если б я была царица, — говорит ее сестрица,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Я б на целый мир одна наткала бы полотна».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«Если б я была царица, — третья молвила девица,</a:t>
            </a:r>
            <a:b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Я б для батюшки-царя родила богатыря».</a:t>
            </a:r>
          </a:p>
        </p:txBody>
      </p:sp>
    </p:spTree>
    <p:extLst>
      <p:ext uri="{BB962C8B-B14F-4D97-AF65-F5344CB8AC3E}">
        <p14:creationId xmlns:p14="http://schemas.microsoft.com/office/powerpoint/2010/main" val="358405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3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654422153"/>
              </p:ext>
            </p:extLst>
          </p:nvPr>
        </p:nvGraphicFramePr>
        <p:xfrm>
          <a:off x="1752600" y="8382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732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2752311381"/>
              </p:ext>
            </p:extLst>
          </p:nvPr>
        </p:nvGraphicFramePr>
        <p:xfrm>
          <a:off x="131885" y="211015"/>
          <a:ext cx="11852029" cy="6342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2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6313" y="1143000"/>
            <a:ext cx="7772400" cy="3505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4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Мотив - это побуждение к выполнению определенной деятельности, к совершению поступков, в основе которых лежат потребности человека</a:t>
            </a:r>
            <a:r>
              <a:rPr lang="ru-RU" sz="40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3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 bwMode="auto">
          <a:xfrm>
            <a:off x="2209800" y="5257801"/>
            <a:ext cx="8001000" cy="7778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r" eaLnBrk="1" hangingPunct="1"/>
            <a:r>
              <a:rPr lang="ru-RU" altLang="ru-RU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мотивов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2027238" y="530226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49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238" y="5334001"/>
            <a:ext cx="8183562" cy="701675"/>
          </a:xfrm>
        </p:spPr>
        <p:txBody>
          <a:bodyPr/>
          <a:lstStyle/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МОТИВОВ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027238" y="152401"/>
          <a:ext cx="8183562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54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7400" y="5562601"/>
            <a:ext cx="8153400" cy="473075"/>
          </a:xfrm>
        </p:spPr>
        <p:txBody>
          <a:bodyPr>
            <a:normAutofit fontScale="90000"/>
          </a:bodyPr>
          <a:lstStyle/>
          <a:p>
            <a:pPr algn="r" eaLnBrk="1" hangingPunct="1">
              <a:defRPr/>
            </a:pPr>
            <a:r>
              <a:rPr lang="ru-RU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МОТИВОВ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2027238" y="530226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6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7238" y="5562601"/>
            <a:ext cx="8183562" cy="4730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МОТИВАЦИОННЫЕ ОБРАЗОВАНИЯ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027238" y="530226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021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205</Words>
  <Application>Microsoft Office PowerPoint</Application>
  <PresentationFormat>Широкоэкранный</PresentationFormat>
  <Paragraphs>79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Тема 8. Мотивационные аспекты управления </vt:lpstr>
      <vt:lpstr>Презентация PowerPoint</vt:lpstr>
      <vt:lpstr>ОСНОВНЫЕ ПОНЯТИЯ</vt:lpstr>
      <vt:lpstr>Презентация PowerPoint</vt:lpstr>
      <vt:lpstr>Мотив - это побуждение к выполнению определенной деятельности, к совершению поступков, в основе которых лежат потребности человека. </vt:lpstr>
      <vt:lpstr>Функции мотивов</vt:lpstr>
      <vt:lpstr>КЛАССИФИКАЦИЯ МОТИВОВ</vt:lpstr>
      <vt:lpstr>ВИДЫ МОТИВОВ</vt:lpstr>
      <vt:lpstr>МОТИВАЦИОННЫЕ ОБРАЗОВАНИЯ</vt:lpstr>
      <vt:lpstr>УСПЕХ ИЛИ НЕУДАЧА?</vt:lpstr>
      <vt:lpstr>Теория мотивации достижения успехов в различных видах деятельности Д.Макклелланд, Д.Аткинсон и Х.Хекхаузен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Психологические теории мотивации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8. Мотивационные аспекты управления </dc:title>
  <dc:creator>Пользователь Windows</dc:creator>
  <cp:lastModifiedBy>Пользователь Windows</cp:lastModifiedBy>
  <cp:revision>5</cp:revision>
  <dcterms:created xsi:type="dcterms:W3CDTF">2021-10-19T14:05:10Z</dcterms:created>
  <dcterms:modified xsi:type="dcterms:W3CDTF">2021-10-19T16:29:28Z</dcterms:modified>
</cp:coreProperties>
</file>