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2" r:id="rId17"/>
    <p:sldId id="273" r:id="rId18"/>
    <p:sldId id="271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0FDA03-493E-4FE5-9CE2-2F80894F136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83C9C28-FF97-4775-8F28-A16531CF42DA}">
      <dgm:prSet phldrT="[Текст]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КАРЬЕРА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B843D1-CEDB-40C7-B105-BFFEF7B06A16}" type="parTrans" cxnId="{F66D8787-3102-4BFC-A35B-759DAAB1148B}">
      <dgm:prSet/>
      <dgm:spPr/>
      <dgm:t>
        <a:bodyPr/>
        <a:lstStyle/>
        <a:p>
          <a:endParaRPr lang="ru-RU"/>
        </a:p>
      </dgm:t>
    </dgm:pt>
    <dgm:pt modelId="{54D88C92-2E5B-48CD-AEBE-39E60FFB7DFC}" type="sibTrans" cxnId="{F66D8787-3102-4BFC-A35B-759DAAB1148B}">
      <dgm:prSet/>
      <dgm:spPr/>
      <dgm:t>
        <a:bodyPr/>
        <a:lstStyle/>
        <a:p>
          <a:endParaRPr lang="ru-RU"/>
        </a:p>
      </dgm:t>
    </dgm:pt>
    <dgm:pt modelId="{A502F9E1-E940-48CE-BE2C-4931319F45B3}">
      <dgm:prSet phldrT="[Текст]" custT="1"/>
      <dgm:spPr>
        <a:solidFill>
          <a:srgbClr val="FFC000"/>
        </a:solidFill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успешное продвиже­ние в области общественной, служебной, научной и прочей деятель­ности, род занятий, профессия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0B539F-C239-43F8-AC1F-9EFEC9E8E58F}" type="parTrans" cxnId="{6006D490-E568-4039-A5FD-D2709FC6FDA5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ru-RU"/>
        </a:p>
      </dgm:t>
    </dgm:pt>
    <dgm:pt modelId="{8A027665-AF07-4210-A5C5-ECBBE174FAA2}" type="sibTrans" cxnId="{6006D490-E568-4039-A5FD-D2709FC6FDA5}">
      <dgm:prSet/>
      <dgm:spPr/>
      <dgm:t>
        <a:bodyPr/>
        <a:lstStyle/>
        <a:p>
          <a:endParaRPr lang="ru-RU"/>
        </a:p>
      </dgm:t>
    </dgm:pt>
    <dgm:pt modelId="{F1E1A6DF-FAB7-4051-A356-F746025A89B3}">
      <dgm:prSet phldrT="[Текст]" custT="1"/>
      <dgm:spPr>
        <a:solidFill>
          <a:srgbClr val="FFFF00"/>
        </a:solidFill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один из показателей ин­дивидуальной профессиональной жизни человека, достижение жела­емого статуса и соответствующего ему уровня и качества жизни, а также достижение известности и славы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8E849C-5645-490C-A928-6E91D63E88AE}" type="parTrans" cxnId="{42AF106C-2EC6-44E6-A269-02EA4AFF226F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ru-RU"/>
        </a:p>
      </dgm:t>
    </dgm:pt>
    <dgm:pt modelId="{1D4FE912-C1BA-4CB0-937D-88748FB8291D}" type="sibTrans" cxnId="{42AF106C-2EC6-44E6-A269-02EA4AFF226F}">
      <dgm:prSet/>
      <dgm:spPr/>
      <dgm:t>
        <a:bodyPr/>
        <a:lstStyle/>
        <a:p>
          <a:endParaRPr lang="ru-RU"/>
        </a:p>
      </dgm:t>
    </dgm:pt>
    <dgm:pt modelId="{4E28CBF0-B63F-4773-99F4-B86E71D8441C}">
      <dgm:prSet phldrT="[Текст]" custT="1"/>
      <dgm:spPr>
        <a:solidFill>
          <a:srgbClr val="92D050"/>
        </a:solidFill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реализация личностного и про­фессионального потенциала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3713F4-762E-4FF5-A3A8-70682D74C476}" type="parTrans" cxnId="{9A88DD4E-E9ED-4C6B-B7FB-A9A52129FBC0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ru-RU"/>
        </a:p>
      </dgm:t>
    </dgm:pt>
    <dgm:pt modelId="{8112018B-216F-44FC-8265-1730720CFA23}" type="sibTrans" cxnId="{9A88DD4E-E9ED-4C6B-B7FB-A9A52129FBC0}">
      <dgm:prSet/>
      <dgm:spPr/>
      <dgm:t>
        <a:bodyPr/>
        <a:lstStyle/>
        <a:p>
          <a:endParaRPr lang="ru-RU"/>
        </a:p>
      </dgm:t>
    </dgm:pt>
    <dgm:pt modelId="{FEF46088-001A-4397-9269-BDD7392E029F}" type="pres">
      <dgm:prSet presAssocID="{420FDA03-493E-4FE5-9CE2-2F80894F136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636BA6-A347-4710-8CE2-1CD1DA925B8B}" type="pres">
      <dgm:prSet presAssocID="{F83C9C28-FF97-4775-8F28-A16531CF42DA}" presName="root1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2F5A2A64-63A5-4DA1-BB29-FF46AA5F95B6}" type="pres">
      <dgm:prSet presAssocID="{F83C9C28-FF97-4775-8F28-A16531CF42DA}" presName="LevelOneTextNode" presStyleLbl="node0" presStyleIdx="0" presStyleCnt="1">
        <dgm:presLayoutVars>
          <dgm:chPref val="3"/>
        </dgm:presLayoutVars>
      </dgm:prSet>
      <dgm:spPr/>
    </dgm:pt>
    <dgm:pt modelId="{5C99F000-B2C3-472A-B5EB-C26184D8485F}" type="pres">
      <dgm:prSet presAssocID="{F83C9C28-FF97-4775-8F28-A16531CF42DA}" presName="level2hierChild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7E376DC3-3D99-498D-B9E0-B689E6A0A257}" type="pres">
      <dgm:prSet presAssocID="{990B539F-C239-43F8-AC1F-9EFEC9E8E58F}" presName="conn2-1" presStyleLbl="parChTrans1D2" presStyleIdx="0" presStyleCnt="3"/>
      <dgm:spPr/>
    </dgm:pt>
    <dgm:pt modelId="{B6EB6080-176D-404C-9BD8-5B5EBF276D77}" type="pres">
      <dgm:prSet presAssocID="{990B539F-C239-43F8-AC1F-9EFEC9E8E58F}" presName="connTx" presStyleLbl="parChTrans1D2" presStyleIdx="0" presStyleCnt="3"/>
      <dgm:spPr/>
    </dgm:pt>
    <dgm:pt modelId="{96B7EE20-77A2-44C1-B6EE-CC23587726C5}" type="pres">
      <dgm:prSet presAssocID="{A502F9E1-E940-48CE-BE2C-4931319F45B3}" presName="root2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C66FDB36-1CE5-43C7-AEEE-99A83DFE206C}" type="pres">
      <dgm:prSet presAssocID="{A502F9E1-E940-48CE-BE2C-4931319F45B3}" presName="LevelTwoTextNode" presStyleLbl="node2" presStyleIdx="0" presStyleCnt="3" custScaleX="1602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590A01-165B-44AA-99D7-E7B07FDB0068}" type="pres">
      <dgm:prSet presAssocID="{A502F9E1-E940-48CE-BE2C-4931319F45B3}" presName="level3hierChild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6FFDFB59-FD4C-41CC-AF29-1E8D14FDA8F0}" type="pres">
      <dgm:prSet presAssocID="{9B8E849C-5645-490C-A928-6E91D63E88AE}" presName="conn2-1" presStyleLbl="parChTrans1D2" presStyleIdx="1" presStyleCnt="3"/>
      <dgm:spPr/>
    </dgm:pt>
    <dgm:pt modelId="{4FCFA3DB-8FE5-4634-960E-F281D11C5924}" type="pres">
      <dgm:prSet presAssocID="{9B8E849C-5645-490C-A928-6E91D63E88AE}" presName="connTx" presStyleLbl="parChTrans1D2" presStyleIdx="1" presStyleCnt="3"/>
      <dgm:spPr/>
    </dgm:pt>
    <dgm:pt modelId="{8E2A6010-9E5A-41B7-B4F1-305D9205D997}" type="pres">
      <dgm:prSet presAssocID="{F1E1A6DF-FAB7-4051-A356-F746025A89B3}" presName="root2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B97B60FA-1703-42AD-A8FF-4DC95020D421}" type="pres">
      <dgm:prSet presAssocID="{F1E1A6DF-FAB7-4051-A356-F746025A89B3}" presName="LevelTwoTextNode" presStyleLbl="node2" presStyleIdx="1" presStyleCnt="3" custScaleX="22966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18BFF7-D183-4A59-925D-275E779BEACD}" type="pres">
      <dgm:prSet presAssocID="{F1E1A6DF-FAB7-4051-A356-F746025A89B3}" presName="level3hierChild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89417DCE-1C3B-4E3D-B29C-D5963A19E14F}" type="pres">
      <dgm:prSet presAssocID="{593713F4-762E-4FF5-A3A8-70682D74C476}" presName="conn2-1" presStyleLbl="parChTrans1D2" presStyleIdx="2" presStyleCnt="3"/>
      <dgm:spPr/>
    </dgm:pt>
    <dgm:pt modelId="{05051FEF-76C0-4CD7-86D3-FC358F24A31E}" type="pres">
      <dgm:prSet presAssocID="{593713F4-762E-4FF5-A3A8-70682D74C476}" presName="connTx" presStyleLbl="parChTrans1D2" presStyleIdx="2" presStyleCnt="3"/>
      <dgm:spPr/>
    </dgm:pt>
    <dgm:pt modelId="{182D8B8F-FD30-49C8-9485-17985F873B09}" type="pres">
      <dgm:prSet presAssocID="{4E28CBF0-B63F-4773-99F4-B86E71D8441C}" presName="root2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69843F8F-8535-49E9-AE5A-9C202BBCFD8E}" type="pres">
      <dgm:prSet presAssocID="{4E28CBF0-B63F-4773-99F4-B86E71D8441C}" presName="LevelTwoTextNode" presStyleLbl="node2" presStyleIdx="2" presStyleCnt="3" custScaleX="15976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148F0FE-BE2D-43FF-9628-2F86ACE44B9E}" type="pres">
      <dgm:prSet presAssocID="{4E28CBF0-B63F-4773-99F4-B86E71D8441C}" presName="level3hierChild" presStyleCnt="0"/>
      <dgm:spPr>
        <a:scene3d>
          <a:camera prst="orthographicFront"/>
          <a:lightRig rig="threePt" dir="t"/>
        </a:scene3d>
        <a:sp3d>
          <a:bevelT prst="angle"/>
        </a:sp3d>
      </dgm:spPr>
    </dgm:pt>
  </dgm:ptLst>
  <dgm:cxnLst>
    <dgm:cxn modelId="{0D3BEC28-AE9E-4695-A04E-C3C71528E1DF}" type="presOf" srcId="{4E28CBF0-B63F-4773-99F4-B86E71D8441C}" destId="{69843F8F-8535-49E9-AE5A-9C202BBCFD8E}" srcOrd="0" destOrd="0" presId="urn:microsoft.com/office/officeart/2008/layout/HorizontalMultiLevelHierarchy"/>
    <dgm:cxn modelId="{EB456DBD-4FB7-4DFE-AF71-D14F0D9D5435}" type="presOf" srcId="{593713F4-762E-4FF5-A3A8-70682D74C476}" destId="{89417DCE-1C3B-4E3D-B29C-D5963A19E14F}" srcOrd="0" destOrd="0" presId="urn:microsoft.com/office/officeart/2008/layout/HorizontalMultiLevelHierarchy"/>
    <dgm:cxn modelId="{1838A87A-3291-4273-A0DA-DB89D32B2F1E}" type="presOf" srcId="{593713F4-762E-4FF5-A3A8-70682D74C476}" destId="{05051FEF-76C0-4CD7-86D3-FC358F24A31E}" srcOrd="1" destOrd="0" presId="urn:microsoft.com/office/officeart/2008/layout/HorizontalMultiLevelHierarchy"/>
    <dgm:cxn modelId="{3BF87871-F469-4873-BCD3-D4A3142460EE}" type="presOf" srcId="{9B8E849C-5645-490C-A928-6E91D63E88AE}" destId="{6FFDFB59-FD4C-41CC-AF29-1E8D14FDA8F0}" srcOrd="0" destOrd="0" presId="urn:microsoft.com/office/officeart/2008/layout/HorizontalMultiLevelHierarchy"/>
    <dgm:cxn modelId="{223422E0-4991-491E-9869-DBB1EA28F506}" type="presOf" srcId="{A502F9E1-E940-48CE-BE2C-4931319F45B3}" destId="{C66FDB36-1CE5-43C7-AEEE-99A83DFE206C}" srcOrd="0" destOrd="0" presId="urn:microsoft.com/office/officeart/2008/layout/HorizontalMultiLevelHierarchy"/>
    <dgm:cxn modelId="{AC6BD52B-7D7A-4921-92F2-0448D8FC5653}" type="presOf" srcId="{9B8E849C-5645-490C-A928-6E91D63E88AE}" destId="{4FCFA3DB-8FE5-4634-960E-F281D11C5924}" srcOrd="1" destOrd="0" presId="urn:microsoft.com/office/officeart/2008/layout/HorizontalMultiLevelHierarchy"/>
    <dgm:cxn modelId="{1FCE98C8-7803-4600-88AE-D76FD756C028}" type="presOf" srcId="{420FDA03-493E-4FE5-9CE2-2F80894F1367}" destId="{FEF46088-001A-4397-9269-BDD7392E029F}" srcOrd="0" destOrd="0" presId="urn:microsoft.com/office/officeart/2008/layout/HorizontalMultiLevelHierarchy"/>
    <dgm:cxn modelId="{5559029A-C4FC-4EC4-95A7-48AAA4014DB7}" type="presOf" srcId="{F83C9C28-FF97-4775-8F28-A16531CF42DA}" destId="{2F5A2A64-63A5-4DA1-BB29-FF46AA5F95B6}" srcOrd="0" destOrd="0" presId="urn:microsoft.com/office/officeart/2008/layout/HorizontalMultiLevelHierarchy"/>
    <dgm:cxn modelId="{6006D490-E568-4039-A5FD-D2709FC6FDA5}" srcId="{F83C9C28-FF97-4775-8F28-A16531CF42DA}" destId="{A502F9E1-E940-48CE-BE2C-4931319F45B3}" srcOrd="0" destOrd="0" parTransId="{990B539F-C239-43F8-AC1F-9EFEC9E8E58F}" sibTransId="{8A027665-AF07-4210-A5C5-ECBBE174FAA2}"/>
    <dgm:cxn modelId="{F66D8787-3102-4BFC-A35B-759DAAB1148B}" srcId="{420FDA03-493E-4FE5-9CE2-2F80894F1367}" destId="{F83C9C28-FF97-4775-8F28-A16531CF42DA}" srcOrd="0" destOrd="0" parTransId="{D0B843D1-CEDB-40C7-B105-BFFEF7B06A16}" sibTransId="{54D88C92-2E5B-48CD-AEBE-39E60FFB7DFC}"/>
    <dgm:cxn modelId="{9A88DD4E-E9ED-4C6B-B7FB-A9A52129FBC0}" srcId="{F83C9C28-FF97-4775-8F28-A16531CF42DA}" destId="{4E28CBF0-B63F-4773-99F4-B86E71D8441C}" srcOrd="2" destOrd="0" parTransId="{593713F4-762E-4FF5-A3A8-70682D74C476}" sibTransId="{8112018B-216F-44FC-8265-1730720CFA23}"/>
    <dgm:cxn modelId="{4BC3442D-1D9C-4AF9-9DDA-D6EDA47857E2}" type="presOf" srcId="{F1E1A6DF-FAB7-4051-A356-F746025A89B3}" destId="{B97B60FA-1703-42AD-A8FF-4DC95020D421}" srcOrd="0" destOrd="0" presId="urn:microsoft.com/office/officeart/2008/layout/HorizontalMultiLevelHierarchy"/>
    <dgm:cxn modelId="{520CD483-AD97-406E-BC91-5287C0111FD8}" type="presOf" srcId="{990B539F-C239-43F8-AC1F-9EFEC9E8E58F}" destId="{B6EB6080-176D-404C-9BD8-5B5EBF276D77}" srcOrd="1" destOrd="0" presId="urn:microsoft.com/office/officeart/2008/layout/HorizontalMultiLevelHierarchy"/>
    <dgm:cxn modelId="{42AF106C-2EC6-44E6-A269-02EA4AFF226F}" srcId="{F83C9C28-FF97-4775-8F28-A16531CF42DA}" destId="{F1E1A6DF-FAB7-4051-A356-F746025A89B3}" srcOrd="1" destOrd="0" parTransId="{9B8E849C-5645-490C-A928-6E91D63E88AE}" sibTransId="{1D4FE912-C1BA-4CB0-937D-88748FB8291D}"/>
    <dgm:cxn modelId="{C275EBEE-A515-4ABF-91D3-2925730B951A}" type="presOf" srcId="{990B539F-C239-43F8-AC1F-9EFEC9E8E58F}" destId="{7E376DC3-3D99-498D-B9E0-B689E6A0A257}" srcOrd="0" destOrd="0" presId="urn:microsoft.com/office/officeart/2008/layout/HorizontalMultiLevelHierarchy"/>
    <dgm:cxn modelId="{86EBFBD4-7479-48E9-B343-B8C9F4A213C4}" type="presParOf" srcId="{FEF46088-001A-4397-9269-BDD7392E029F}" destId="{D8636BA6-A347-4710-8CE2-1CD1DA925B8B}" srcOrd="0" destOrd="0" presId="urn:microsoft.com/office/officeart/2008/layout/HorizontalMultiLevelHierarchy"/>
    <dgm:cxn modelId="{ED103EBC-DE1F-451D-A6D5-E0F54E2A19FE}" type="presParOf" srcId="{D8636BA6-A347-4710-8CE2-1CD1DA925B8B}" destId="{2F5A2A64-63A5-4DA1-BB29-FF46AA5F95B6}" srcOrd="0" destOrd="0" presId="urn:microsoft.com/office/officeart/2008/layout/HorizontalMultiLevelHierarchy"/>
    <dgm:cxn modelId="{AF472F11-C165-4BBF-ABB4-3A018488ECE9}" type="presParOf" srcId="{D8636BA6-A347-4710-8CE2-1CD1DA925B8B}" destId="{5C99F000-B2C3-472A-B5EB-C26184D8485F}" srcOrd="1" destOrd="0" presId="urn:microsoft.com/office/officeart/2008/layout/HorizontalMultiLevelHierarchy"/>
    <dgm:cxn modelId="{B213631F-C777-465C-876B-C181282ECE3F}" type="presParOf" srcId="{5C99F000-B2C3-472A-B5EB-C26184D8485F}" destId="{7E376DC3-3D99-498D-B9E0-B689E6A0A257}" srcOrd="0" destOrd="0" presId="urn:microsoft.com/office/officeart/2008/layout/HorizontalMultiLevelHierarchy"/>
    <dgm:cxn modelId="{68FDD6EF-D459-4D6F-975C-795B06A368F7}" type="presParOf" srcId="{7E376DC3-3D99-498D-B9E0-B689E6A0A257}" destId="{B6EB6080-176D-404C-9BD8-5B5EBF276D77}" srcOrd="0" destOrd="0" presId="urn:microsoft.com/office/officeart/2008/layout/HorizontalMultiLevelHierarchy"/>
    <dgm:cxn modelId="{948B19D3-09DA-4370-9701-084F319E2EB9}" type="presParOf" srcId="{5C99F000-B2C3-472A-B5EB-C26184D8485F}" destId="{96B7EE20-77A2-44C1-B6EE-CC23587726C5}" srcOrd="1" destOrd="0" presId="urn:microsoft.com/office/officeart/2008/layout/HorizontalMultiLevelHierarchy"/>
    <dgm:cxn modelId="{E3CB079C-2717-4611-AAC9-4A4843815D88}" type="presParOf" srcId="{96B7EE20-77A2-44C1-B6EE-CC23587726C5}" destId="{C66FDB36-1CE5-43C7-AEEE-99A83DFE206C}" srcOrd="0" destOrd="0" presId="urn:microsoft.com/office/officeart/2008/layout/HorizontalMultiLevelHierarchy"/>
    <dgm:cxn modelId="{C934A3AB-EAB8-47A4-95E4-1FDC927D28E0}" type="presParOf" srcId="{96B7EE20-77A2-44C1-B6EE-CC23587726C5}" destId="{CB590A01-165B-44AA-99D7-E7B07FDB0068}" srcOrd="1" destOrd="0" presId="urn:microsoft.com/office/officeart/2008/layout/HorizontalMultiLevelHierarchy"/>
    <dgm:cxn modelId="{8CF97FD0-E2ED-426E-B71D-605EB2D1F919}" type="presParOf" srcId="{5C99F000-B2C3-472A-B5EB-C26184D8485F}" destId="{6FFDFB59-FD4C-41CC-AF29-1E8D14FDA8F0}" srcOrd="2" destOrd="0" presId="urn:microsoft.com/office/officeart/2008/layout/HorizontalMultiLevelHierarchy"/>
    <dgm:cxn modelId="{0DB6AB07-C12D-4AF9-8488-F6B9B1C6A3AC}" type="presParOf" srcId="{6FFDFB59-FD4C-41CC-AF29-1E8D14FDA8F0}" destId="{4FCFA3DB-8FE5-4634-960E-F281D11C5924}" srcOrd="0" destOrd="0" presId="urn:microsoft.com/office/officeart/2008/layout/HorizontalMultiLevelHierarchy"/>
    <dgm:cxn modelId="{D342F653-F56D-48AE-B0D5-C4EAD956B9F1}" type="presParOf" srcId="{5C99F000-B2C3-472A-B5EB-C26184D8485F}" destId="{8E2A6010-9E5A-41B7-B4F1-305D9205D997}" srcOrd="3" destOrd="0" presId="urn:microsoft.com/office/officeart/2008/layout/HorizontalMultiLevelHierarchy"/>
    <dgm:cxn modelId="{286EFB3E-8F3D-46F2-BFA1-83EEEFFDD4C0}" type="presParOf" srcId="{8E2A6010-9E5A-41B7-B4F1-305D9205D997}" destId="{B97B60FA-1703-42AD-A8FF-4DC95020D421}" srcOrd="0" destOrd="0" presId="urn:microsoft.com/office/officeart/2008/layout/HorizontalMultiLevelHierarchy"/>
    <dgm:cxn modelId="{579ADB12-1123-4C9B-9F3A-BBD727C83B52}" type="presParOf" srcId="{8E2A6010-9E5A-41B7-B4F1-305D9205D997}" destId="{1518BFF7-D183-4A59-925D-275E779BEACD}" srcOrd="1" destOrd="0" presId="urn:microsoft.com/office/officeart/2008/layout/HorizontalMultiLevelHierarchy"/>
    <dgm:cxn modelId="{743CAC88-7067-4799-81EA-C0E336D2513F}" type="presParOf" srcId="{5C99F000-B2C3-472A-B5EB-C26184D8485F}" destId="{89417DCE-1C3B-4E3D-B29C-D5963A19E14F}" srcOrd="4" destOrd="0" presId="urn:microsoft.com/office/officeart/2008/layout/HorizontalMultiLevelHierarchy"/>
    <dgm:cxn modelId="{7BBEE93F-2240-46FA-AFA2-6677F88A28F5}" type="presParOf" srcId="{89417DCE-1C3B-4E3D-B29C-D5963A19E14F}" destId="{05051FEF-76C0-4CD7-86D3-FC358F24A31E}" srcOrd="0" destOrd="0" presId="urn:microsoft.com/office/officeart/2008/layout/HorizontalMultiLevelHierarchy"/>
    <dgm:cxn modelId="{0DD17FA8-08CB-4CC1-884F-DAA4D23709EF}" type="presParOf" srcId="{5C99F000-B2C3-472A-B5EB-C26184D8485F}" destId="{182D8B8F-FD30-49C8-9485-17985F873B09}" srcOrd="5" destOrd="0" presId="urn:microsoft.com/office/officeart/2008/layout/HorizontalMultiLevelHierarchy"/>
    <dgm:cxn modelId="{AF37B0B4-92CA-4BDD-9655-F14634403180}" type="presParOf" srcId="{182D8B8F-FD30-49C8-9485-17985F873B09}" destId="{69843F8F-8535-49E9-AE5A-9C202BBCFD8E}" srcOrd="0" destOrd="0" presId="urn:microsoft.com/office/officeart/2008/layout/HorizontalMultiLevelHierarchy"/>
    <dgm:cxn modelId="{77299343-2825-4297-8FB1-BAC525FD15E8}" type="presParOf" srcId="{182D8B8F-FD30-49C8-9485-17985F873B09}" destId="{8148F0FE-BE2D-43FF-9628-2F86ACE44B9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D07432-E054-4EAB-A08C-DC928A7BC933}" type="doc">
      <dgm:prSet loTypeId="urn:microsoft.com/office/officeart/2005/8/layout/default" loCatId="list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B3B50EE4-570F-4FE1-8780-B059CEF78992}">
      <dgm:prSet phldrT="[Текст]" custT="1"/>
      <dgm:spPr/>
      <dgm:t>
        <a:bodyPr/>
        <a:lstStyle/>
        <a:p>
          <a:r>
            <a:rPr lang="ru-RU" sz="2000" dirty="0" smtClean="0"/>
            <a:t>«кандидаты в мастера» (молодые женщины, начинающие карьеру и стремящиеся сделать ее как можно быстрее)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C996DE-4F69-4ECD-B8FA-9D520F1E93E7}" type="parTrans" cxnId="{6F0C4390-D538-4595-96BD-B5C93E083168}">
      <dgm:prSet/>
      <dgm:spPr/>
      <dgm:t>
        <a:bodyPr/>
        <a:lstStyle/>
        <a:p>
          <a:endParaRPr lang="ru-RU"/>
        </a:p>
      </dgm:t>
    </dgm:pt>
    <dgm:pt modelId="{D493DB93-C227-4F5F-90BF-9DEA88D45DFE}" type="sibTrans" cxnId="{6F0C4390-D538-4595-96BD-B5C93E083168}">
      <dgm:prSet/>
      <dgm:spPr/>
      <dgm:t>
        <a:bodyPr/>
        <a:lstStyle/>
        <a:p>
          <a:endParaRPr lang="ru-RU"/>
        </a:p>
      </dgm:t>
    </dgm:pt>
    <dgm:pt modelId="{1B07C71E-CE4C-4074-AEB2-D241340DDDB9}">
      <dgm:prSet phldrT="[Текст]" custT="1"/>
      <dgm:spPr/>
      <dgm:t>
        <a:bodyPr/>
        <a:lstStyle/>
        <a:p>
          <a:r>
            <a:rPr lang="ru-RU" sz="2000" dirty="0" smtClean="0"/>
            <a:t>«успешные управляющие» (женщины зрелого возраста, под­нявшиеся на самые высокие ступени служебной лестницы)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B3890A-686E-4BED-8A79-141FAA91A17F}" type="parTrans" cxnId="{E22BCAD2-A3DD-4D17-96FC-54FEDA9370E7}">
      <dgm:prSet/>
      <dgm:spPr/>
      <dgm:t>
        <a:bodyPr/>
        <a:lstStyle/>
        <a:p>
          <a:endParaRPr lang="ru-RU"/>
        </a:p>
      </dgm:t>
    </dgm:pt>
    <dgm:pt modelId="{862057D1-3EA2-4FEB-BD3F-2B5C7960D3AC}" type="sibTrans" cxnId="{E22BCAD2-A3DD-4D17-96FC-54FEDA9370E7}">
      <dgm:prSet/>
      <dgm:spPr/>
      <dgm:t>
        <a:bodyPr/>
        <a:lstStyle/>
        <a:p>
          <a:endParaRPr lang="ru-RU"/>
        </a:p>
      </dgm:t>
    </dgm:pt>
    <dgm:pt modelId="{A81D04FB-C30B-481D-B200-15861C3855DE}">
      <dgm:prSet phldrT="[Текст]" custT="1"/>
      <dgm:spPr/>
      <dgm:t>
        <a:bodyPr/>
        <a:lstStyle/>
        <a:p>
          <a:r>
            <a:rPr lang="ru-RU" sz="2000" dirty="0" smtClean="0"/>
            <a:t>«свобод­ные художники» (женщины, склонные к творчеству, вызову, предпри­нимательству)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E028E3-3952-4D2C-B91E-B9F0BF27E200}" type="parTrans" cxnId="{4DBC92FC-778C-4BB6-8B86-5DE607DD4570}">
      <dgm:prSet/>
      <dgm:spPr/>
      <dgm:t>
        <a:bodyPr/>
        <a:lstStyle/>
        <a:p>
          <a:endParaRPr lang="ru-RU"/>
        </a:p>
      </dgm:t>
    </dgm:pt>
    <dgm:pt modelId="{5483B58E-34D3-4410-A8EE-D13F33A3A1E7}" type="sibTrans" cxnId="{4DBC92FC-778C-4BB6-8B86-5DE607DD4570}">
      <dgm:prSet/>
      <dgm:spPr/>
      <dgm:t>
        <a:bodyPr/>
        <a:lstStyle/>
        <a:p>
          <a:endParaRPr lang="ru-RU"/>
        </a:p>
      </dgm:t>
    </dgm:pt>
    <dgm:pt modelId="{FECAABCB-5617-46F5-9380-B7489028FA28}">
      <dgm:prSet phldrT="[Текст]" custT="1"/>
      <dgm:spPr/>
      <dgm:t>
        <a:bodyPr/>
        <a:lstStyle/>
        <a:p>
          <a:r>
            <a:rPr lang="ru-RU" sz="2000" dirty="0" smtClean="0"/>
            <a:t>«сестры милосердия» (женщины с ориентацией на слу­жение)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325DF1-0BC6-47A9-ABAB-7A0679CA668D}" type="parTrans" cxnId="{BFC461E8-BA37-4A59-877A-1A7D5D383CE3}">
      <dgm:prSet/>
      <dgm:spPr/>
      <dgm:t>
        <a:bodyPr/>
        <a:lstStyle/>
        <a:p>
          <a:endParaRPr lang="ru-RU"/>
        </a:p>
      </dgm:t>
    </dgm:pt>
    <dgm:pt modelId="{D3F1432C-74F2-43C8-860D-4C28FD7A35BC}" type="sibTrans" cxnId="{BFC461E8-BA37-4A59-877A-1A7D5D383CE3}">
      <dgm:prSet/>
      <dgm:spPr/>
      <dgm:t>
        <a:bodyPr/>
        <a:lstStyle/>
        <a:p>
          <a:endParaRPr lang="ru-RU"/>
        </a:p>
      </dgm:t>
    </dgm:pt>
    <dgm:pt modelId="{2461A640-F9A5-4A2A-B14B-56DF1C9761F2}">
      <dgm:prSet phldrT="[Текст]" custT="1"/>
      <dgm:spPr/>
      <dgm:t>
        <a:bodyPr/>
        <a:lstStyle/>
        <a:p>
          <a:r>
            <a:rPr lang="ru-RU" sz="2000" dirty="0" smtClean="0"/>
            <a:t>«жрицы науки» (женщины, реализующие себя в академичес­кой сфере)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615025-97DE-4C39-AE88-68C516ECE3B1}" type="parTrans" cxnId="{A2C06398-B440-40E0-8419-0533D4873601}">
      <dgm:prSet/>
      <dgm:spPr/>
      <dgm:t>
        <a:bodyPr/>
        <a:lstStyle/>
        <a:p>
          <a:endParaRPr lang="ru-RU"/>
        </a:p>
      </dgm:t>
    </dgm:pt>
    <dgm:pt modelId="{E3933D01-9430-484F-B99F-ADBBAA484863}" type="sibTrans" cxnId="{A2C06398-B440-40E0-8419-0533D4873601}">
      <dgm:prSet/>
      <dgm:spPr/>
      <dgm:t>
        <a:bodyPr/>
        <a:lstStyle/>
        <a:p>
          <a:endParaRPr lang="ru-RU"/>
        </a:p>
      </dgm:t>
    </dgm:pt>
    <dgm:pt modelId="{4BC983EA-EB68-4E82-80AF-B27741518A20}" type="pres">
      <dgm:prSet presAssocID="{53D07432-E054-4EAB-A08C-DC928A7BC933}" presName="diagram" presStyleCnt="0">
        <dgm:presLayoutVars>
          <dgm:dir/>
          <dgm:resizeHandles val="exact"/>
        </dgm:presLayoutVars>
      </dgm:prSet>
      <dgm:spPr/>
    </dgm:pt>
    <dgm:pt modelId="{228D8639-E726-4858-BCBD-16F44D193FBF}" type="pres">
      <dgm:prSet presAssocID="{B3B50EE4-570F-4FE1-8780-B059CEF7899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035A9D-3BED-4850-9E57-894F9F08D6E0}" type="pres">
      <dgm:prSet presAssocID="{D493DB93-C227-4F5F-90BF-9DEA88D45DFE}" presName="sibTrans" presStyleCnt="0"/>
      <dgm:spPr/>
    </dgm:pt>
    <dgm:pt modelId="{D9DE98F3-992C-46B4-B7D3-19586730A493}" type="pres">
      <dgm:prSet presAssocID="{1B07C71E-CE4C-4074-AEB2-D241340DDDB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B7A61E-8F1F-4DC2-B2A2-D92D4348DE07}" type="pres">
      <dgm:prSet presAssocID="{862057D1-3EA2-4FEB-BD3F-2B5C7960D3AC}" presName="sibTrans" presStyleCnt="0"/>
      <dgm:spPr/>
    </dgm:pt>
    <dgm:pt modelId="{03511CE3-917E-4E70-9E25-9B82C75B76BC}" type="pres">
      <dgm:prSet presAssocID="{A81D04FB-C30B-481D-B200-15861C3855D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1BE7EF-AA01-4FAA-B977-08EC988AB54E}" type="pres">
      <dgm:prSet presAssocID="{5483B58E-34D3-4410-A8EE-D13F33A3A1E7}" presName="sibTrans" presStyleCnt="0"/>
      <dgm:spPr/>
    </dgm:pt>
    <dgm:pt modelId="{ED016E48-B0A8-4C95-9219-ECCB3FEE99DF}" type="pres">
      <dgm:prSet presAssocID="{FECAABCB-5617-46F5-9380-B7489028FA2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EF4321-9DBE-4CBF-BBB2-5AEFFC5D532C}" type="pres">
      <dgm:prSet presAssocID="{D3F1432C-74F2-43C8-860D-4C28FD7A35BC}" presName="sibTrans" presStyleCnt="0"/>
      <dgm:spPr/>
    </dgm:pt>
    <dgm:pt modelId="{765B2A78-A10B-4084-880C-5199FB7C7756}" type="pres">
      <dgm:prSet presAssocID="{2461A640-F9A5-4A2A-B14B-56DF1C9761F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BC6A963-1974-482D-BD90-A848534FB976}" type="presOf" srcId="{B3B50EE4-570F-4FE1-8780-B059CEF78992}" destId="{228D8639-E726-4858-BCBD-16F44D193FBF}" srcOrd="0" destOrd="0" presId="urn:microsoft.com/office/officeart/2005/8/layout/default"/>
    <dgm:cxn modelId="{79BAB7AB-879E-4C97-BDD6-2E4D64BC942D}" type="presOf" srcId="{53D07432-E054-4EAB-A08C-DC928A7BC933}" destId="{4BC983EA-EB68-4E82-80AF-B27741518A20}" srcOrd="0" destOrd="0" presId="urn:microsoft.com/office/officeart/2005/8/layout/default"/>
    <dgm:cxn modelId="{6F0C4390-D538-4595-96BD-B5C93E083168}" srcId="{53D07432-E054-4EAB-A08C-DC928A7BC933}" destId="{B3B50EE4-570F-4FE1-8780-B059CEF78992}" srcOrd="0" destOrd="0" parTransId="{68C996DE-4F69-4ECD-B8FA-9D520F1E93E7}" sibTransId="{D493DB93-C227-4F5F-90BF-9DEA88D45DFE}"/>
    <dgm:cxn modelId="{E22BCAD2-A3DD-4D17-96FC-54FEDA9370E7}" srcId="{53D07432-E054-4EAB-A08C-DC928A7BC933}" destId="{1B07C71E-CE4C-4074-AEB2-D241340DDDB9}" srcOrd="1" destOrd="0" parTransId="{0EB3890A-686E-4BED-8A79-141FAA91A17F}" sibTransId="{862057D1-3EA2-4FEB-BD3F-2B5C7960D3AC}"/>
    <dgm:cxn modelId="{DD261487-CFFC-4282-858E-53901BEEC574}" type="presOf" srcId="{FECAABCB-5617-46F5-9380-B7489028FA28}" destId="{ED016E48-B0A8-4C95-9219-ECCB3FEE99DF}" srcOrd="0" destOrd="0" presId="urn:microsoft.com/office/officeart/2005/8/layout/default"/>
    <dgm:cxn modelId="{A2C06398-B440-40E0-8419-0533D4873601}" srcId="{53D07432-E054-4EAB-A08C-DC928A7BC933}" destId="{2461A640-F9A5-4A2A-B14B-56DF1C9761F2}" srcOrd="4" destOrd="0" parTransId="{B5615025-97DE-4C39-AE88-68C516ECE3B1}" sibTransId="{E3933D01-9430-484F-B99F-ADBBAA484863}"/>
    <dgm:cxn modelId="{218B9344-8390-43DE-8876-7975F739997E}" type="presOf" srcId="{2461A640-F9A5-4A2A-B14B-56DF1C9761F2}" destId="{765B2A78-A10B-4084-880C-5199FB7C7756}" srcOrd="0" destOrd="0" presId="urn:microsoft.com/office/officeart/2005/8/layout/default"/>
    <dgm:cxn modelId="{442FBC12-A076-49D5-B759-848571D3DE9F}" type="presOf" srcId="{1B07C71E-CE4C-4074-AEB2-D241340DDDB9}" destId="{D9DE98F3-992C-46B4-B7D3-19586730A493}" srcOrd="0" destOrd="0" presId="urn:microsoft.com/office/officeart/2005/8/layout/default"/>
    <dgm:cxn modelId="{4DBC92FC-778C-4BB6-8B86-5DE607DD4570}" srcId="{53D07432-E054-4EAB-A08C-DC928A7BC933}" destId="{A81D04FB-C30B-481D-B200-15861C3855DE}" srcOrd="2" destOrd="0" parTransId="{6CE028E3-3952-4D2C-B91E-B9F0BF27E200}" sibTransId="{5483B58E-34D3-4410-A8EE-D13F33A3A1E7}"/>
    <dgm:cxn modelId="{69FE30A5-4246-4920-BB51-B65E30EA8EEE}" type="presOf" srcId="{A81D04FB-C30B-481D-B200-15861C3855DE}" destId="{03511CE3-917E-4E70-9E25-9B82C75B76BC}" srcOrd="0" destOrd="0" presId="urn:microsoft.com/office/officeart/2005/8/layout/default"/>
    <dgm:cxn modelId="{BFC461E8-BA37-4A59-877A-1A7D5D383CE3}" srcId="{53D07432-E054-4EAB-A08C-DC928A7BC933}" destId="{FECAABCB-5617-46F5-9380-B7489028FA28}" srcOrd="3" destOrd="0" parTransId="{C1325DF1-0BC6-47A9-ABAB-7A0679CA668D}" sibTransId="{D3F1432C-74F2-43C8-860D-4C28FD7A35BC}"/>
    <dgm:cxn modelId="{1ABB76C2-F44D-47A6-A9CA-818B21ACB779}" type="presParOf" srcId="{4BC983EA-EB68-4E82-80AF-B27741518A20}" destId="{228D8639-E726-4858-BCBD-16F44D193FBF}" srcOrd="0" destOrd="0" presId="urn:microsoft.com/office/officeart/2005/8/layout/default"/>
    <dgm:cxn modelId="{C16C1B75-1C0F-471F-A66C-E161D20A36AA}" type="presParOf" srcId="{4BC983EA-EB68-4E82-80AF-B27741518A20}" destId="{87035A9D-3BED-4850-9E57-894F9F08D6E0}" srcOrd="1" destOrd="0" presId="urn:microsoft.com/office/officeart/2005/8/layout/default"/>
    <dgm:cxn modelId="{ADE39103-9B70-4158-BB9C-C4C22BE747DA}" type="presParOf" srcId="{4BC983EA-EB68-4E82-80AF-B27741518A20}" destId="{D9DE98F3-992C-46B4-B7D3-19586730A493}" srcOrd="2" destOrd="0" presId="urn:microsoft.com/office/officeart/2005/8/layout/default"/>
    <dgm:cxn modelId="{8C134D29-0549-4782-975B-81AC9CE5EF29}" type="presParOf" srcId="{4BC983EA-EB68-4E82-80AF-B27741518A20}" destId="{D0B7A61E-8F1F-4DC2-B2A2-D92D4348DE07}" srcOrd="3" destOrd="0" presId="urn:microsoft.com/office/officeart/2005/8/layout/default"/>
    <dgm:cxn modelId="{218ECCA6-4938-4550-A4D9-0B7BF2FF1E46}" type="presParOf" srcId="{4BC983EA-EB68-4E82-80AF-B27741518A20}" destId="{03511CE3-917E-4E70-9E25-9B82C75B76BC}" srcOrd="4" destOrd="0" presId="urn:microsoft.com/office/officeart/2005/8/layout/default"/>
    <dgm:cxn modelId="{DF6B5D72-B190-4E02-A81C-9DBDBC6E5E01}" type="presParOf" srcId="{4BC983EA-EB68-4E82-80AF-B27741518A20}" destId="{AB1BE7EF-AA01-4FAA-B977-08EC988AB54E}" srcOrd="5" destOrd="0" presId="urn:microsoft.com/office/officeart/2005/8/layout/default"/>
    <dgm:cxn modelId="{92C8941F-3B78-4069-8BD1-452C5CCF96BA}" type="presParOf" srcId="{4BC983EA-EB68-4E82-80AF-B27741518A20}" destId="{ED016E48-B0A8-4C95-9219-ECCB3FEE99DF}" srcOrd="6" destOrd="0" presId="urn:microsoft.com/office/officeart/2005/8/layout/default"/>
    <dgm:cxn modelId="{7A408EFB-5E13-444C-BADB-B02460B7EED1}" type="presParOf" srcId="{4BC983EA-EB68-4E82-80AF-B27741518A20}" destId="{9DEF4321-9DBE-4CBF-BBB2-5AEFFC5D532C}" srcOrd="7" destOrd="0" presId="urn:microsoft.com/office/officeart/2005/8/layout/default"/>
    <dgm:cxn modelId="{0EFA6735-B645-4426-887C-3ADEC244A8B4}" type="presParOf" srcId="{4BC983EA-EB68-4E82-80AF-B27741518A20}" destId="{765B2A78-A10B-4084-880C-5199FB7C775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C7B150-E8C2-4FE6-8596-517700C30DA7}" type="doc">
      <dgm:prSet loTypeId="urn:microsoft.com/office/officeart/2005/8/layout/list1" loCatId="list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38B71A0E-F479-41B9-A976-948D36680C65}">
      <dgm:prSet phldrT="[Текст]" custT="1"/>
      <dgm:spPr/>
      <dgm:t>
        <a:bodyPr/>
        <a:lstStyle/>
        <a:p>
          <a:pPr algn="just"/>
          <a:r>
            <a:rPr lang="ru-RU" sz="2000" dirty="0" smtClean="0">
              <a:latin typeface="Arial Black" panose="020B0A04020102020204" pitchFamily="34" charset="0"/>
            </a:rPr>
            <a:t>работник становится руководителем высшего уровня</a:t>
          </a:r>
          <a:endParaRPr lang="ru-RU" sz="2000" dirty="0">
            <a:latin typeface="Arial Black" panose="020B0A04020102020204" pitchFamily="34" charset="0"/>
          </a:endParaRPr>
        </a:p>
      </dgm:t>
    </dgm:pt>
    <dgm:pt modelId="{8077AD57-E9EA-48DA-BCCD-1FDD7A805BC4}" type="parTrans" cxnId="{D903C52D-AB49-48D0-8B2C-76AAD91608FC}">
      <dgm:prSet/>
      <dgm:spPr/>
      <dgm:t>
        <a:bodyPr/>
        <a:lstStyle/>
        <a:p>
          <a:endParaRPr lang="ru-RU"/>
        </a:p>
      </dgm:t>
    </dgm:pt>
    <dgm:pt modelId="{B9F4CE04-D7F0-4312-B3A0-8AE50F0906B6}" type="sibTrans" cxnId="{D903C52D-AB49-48D0-8B2C-76AAD91608FC}">
      <dgm:prSet/>
      <dgm:spPr/>
      <dgm:t>
        <a:bodyPr/>
        <a:lstStyle/>
        <a:p>
          <a:endParaRPr lang="ru-RU"/>
        </a:p>
      </dgm:t>
    </dgm:pt>
    <dgm:pt modelId="{AA4815C2-434A-4944-9212-4F3CF2AC70ED}">
      <dgm:prSet phldrT="[Текст]" custT="1"/>
      <dgm:spPr/>
      <dgm:t>
        <a:bodyPr/>
        <a:lstStyle/>
        <a:p>
          <a:pPr algn="just"/>
          <a:r>
            <a:rPr lang="ru-RU" sz="2000" dirty="0" smtClean="0">
              <a:latin typeface="Arial Black" panose="020B0A04020102020204" pitchFamily="34" charset="0"/>
              <a:ea typeface="Times New Roman" panose="02020603050405020304" pitchFamily="18" charset="0"/>
            </a:rPr>
            <a:t>перевод специалиста «по горизонтали» на другой функциональный участок при сохранении достигнутого должностного уровня </a:t>
          </a:r>
          <a:endParaRPr lang="ru-RU" sz="2000" dirty="0">
            <a:latin typeface="Arial Black" panose="020B0A04020102020204" pitchFamily="34" charset="0"/>
          </a:endParaRPr>
        </a:p>
      </dgm:t>
    </dgm:pt>
    <dgm:pt modelId="{7BC7C6D4-A8F7-4458-AE2B-2EF16A207263}" type="parTrans" cxnId="{6D07BB27-E22B-4ACE-9DAE-4E418E30C603}">
      <dgm:prSet/>
      <dgm:spPr/>
      <dgm:t>
        <a:bodyPr/>
        <a:lstStyle/>
        <a:p>
          <a:endParaRPr lang="ru-RU"/>
        </a:p>
      </dgm:t>
    </dgm:pt>
    <dgm:pt modelId="{5B4BED1B-F4BC-443F-95D1-14CAC703E747}" type="sibTrans" cxnId="{6D07BB27-E22B-4ACE-9DAE-4E418E30C603}">
      <dgm:prSet/>
      <dgm:spPr/>
      <dgm:t>
        <a:bodyPr/>
        <a:lstStyle/>
        <a:p>
          <a:endParaRPr lang="ru-RU"/>
        </a:p>
      </dgm:t>
    </dgm:pt>
    <dgm:pt modelId="{1A7CFA86-DF1F-4A50-B9E5-7834798A7B4F}">
      <dgm:prSet phldrT="[Текст]" custT="1"/>
      <dgm:spPr/>
      <dgm:t>
        <a:bodyPr/>
        <a:lstStyle/>
        <a:p>
          <a:pPr algn="just"/>
          <a:r>
            <a:rPr lang="ru-RU" sz="2000" dirty="0" smtClean="0">
              <a:latin typeface="Arial Black" panose="020B0A04020102020204" pitchFamily="34" charset="0"/>
              <a:ea typeface="Times New Roman" panose="02020603050405020304" pitchFamily="18" charset="0"/>
            </a:rPr>
            <a:t>понижение работника в должности</a:t>
          </a:r>
          <a:endParaRPr lang="ru-RU" sz="2000" dirty="0">
            <a:latin typeface="Arial Black" panose="020B0A04020102020204" pitchFamily="34" charset="0"/>
          </a:endParaRPr>
        </a:p>
      </dgm:t>
    </dgm:pt>
    <dgm:pt modelId="{55534B60-0036-4773-99A2-7BDC9A8CC42A}" type="parTrans" cxnId="{8EDAAD27-1D63-4E53-AC77-3A44B3C821F7}">
      <dgm:prSet/>
      <dgm:spPr/>
      <dgm:t>
        <a:bodyPr/>
        <a:lstStyle/>
        <a:p>
          <a:endParaRPr lang="ru-RU"/>
        </a:p>
      </dgm:t>
    </dgm:pt>
    <dgm:pt modelId="{A5768856-9E39-4E03-A58D-60EDB835D4CC}" type="sibTrans" cxnId="{8EDAAD27-1D63-4E53-AC77-3A44B3C821F7}">
      <dgm:prSet/>
      <dgm:spPr/>
      <dgm:t>
        <a:bodyPr/>
        <a:lstStyle/>
        <a:p>
          <a:endParaRPr lang="ru-RU"/>
        </a:p>
      </dgm:t>
    </dgm:pt>
    <dgm:pt modelId="{D5D8A9E8-9742-48EE-9144-E0F8F6A87192}" type="pres">
      <dgm:prSet presAssocID="{8EC7B150-E8C2-4FE6-8596-517700C30DA7}" presName="linear" presStyleCnt="0">
        <dgm:presLayoutVars>
          <dgm:dir/>
          <dgm:animLvl val="lvl"/>
          <dgm:resizeHandles val="exact"/>
        </dgm:presLayoutVars>
      </dgm:prSet>
      <dgm:spPr/>
    </dgm:pt>
    <dgm:pt modelId="{42D8FA25-27E5-4C85-AFD5-3C507BC87ED0}" type="pres">
      <dgm:prSet presAssocID="{38B71A0E-F479-41B9-A976-948D36680C65}" presName="parentLin" presStyleCnt="0"/>
      <dgm:spPr/>
    </dgm:pt>
    <dgm:pt modelId="{48D77529-E4B1-41FA-B954-CF3A3780AE37}" type="pres">
      <dgm:prSet presAssocID="{38B71A0E-F479-41B9-A976-948D36680C65}" presName="parentLeftMargin" presStyleLbl="node1" presStyleIdx="0" presStyleCnt="3"/>
      <dgm:spPr/>
    </dgm:pt>
    <dgm:pt modelId="{0F748D0B-4435-4C12-A09C-4851BF7CB250}" type="pres">
      <dgm:prSet presAssocID="{38B71A0E-F479-41B9-A976-948D36680C6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54D517-4058-4B39-9A64-148523C9BFAF}" type="pres">
      <dgm:prSet presAssocID="{38B71A0E-F479-41B9-A976-948D36680C65}" presName="negativeSpace" presStyleCnt="0"/>
      <dgm:spPr/>
    </dgm:pt>
    <dgm:pt modelId="{919C70B7-CD46-41CA-A609-2F8603F591EF}" type="pres">
      <dgm:prSet presAssocID="{38B71A0E-F479-41B9-A976-948D36680C65}" presName="childText" presStyleLbl="conFgAcc1" presStyleIdx="0" presStyleCnt="3">
        <dgm:presLayoutVars>
          <dgm:bulletEnabled val="1"/>
        </dgm:presLayoutVars>
      </dgm:prSet>
      <dgm:spPr/>
    </dgm:pt>
    <dgm:pt modelId="{B892F2DD-35F6-4644-B2FB-1CCCCFB071D8}" type="pres">
      <dgm:prSet presAssocID="{B9F4CE04-D7F0-4312-B3A0-8AE50F0906B6}" presName="spaceBetweenRectangles" presStyleCnt="0"/>
      <dgm:spPr/>
    </dgm:pt>
    <dgm:pt modelId="{6DBD0821-F9B3-48E0-B24E-E15B2AF3039B}" type="pres">
      <dgm:prSet presAssocID="{AA4815C2-434A-4944-9212-4F3CF2AC70ED}" presName="parentLin" presStyleCnt="0"/>
      <dgm:spPr/>
    </dgm:pt>
    <dgm:pt modelId="{EC9CDB88-03CB-4DD3-B048-A6878313A605}" type="pres">
      <dgm:prSet presAssocID="{AA4815C2-434A-4944-9212-4F3CF2AC70ED}" presName="parentLeftMargin" presStyleLbl="node1" presStyleIdx="0" presStyleCnt="3"/>
      <dgm:spPr/>
    </dgm:pt>
    <dgm:pt modelId="{0347C3BF-0664-4B3E-9616-6095761D39C5}" type="pres">
      <dgm:prSet presAssocID="{AA4815C2-434A-4944-9212-4F3CF2AC70E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E40915-A32F-4819-BC4D-01DD5626D882}" type="pres">
      <dgm:prSet presAssocID="{AA4815C2-434A-4944-9212-4F3CF2AC70ED}" presName="negativeSpace" presStyleCnt="0"/>
      <dgm:spPr/>
    </dgm:pt>
    <dgm:pt modelId="{D872AEB5-9ACD-4359-98A2-EA199EAC2FCD}" type="pres">
      <dgm:prSet presAssocID="{AA4815C2-434A-4944-9212-4F3CF2AC70ED}" presName="childText" presStyleLbl="conFgAcc1" presStyleIdx="1" presStyleCnt="3">
        <dgm:presLayoutVars>
          <dgm:bulletEnabled val="1"/>
        </dgm:presLayoutVars>
      </dgm:prSet>
      <dgm:spPr/>
    </dgm:pt>
    <dgm:pt modelId="{5A9A56F8-4977-4B31-B046-3126B4622B08}" type="pres">
      <dgm:prSet presAssocID="{5B4BED1B-F4BC-443F-95D1-14CAC703E747}" presName="spaceBetweenRectangles" presStyleCnt="0"/>
      <dgm:spPr/>
    </dgm:pt>
    <dgm:pt modelId="{092FCBC4-C003-4BE0-9FEF-E2DADA3ABD2E}" type="pres">
      <dgm:prSet presAssocID="{1A7CFA86-DF1F-4A50-B9E5-7834798A7B4F}" presName="parentLin" presStyleCnt="0"/>
      <dgm:spPr/>
    </dgm:pt>
    <dgm:pt modelId="{C91D64A3-5437-4C89-874D-7F424E13D895}" type="pres">
      <dgm:prSet presAssocID="{1A7CFA86-DF1F-4A50-B9E5-7834798A7B4F}" presName="parentLeftMargin" presStyleLbl="node1" presStyleIdx="1" presStyleCnt="3"/>
      <dgm:spPr/>
    </dgm:pt>
    <dgm:pt modelId="{EA3FCF01-1B5D-4405-B2DB-C3E687C6162A}" type="pres">
      <dgm:prSet presAssocID="{1A7CFA86-DF1F-4A50-B9E5-7834798A7B4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A6CDA7-8484-4C7E-8D85-BBAD8D2E2EE4}" type="pres">
      <dgm:prSet presAssocID="{1A7CFA86-DF1F-4A50-B9E5-7834798A7B4F}" presName="negativeSpace" presStyleCnt="0"/>
      <dgm:spPr/>
    </dgm:pt>
    <dgm:pt modelId="{948CD863-633C-46CC-92F6-651EC7A1C1A1}" type="pres">
      <dgm:prSet presAssocID="{1A7CFA86-DF1F-4A50-B9E5-7834798A7B4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E0CC955-29D9-4008-846C-E1105232AC5F}" type="presOf" srcId="{AA4815C2-434A-4944-9212-4F3CF2AC70ED}" destId="{EC9CDB88-03CB-4DD3-B048-A6878313A605}" srcOrd="0" destOrd="0" presId="urn:microsoft.com/office/officeart/2005/8/layout/list1"/>
    <dgm:cxn modelId="{D903C52D-AB49-48D0-8B2C-76AAD91608FC}" srcId="{8EC7B150-E8C2-4FE6-8596-517700C30DA7}" destId="{38B71A0E-F479-41B9-A976-948D36680C65}" srcOrd="0" destOrd="0" parTransId="{8077AD57-E9EA-48DA-BCCD-1FDD7A805BC4}" sibTransId="{B9F4CE04-D7F0-4312-B3A0-8AE50F0906B6}"/>
    <dgm:cxn modelId="{8EDAAD27-1D63-4E53-AC77-3A44B3C821F7}" srcId="{8EC7B150-E8C2-4FE6-8596-517700C30DA7}" destId="{1A7CFA86-DF1F-4A50-B9E5-7834798A7B4F}" srcOrd="2" destOrd="0" parTransId="{55534B60-0036-4773-99A2-7BDC9A8CC42A}" sibTransId="{A5768856-9E39-4E03-A58D-60EDB835D4CC}"/>
    <dgm:cxn modelId="{27CC3E53-FE80-4C56-BE46-FBD6081FA6B6}" type="presOf" srcId="{38B71A0E-F479-41B9-A976-948D36680C65}" destId="{0F748D0B-4435-4C12-A09C-4851BF7CB250}" srcOrd="1" destOrd="0" presId="urn:microsoft.com/office/officeart/2005/8/layout/list1"/>
    <dgm:cxn modelId="{637588E9-ECE8-46EF-8FE9-CFFAFE251E24}" type="presOf" srcId="{1A7CFA86-DF1F-4A50-B9E5-7834798A7B4F}" destId="{C91D64A3-5437-4C89-874D-7F424E13D895}" srcOrd="0" destOrd="0" presId="urn:microsoft.com/office/officeart/2005/8/layout/list1"/>
    <dgm:cxn modelId="{6D07BB27-E22B-4ACE-9DAE-4E418E30C603}" srcId="{8EC7B150-E8C2-4FE6-8596-517700C30DA7}" destId="{AA4815C2-434A-4944-9212-4F3CF2AC70ED}" srcOrd="1" destOrd="0" parTransId="{7BC7C6D4-A8F7-4458-AE2B-2EF16A207263}" sibTransId="{5B4BED1B-F4BC-443F-95D1-14CAC703E747}"/>
    <dgm:cxn modelId="{6A7D39AB-BCA7-4474-B370-B2DF94B46A48}" type="presOf" srcId="{AA4815C2-434A-4944-9212-4F3CF2AC70ED}" destId="{0347C3BF-0664-4B3E-9616-6095761D39C5}" srcOrd="1" destOrd="0" presId="urn:microsoft.com/office/officeart/2005/8/layout/list1"/>
    <dgm:cxn modelId="{9907F284-F177-40AF-A3BE-3B360DB6A237}" type="presOf" srcId="{38B71A0E-F479-41B9-A976-948D36680C65}" destId="{48D77529-E4B1-41FA-B954-CF3A3780AE37}" srcOrd="0" destOrd="0" presId="urn:microsoft.com/office/officeart/2005/8/layout/list1"/>
    <dgm:cxn modelId="{3AFCD625-3E03-4E13-A734-B42CF7685A01}" type="presOf" srcId="{8EC7B150-E8C2-4FE6-8596-517700C30DA7}" destId="{D5D8A9E8-9742-48EE-9144-E0F8F6A87192}" srcOrd="0" destOrd="0" presId="urn:microsoft.com/office/officeart/2005/8/layout/list1"/>
    <dgm:cxn modelId="{F9BB8163-BD07-4B4C-A951-2F86BD5CBA95}" type="presOf" srcId="{1A7CFA86-DF1F-4A50-B9E5-7834798A7B4F}" destId="{EA3FCF01-1B5D-4405-B2DB-C3E687C6162A}" srcOrd="1" destOrd="0" presId="urn:microsoft.com/office/officeart/2005/8/layout/list1"/>
    <dgm:cxn modelId="{2498D708-AF54-43F4-87AF-5002923B9DCA}" type="presParOf" srcId="{D5D8A9E8-9742-48EE-9144-E0F8F6A87192}" destId="{42D8FA25-27E5-4C85-AFD5-3C507BC87ED0}" srcOrd="0" destOrd="0" presId="urn:microsoft.com/office/officeart/2005/8/layout/list1"/>
    <dgm:cxn modelId="{3CBEB3D6-C314-4EB1-AD98-B41416C33A2F}" type="presParOf" srcId="{42D8FA25-27E5-4C85-AFD5-3C507BC87ED0}" destId="{48D77529-E4B1-41FA-B954-CF3A3780AE37}" srcOrd="0" destOrd="0" presId="urn:microsoft.com/office/officeart/2005/8/layout/list1"/>
    <dgm:cxn modelId="{1C04BEC2-FB63-487C-9282-D834F1EF50B2}" type="presParOf" srcId="{42D8FA25-27E5-4C85-AFD5-3C507BC87ED0}" destId="{0F748D0B-4435-4C12-A09C-4851BF7CB250}" srcOrd="1" destOrd="0" presId="urn:microsoft.com/office/officeart/2005/8/layout/list1"/>
    <dgm:cxn modelId="{D60FA871-BCA8-4898-9033-75A6288D27B7}" type="presParOf" srcId="{D5D8A9E8-9742-48EE-9144-E0F8F6A87192}" destId="{E254D517-4058-4B39-9A64-148523C9BFAF}" srcOrd="1" destOrd="0" presId="urn:microsoft.com/office/officeart/2005/8/layout/list1"/>
    <dgm:cxn modelId="{2E538D29-9DD8-4EFD-B687-905906D55F15}" type="presParOf" srcId="{D5D8A9E8-9742-48EE-9144-E0F8F6A87192}" destId="{919C70B7-CD46-41CA-A609-2F8603F591EF}" srcOrd="2" destOrd="0" presId="urn:microsoft.com/office/officeart/2005/8/layout/list1"/>
    <dgm:cxn modelId="{32FD89F6-7F7A-42A9-94DF-F6AA91E19FA9}" type="presParOf" srcId="{D5D8A9E8-9742-48EE-9144-E0F8F6A87192}" destId="{B892F2DD-35F6-4644-B2FB-1CCCCFB071D8}" srcOrd="3" destOrd="0" presId="urn:microsoft.com/office/officeart/2005/8/layout/list1"/>
    <dgm:cxn modelId="{4B7E53C8-F2E4-42F9-8D9A-5A4B57934C0A}" type="presParOf" srcId="{D5D8A9E8-9742-48EE-9144-E0F8F6A87192}" destId="{6DBD0821-F9B3-48E0-B24E-E15B2AF3039B}" srcOrd="4" destOrd="0" presId="urn:microsoft.com/office/officeart/2005/8/layout/list1"/>
    <dgm:cxn modelId="{F68E426A-0401-422F-B594-6897E638C452}" type="presParOf" srcId="{6DBD0821-F9B3-48E0-B24E-E15B2AF3039B}" destId="{EC9CDB88-03CB-4DD3-B048-A6878313A605}" srcOrd="0" destOrd="0" presId="urn:microsoft.com/office/officeart/2005/8/layout/list1"/>
    <dgm:cxn modelId="{F574A32F-7951-4A80-8016-2EB54E2D5B43}" type="presParOf" srcId="{6DBD0821-F9B3-48E0-B24E-E15B2AF3039B}" destId="{0347C3BF-0664-4B3E-9616-6095761D39C5}" srcOrd="1" destOrd="0" presId="urn:microsoft.com/office/officeart/2005/8/layout/list1"/>
    <dgm:cxn modelId="{AF18F891-49DE-439E-A38F-B67395AF54B2}" type="presParOf" srcId="{D5D8A9E8-9742-48EE-9144-E0F8F6A87192}" destId="{56E40915-A32F-4819-BC4D-01DD5626D882}" srcOrd="5" destOrd="0" presId="urn:microsoft.com/office/officeart/2005/8/layout/list1"/>
    <dgm:cxn modelId="{53BD11BC-0A0F-4AD9-B3F1-67FC7A651CE5}" type="presParOf" srcId="{D5D8A9E8-9742-48EE-9144-E0F8F6A87192}" destId="{D872AEB5-9ACD-4359-98A2-EA199EAC2FCD}" srcOrd="6" destOrd="0" presId="urn:microsoft.com/office/officeart/2005/8/layout/list1"/>
    <dgm:cxn modelId="{00238DF3-BA06-421F-9F16-263C6E94CF10}" type="presParOf" srcId="{D5D8A9E8-9742-48EE-9144-E0F8F6A87192}" destId="{5A9A56F8-4977-4B31-B046-3126B4622B08}" srcOrd="7" destOrd="0" presId="urn:microsoft.com/office/officeart/2005/8/layout/list1"/>
    <dgm:cxn modelId="{BC5567A6-169E-4B92-8F32-CFE6522DF423}" type="presParOf" srcId="{D5D8A9E8-9742-48EE-9144-E0F8F6A87192}" destId="{092FCBC4-C003-4BE0-9FEF-E2DADA3ABD2E}" srcOrd="8" destOrd="0" presId="urn:microsoft.com/office/officeart/2005/8/layout/list1"/>
    <dgm:cxn modelId="{98F5DD79-4317-409C-BBDA-C94AA024842C}" type="presParOf" srcId="{092FCBC4-C003-4BE0-9FEF-E2DADA3ABD2E}" destId="{C91D64A3-5437-4C89-874D-7F424E13D895}" srcOrd="0" destOrd="0" presId="urn:microsoft.com/office/officeart/2005/8/layout/list1"/>
    <dgm:cxn modelId="{E57F45B7-C550-4935-9C90-2FDE339CC23C}" type="presParOf" srcId="{092FCBC4-C003-4BE0-9FEF-E2DADA3ABD2E}" destId="{EA3FCF01-1B5D-4405-B2DB-C3E687C6162A}" srcOrd="1" destOrd="0" presId="urn:microsoft.com/office/officeart/2005/8/layout/list1"/>
    <dgm:cxn modelId="{D4C9A3BE-3CBD-44B1-B37B-D193853859D7}" type="presParOf" srcId="{D5D8A9E8-9742-48EE-9144-E0F8F6A87192}" destId="{92A6CDA7-8484-4C7E-8D85-BBAD8D2E2EE4}" srcOrd="9" destOrd="0" presId="urn:microsoft.com/office/officeart/2005/8/layout/list1"/>
    <dgm:cxn modelId="{6981F70C-41BA-4F14-958C-8E6E331E9C65}" type="presParOf" srcId="{D5D8A9E8-9742-48EE-9144-E0F8F6A87192}" destId="{948CD863-633C-46CC-92F6-651EC7A1C1A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A57D6FB-D7ED-4217-8F55-E2F47B829F9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C027E12-94B3-4FF7-870A-9E8644092F6F}">
      <dgm:prSet phldrT="[Текст]" custT="1"/>
      <dgm:spPr>
        <a:solidFill>
          <a:srgbClr val="FFC000"/>
        </a:solidFill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r>
            <a:rPr lang="ru-RU" sz="1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Многозвенные карьер-технологии</a:t>
          </a:r>
          <a:r>
            <a:rPr lang="ru-RU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ru-RU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00AF59-79B8-4D42-A7F3-CF6E4E300898}" type="parTrans" cxnId="{A6AAFF6B-2B41-4E02-A770-229F615FE5F1}">
      <dgm:prSet/>
      <dgm:spPr/>
      <dgm:t>
        <a:bodyPr/>
        <a:lstStyle/>
        <a:p>
          <a:endParaRPr lang="ru-RU"/>
        </a:p>
      </dgm:t>
    </dgm:pt>
    <dgm:pt modelId="{13DDA210-574A-419E-B0A5-14158EBB7C62}" type="sibTrans" cxnId="{A6AAFF6B-2B41-4E02-A770-229F615FE5F1}">
      <dgm:prSet/>
      <dgm:spPr/>
      <dgm:t>
        <a:bodyPr/>
        <a:lstStyle/>
        <a:p>
          <a:endParaRPr lang="ru-RU"/>
        </a:p>
      </dgm:t>
    </dgm:pt>
    <dgm:pt modelId="{704713E5-671D-4BE7-8EE4-CC84BFD99F6A}">
      <dgm:prSet phldrT="[Текст]" custT="1"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карьерный маркетинг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814895-9432-4F7E-9769-326A190BCCB8}" type="parTrans" cxnId="{DB10FE20-4F1F-46BE-B0D0-C6B429514534}">
      <dgm:prSet/>
      <dgm:spPr/>
      <dgm:t>
        <a:bodyPr/>
        <a:lstStyle/>
        <a:p>
          <a:endParaRPr lang="ru-RU"/>
        </a:p>
      </dgm:t>
    </dgm:pt>
    <dgm:pt modelId="{7799B540-F100-4E96-B954-5FC71483EFED}" type="sibTrans" cxnId="{DB10FE20-4F1F-46BE-B0D0-C6B429514534}">
      <dgm:prSet/>
      <dgm:spPr/>
      <dgm:t>
        <a:bodyPr/>
        <a:lstStyle/>
        <a:p>
          <a:endParaRPr lang="ru-RU"/>
        </a:p>
      </dgm:t>
    </dgm:pt>
    <dgm:pt modelId="{9B0F2A1C-A5C6-4777-9C63-1E250A477BFB}">
      <dgm:prSet phldrT="[Текст]" custT="1"/>
      <dgm:spPr>
        <a:solidFill>
          <a:srgbClr val="92D050"/>
        </a:solidFill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r>
            <a:rPr lang="ru-RU" sz="1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Коммуникационные карьер-технологии</a:t>
          </a:r>
          <a:r>
            <a:rPr lang="ru-RU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ru-RU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E7D6C1-13CC-4F92-81E2-F931A17E95A2}" type="parTrans" cxnId="{BEDB0DB0-466E-4C9E-93E3-819F66FEB6A1}">
      <dgm:prSet/>
      <dgm:spPr/>
      <dgm:t>
        <a:bodyPr/>
        <a:lstStyle/>
        <a:p>
          <a:endParaRPr lang="ru-RU"/>
        </a:p>
      </dgm:t>
    </dgm:pt>
    <dgm:pt modelId="{EBAD58E4-11CF-4A8C-8943-C05AC6059CFE}" type="sibTrans" cxnId="{BEDB0DB0-466E-4C9E-93E3-819F66FEB6A1}">
      <dgm:prSet/>
      <dgm:spPr/>
      <dgm:t>
        <a:bodyPr/>
        <a:lstStyle/>
        <a:p>
          <a:endParaRPr lang="ru-RU"/>
        </a:p>
      </dgm:t>
    </dgm:pt>
    <dgm:pt modelId="{66417801-BE7A-4FA0-AC92-67F89FC653CB}">
      <dgm:prSet phldrT="[Текст]" custT="1"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обмен знаниями, умениями, установками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5CE187-B146-4824-B8E7-07E1F1DD0630}" type="parTrans" cxnId="{4831F272-3728-4B9E-B12F-6FCBD22A5FB0}">
      <dgm:prSet/>
      <dgm:spPr/>
      <dgm:t>
        <a:bodyPr/>
        <a:lstStyle/>
        <a:p>
          <a:endParaRPr lang="ru-RU"/>
        </a:p>
      </dgm:t>
    </dgm:pt>
    <dgm:pt modelId="{396C70F4-2E93-41B7-A0F9-3CB34A1C42AA}" type="sibTrans" cxnId="{4831F272-3728-4B9E-B12F-6FCBD22A5FB0}">
      <dgm:prSet/>
      <dgm:spPr/>
      <dgm:t>
        <a:bodyPr/>
        <a:lstStyle/>
        <a:p>
          <a:endParaRPr lang="ru-RU"/>
        </a:p>
      </dgm:t>
    </dgm:pt>
    <dgm:pt modelId="{1D831A16-3903-4946-B19F-522A8950E753}">
      <dgm:prSet phldrT="[Текст]" custT="1"/>
      <dgm:spPr>
        <a:solidFill>
          <a:srgbClr val="FFFF00"/>
        </a:solidFill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r>
            <a:rPr lang="ru-RU" sz="1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Индивидуальные карьер-технологии</a:t>
          </a:r>
          <a:r>
            <a:rPr lang="ru-RU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ru-RU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CE5E42-9CA5-458D-B857-866D279D4EC4}" type="parTrans" cxnId="{05D50EC6-A023-42D3-AC1E-235C18003DB0}">
      <dgm:prSet/>
      <dgm:spPr/>
      <dgm:t>
        <a:bodyPr/>
        <a:lstStyle/>
        <a:p>
          <a:endParaRPr lang="ru-RU"/>
        </a:p>
      </dgm:t>
    </dgm:pt>
    <dgm:pt modelId="{2009E431-5BB3-452A-BB5D-66AD2EC1A029}" type="sibTrans" cxnId="{05D50EC6-A023-42D3-AC1E-235C18003DB0}">
      <dgm:prSet/>
      <dgm:spPr/>
      <dgm:t>
        <a:bodyPr/>
        <a:lstStyle/>
        <a:p>
          <a:endParaRPr lang="ru-RU"/>
        </a:p>
      </dgm:t>
    </dgm:pt>
    <dgm:pt modelId="{6C819074-591F-4F41-8485-39F5DA5F0AAE}">
      <dgm:prSet phldrT="[Текст]" custT="1"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формирование образа «Я»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7CAE21-2D38-47F7-91C5-B91171BF6DBF}" type="parTrans" cxnId="{80E7A6FF-A8DE-47AA-B494-8CCCE55436A5}">
      <dgm:prSet/>
      <dgm:spPr/>
      <dgm:t>
        <a:bodyPr/>
        <a:lstStyle/>
        <a:p>
          <a:endParaRPr lang="ru-RU"/>
        </a:p>
      </dgm:t>
    </dgm:pt>
    <dgm:pt modelId="{4C37AB74-854A-445D-9085-362D8183BB51}" type="sibTrans" cxnId="{80E7A6FF-A8DE-47AA-B494-8CCCE55436A5}">
      <dgm:prSet/>
      <dgm:spPr/>
      <dgm:t>
        <a:bodyPr/>
        <a:lstStyle/>
        <a:p>
          <a:endParaRPr lang="ru-RU"/>
        </a:p>
      </dgm:t>
    </dgm:pt>
    <dgm:pt modelId="{4805817E-3103-4B0A-A7C2-697E9C5D5D36}">
      <dgm:prSet phldrT="[Текст]" custT="1"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карьерная логистика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A11CB4-A9C8-4197-94DA-74CE0BEB12B9}" type="parTrans" cxnId="{A36CC840-05C1-4A7C-A734-9A5080FCB132}">
      <dgm:prSet/>
      <dgm:spPr/>
      <dgm:t>
        <a:bodyPr/>
        <a:lstStyle/>
        <a:p>
          <a:endParaRPr lang="ru-RU"/>
        </a:p>
      </dgm:t>
    </dgm:pt>
    <dgm:pt modelId="{9CB21296-1278-4C7F-A396-4642CD3D17A0}" type="sibTrans" cxnId="{A36CC840-05C1-4A7C-A734-9A5080FCB132}">
      <dgm:prSet/>
      <dgm:spPr/>
      <dgm:t>
        <a:bodyPr/>
        <a:lstStyle/>
        <a:p>
          <a:endParaRPr lang="ru-RU"/>
        </a:p>
      </dgm:t>
    </dgm:pt>
    <dgm:pt modelId="{DA1559AC-19BB-453A-9154-546158EAB9BC}">
      <dgm:prSet phldrT="[Текст]" custT="1"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карьерное стимулирование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43F398-A3CC-4C69-AB4D-DDAAA8979504}" type="parTrans" cxnId="{A678FE40-3BA6-436A-90B0-4DCCE0276DC3}">
      <dgm:prSet/>
      <dgm:spPr/>
      <dgm:t>
        <a:bodyPr/>
        <a:lstStyle/>
        <a:p>
          <a:endParaRPr lang="ru-RU"/>
        </a:p>
      </dgm:t>
    </dgm:pt>
    <dgm:pt modelId="{FF9D2280-29A9-41DD-A20F-838BC4396CEF}" type="sibTrans" cxnId="{A678FE40-3BA6-436A-90B0-4DCCE0276DC3}">
      <dgm:prSet/>
      <dgm:spPr/>
      <dgm:t>
        <a:bodyPr/>
        <a:lstStyle/>
        <a:p>
          <a:endParaRPr lang="ru-RU"/>
        </a:p>
      </dgm:t>
    </dgm:pt>
    <dgm:pt modelId="{6AA6B681-D544-41C1-9F20-25F8589961A2}">
      <dgm:prSet phldrT="[Текст]" custT="1"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карьерный </a:t>
          </a:r>
          <a:r>
            <a:rPr lang="ru-RU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бенчмаркинг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5872B9-BCA2-49DB-80D2-6027B4EF0DFC}" type="parTrans" cxnId="{F83F53DD-52E3-46B3-8627-E78039898543}">
      <dgm:prSet/>
      <dgm:spPr/>
      <dgm:t>
        <a:bodyPr/>
        <a:lstStyle/>
        <a:p>
          <a:endParaRPr lang="ru-RU"/>
        </a:p>
      </dgm:t>
    </dgm:pt>
    <dgm:pt modelId="{161C7250-7D69-4BE2-A795-59198F23D2C5}" type="sibTrans" cxnId="{F83F53DD-52E3-46B3-8627-E78039898543}">
      <dgm:prSet/>
      <dgm:spPr/>
      <dgm:t>
        <a:bodyPr/>
        <a:lstStyle/>
        <a:p>
          <a:endParaRPr lang="ru-RU"/>
        </a:p>
      </dgm:t>
    </dgm:pt>
    <dgm:pt modelId="{DA77160F-8B88-4ADC-AF19-539BFC3B9E87}" type="pres">
      <dgm:prSet presAssocID="{0A57D6FB-D7ED-4217-8F55-E2F47B829F94}" presName="rootnode" presStyleCnt="0">
        <dgm:presLayoutVars>
          <dgm:chMax/>
          <dgm:chPref/>
          <dgm:dir/>
          <dgm:animLvl val="lvl"/>
        </dgm:presLayoutVars>
      </dgm:prSet>
      <dgm:spPr/>
    </dgm:pt>
    <dgm:pt modelId="{52F2C23D-616E-4A0C-9B0C-C57B31DFF58F}" type="pres">
      <dgm:prSet presAssocID="{1C027E12-94B3-4FF7-870A-9E8644092F6F}" presName="composite" presStyleCnt="0"/>
      <dgm:spPr>
        <a:scene3d>
          <a:camera prst="orthographicFront"/>
          <a:lightRig rig="threePt" dir="t"/>
        </a:scene3d>
        <a:sp3d>
          <a:bevelT w="139700" h="139700" prst="divot"/>
        </a:sp3d>
      </dgm:spPr>
    </dgm:pt>
    <dgm:pt modelId="{19E6CED0-DB63-41E0-A672-635FBE3592FB}" type="pres">
      <dgm:prSet presAssocID="{1C027E12-94B3-4FF7-870A-9E8644092F6F}" presName="bentUpArrow1" presStyleLbl="alignImgPlace1" presStyleIdx="0" presStyleCnt="2"/>
      <dgm:spPr>
        <a:scene3d>
          <a:camera prst="orthographicFront"/>
          <a:lightRig rig="threePt" dir="t"/>
        </a:scene3d>
        <a:sp3d>
          <a:bevelT w="139700" h="139700" prst="divot"/>
        </a:sp3d>
      </dgm:spPr>
    </dgm:pt>
    <dgm:pt modelId="{FD6C79B7-57B8-4858-B5B4-FA2604E0EF14}" type="pres">
      <dgm:prSet presAssocID="{1C027E12-94B3-4FF7-870A-9E8644092F6F}" presName="ParentText" presStyleLbl="node1" presStyleIdx="0" presStyleCnt="3" custLinFactNeighborX="114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417219-D918-415D-964A-2A4936285742}" type="pres">
      <dgm:prSet presAssocID="{1C027E12-94B3-4FF7-870A-9E8644092F6F}" presName="ChildText" presStyleLbl="revTx" presStyleIdx="0" presStyleCnt="3" custScaleX="254583" custScaleY="99906" custLinFactNeighborX="80645" custLinFactNeighborY="-26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79B0F3-CED0-45B6-8497-4EDD11F9ABE3}" type="pres">
      <dgm:prSet presAssocID="{13DDA210-574A-419E-B0A5-14158EBB7C62}" presName="sibTrans" presStyleCnt="0"/>
      <dgm:spPr>
        <a:scene3d>
          <a:camera prst="orthographicFront"/>
          <a:lightRig rig="threePt" dir="t"/>
        </a:scene3d>
        <a:sp3d>
          <a:bevelT w="139700" h="139700" prst="divot"/>
        </a:sp3d>
      </dgm:spPr>
    </dgm:pt>
    <dgm:pt modelId="{7E4C64FF-8936-4C5E-A7BE-9385B6C78B54}" type="pres">
      <dgm:prSet presAssocID="{9B0F2A1C-A5C6-4777-9C63-1E250A477BFB}" presName="composite" presStyleCnt="0"/>
      <dgm:spPr>
        <a:scene3d>
          <a:camera prst="orthographicFront"/>
          <a:lightRig rig="threePt" dir="t"/>
        </a:scene3d>
        <a:sp3d>
          <a:bevelT w="139700" h="139700" prst="divot"/>
        </a:sp3d>
      </dgm:spPr>
    </dgm:pt>
    <dgm:pt modelId="{D72F0415-67DA-429F-B9FE-9407AA38710D}" type="pres">
      <dgm:prSet presAssocID="{9B0F2A1C-A5C6-4777-9C63-1E250A477BFB}" presName="bentUpArrow1" presStyleLbl="alignImgPlace1" presStyleIdx="1" presStyleCnt="2"/>
      <dgm:spPr>
        <a:scene3d>
          <a:camera prst="orthographicFront"/>
          <a:lightRig rig="threePt" dir="t"/>
        </a:scene3d>
        <a:sp3d>
          <a:bevelT w="139700" h="139700" prst="divot"/>
        </a:sp3d>
      </dgm:spPr>
    </dgm:pt>
    <dgm:pt modelId="{A75FA154-B7B2-4D3D-9BDC-2F53D01533E9}" type="pres">
      <dgm:prSet presAssocID="{9B0F2A1C-A5C6-4777-9C63-1E250A477BF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4EAD11-C650-4368-B62E-59B445DB581E}" type="pres">
      <dgm:prSet presAssocID="{9B0F2A1C-A5C6-4777-9C63-1E250A477BF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E909D8-62BF-4A43-A2CC-DC541FF1E994}" type="pres">
      <dgm:prSet presAssocID="{EBAD58E4-11CF-4A8C-8943-C05AC6059CFE}" presName="sibTrans" presStyleCnt="0"/>
      <dgm:spPr>
        <a:scene3d>
          <a:camera prst="orthographicFront"/>
          <a:lightRig rig="threePt" dir="t"/>
        </a:scene3d>
        <a:sp3d>
          <a:bevelT w="139700" h="139700" prst="divot"/>
        </a:sp3d>
      </dgm:spPr>
    </dgm:pt>
    <dgm:pt modelId="{9D36504D-23F8-4B47-9020-6ABE6279CBFC}" type="pres">
      <dgm:prSet presAssocID="{1D831A16-3903-4946-B19F-522A8950E753}" presName="composite" presStyleCnt="0"/>
      <dgm:spPr>
        <a:scene3d>
          <a:camera prst="orthographicFront"/>
          <a:lightRig rig="threePt" dir="t"/>
        </a:scene3d>
        <a:sp3d>
          <a:bevelT w="139700" h="139700" prst="divot"/>
        </a:sp3d>
      </dgm:spPr>
    </dgm:pt>
    <dgm:pt modelId="{12BA8AF6-A3FE-4DF9-BFD9-AC6F5383DE59}" type="pres">
      <dgm:prSet presAssocID="{1D831A16-3903-4946-B19F-522A8950E75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FFFF50-DBAD-490E-8F78-066CAE72135E}" type="pres">
      <dgm:prSet presAssocID="{1D831A16-3903-4946-B19F-522A8950E753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83F53DD-52E3-46B3-8627-E78039898543}" srcId="{1C027E12-94B3-4FF7-870A-9E8644092F6F}" destId="{6AA6B681-D544-41C1-9F20-25F8589961A2}" srcOrd="3" destOrd="0" parTransId="{085872B9-BCA2-49DB-80D2-6027B4EF0DFC}" sibTransId="{161C7250-7D69-4BE2-A795-59198F23D2C5}"/>
    <dgm:cxn modelId="{802A0385-1DB4-420B-9178-B1EAFE215F47}" type="presOf" srcId="{1D831A16-3903-4946-B19F-522A8950E753}" destId="{12BA8AF6-A3FE-4DF9-BFD9-AC6F5383DE59}" srcOrd="0" destOrd="0" presId="urn:microsoft.com/office/officeart/2005/8/layout/StepDownProcess"/>
    <dgm:cxn modelId="{369A7D20-852A-4D3A-8243-C8E52D6D7624}" type="presOf" srcId="{1C027E12-94B3-4FF7-870A-9E8644092F6F}" destId="{FD6C79B7-57B8-4858-B5B4-FA2604E0EF14}" srcOrd="0" destOrd="0" presId="urn:microsoft.com/office/officeart/2005/8/layout/StepDownProcess"/>
    <dgm:cxn modelId="{2335921A-3A18-4DFA-8451-7C6FC26CA6F1}" type="presOf" srcId="{DA1559AC-19BB-453A-9154-546158EAB9BC}" destId="{00417219-D918-415D-964A-2A4936285742}" srcOrd="0" destOrd="2" presId="urn:microsoft.com/office/officeart/2005/8/layout/StepDownProcess"/>
    <dgm:cxn modelId="{FB0A0E4D-1CF3-4D64-8D31-7DE04EDC1F23}" type="presOf" srcId="{704713E5-671D-4BE7-8EE4-CC84BFD99F6A}" destId="{00417219-D918-415D-964A-2A4936285742}" srcOrd="0" destOrd="0" presId="urn:microsoft.com/office/officeart/2005/8/layout/StepDownProcess"/>
    <dgm:cxn modelId="{D6085FA9-F716-4837-B869-98F3D28CCE3A}" type="presOf" srcId="{0A57D6FB-D7ED-4217-8F55-E2F47B829F94}" destId="{DA77160F-8B88-4ADC-AF19-539BFC3B9E87}" srcOrd="0" destOrd="0" presId="urn:microsoft.com/office/officeart/2005/8/layout/StepDownProcess"/>
    <dgm:cxn modelId="{BEDB0DB0-466E-4C9E-93E3-819F66FEB6A1}" srcId="{0A57D6FB-D7ED-4217-8F55-E2F47B829F94}" destId="{9B0F2A1C-A5C6-4777-9C63-1E250A477BFB}" srcOrd="1" destOrd="0" parTransId="{C9E7D6C1-13CC-4F92-81E2-F931A17E95A2}" sibTransId="{EBAD58E4-11CF-4A8C-8943-C05AC6059CFE}"/>
    <dgm:cxn modelId="{4831F272-3728-4B9E-B12F-6FCBD22A5FB0}" srcId="{9B0F2A1C-A5C6-4777-9C63-1E250A477BFB}" destId="{66417801-BE7A-4FA0-AC92-67F89FC653CB}" srcOrd="0" destOrd="0" parTransId="{985CE187-B146-4824-B8E7-07E1F1DD0630}" sibTransId="{396C70F4-2E93-41B7-A0F9-3CB34A1C42AA}"/>
    <dgm:cxn modelId="{A6AAFF6B-2B41-4E02-A770-229F615FE5F1}" srcId="{0A57D6FB-D7ED-4217-8F55-E2F47B829F94}" destId="{1C027E12-94B3-4FF7-870A-9E8644092F6F}" srcOrd="0" destOrd="0" parTransId="{A200AF59-79B8-4D42-A7F3-CF6E4E300898}" sibTransId="{13DDA210-574A-419E-B0A5-14158EBB7C62}"/>
    <dgm:cxn modelId="{DB10FE20-4F1F-46BE-B0D0-C6B429514534}" srcId="{1C027E12-94B3-4FF7-870A-9E8644092F6F}" destId="{704713E5-671D-4BE7-8EE4-CC84BFD99F6A}" srcOrd="0" destOrd="0" parTransId="{D4814895-9432-4F7E-9769-326A190BCCB8}" sibTransId="{7799B540-F100-4E96-B954-5FC71483EFED}"/>
    <dgm:cxn modelId="{C90569EE-58B3-4AB1-8A83-517438968ADB}" type="presOf" srcId="{9B0F2A1C-A5C6-4777-9C63-1E250A477BFB}" destId="{A75FA154-B7B2-4D3D-9BDC-2F53D01533E9}" srcOrd="0" destOrd="0" presId="urn:microsoft.com/office/officeart/2005/8/layout/StepDownProcess"/>
    <dgm:cxn modelId="{FB249581-24B3-4FF4-BD6F-1470C79B3DB8}" type="presOf" srcId="{6C819074-591F-4F41-8485-39F5DA5F0AAE}" destId="{36FFFF50-DBAD-490E-8F78-066CAE72135E}" srcOrd="0" destOrd="0" presId="urn:microsoft.com/office/officeart/2005/8/layout/StepDownProcess"/>
    <dgm:cxn modelId="{A56B75FF-DA8C-4D67-8C4B-A48DF9203CF5}" type="presOf" srcId="{66417801-BE7A-4FA0-AC92-67F89FC653CB}" destId="{384EAD11-C650-4368-B62E-59B445DB581E}" srcOrd="0" destOrd="0" presId="urn:microsoft.com/office/officeart/2005/8/layout/StepDownProcess"/>
    <dgm:cxn modelId="{05D50EC6-A023-42D3-AC1E-235C18003DB0}" srcId="{0A57D6FB-D7ED-4217-8F55-E2F47B829F94}" destId="{1D831A16-3903-4946-B19F-522A8950E753}" srcOrd="2" destOrd="0" parTransId="{FECE5E42-9CA5-458D-B857-866D279D4EC4}" sibTransId="{2009E431-5BB3-452A-BB5D-66AD2EC1A029}"/>
    <dgm:cxn modelId="{80E7A6FF-A8DE-47AA-B494-8CCCE55436A5}" srcId="{1D831A16-3903-4946-B19F-522A8950E753}" destId="{6C819074-591F-4F41-8485-39F5DA5F0AAE}" srcOrd="0" destOrd="0" parTransId="{B17CAE21-2D38-47F7-91C5-B91171BF6DBF}" sibTransId="{4C37AB74-854A-445D-9085-362D8183BB51}"/>
    <dgm:cxn modelId="{D1CD001E-EF86-43DE-B423-90EC8393B47A}" type="presOf" srcId="{6AA6B681-D544-41C1-9F20-25F8589961A2}" destId="{00417219-D918-415D-964A-2A4936285742}" srcOrd="0" destOrd="3" presId="urn:microsoft.com/office/officeart/2005/8/layout/StepDownProcess"/>
    <dgm:cxn modelId="{A36CC840-05C1-4A7C-A734-9A5080FCB132}" srcId="{1C027E12-94B3-4FF7-870A-9E8644092F6F}" destId="{4805817E-3103-4B0A-A7C2-697E9C5D5D36}" srcOrd="1" destOrd="0" parTransId="{D5A11CB4-A9C8-4197-94DA-74CE0BEB12B9}" sibTransId="{9CB21296-1278-4C7F-A396-4642CD3D17A0}"/>
    <dgm:cxn modelId="{83906B7C-180B-45A6-A68C-0B6855AAF544}" type="presOf" srcId="{4805817E-3103-4B0A-A7C2-697E9C5D5D36}" destId="{00417219-D918-415D-964A-2A4936285742}" srcOrd="0" destOrd="1" presId="urn:microsoft.com/office/officeart/2005/8/layout/StepDownProcess"/>
    <dgm:cxn modelId="{A678FE40-3BA6-436A-90B0-4DCCE0276DC3}" srcId="{1C027E12-94B3-4FF7-870A-9E8644092F6F}" destId="{DA1559AC-19BB-453A-9154-546158EAB9BC}" srcOrd="2" destOrd="0" parTransId="{1643F398-A3CC-4C69-AB4D-DDAAA8979504}" sibTransId="{FF9D2280-29A9-41DD-A20F-838BC4396CEF}"/>
    <dgm:cxn modelId="{EB9FFD0C-3EF4-432C-ADFD-F4C734622214}" type="presParOf" srcId="{DA77160F-8B88-4ADC-AF19-539BFC3B9E87}" destId="{52F2C23D-616E-4A0C-9B0C-C57B31DFF58F}" srcOrd="0" destOrd="0" presId="urn:microsoft.com/office/officeart/2005/8/layout/StepDownProcess"/>
    <dgm:cxn modelId="{E4830E16-BF07-422C-8FE7-7F599673CDD9}" type="presParOf" srcId="{52F2C23D-616E-4A0C-9B0C-C57B31DFF58F}" destId="{19E6CED0-DB63-41E0-A672-635FBE3592FB}" srcOrd="0" destOrd="0" presId="urn:microsoft.com/office/officeart/2005/8/layout/StepDownProcess"/>
    <dgm:cxn modelId="{1EA2A293-DD1E-430B-AEC1-C2FF3A89A0D2}" type="presParOf" srcId="{52F2C23D-616E-4A0C-9B0C-C57B31DFF58F}" destId="{FD6C79B7-57B8-4858-B5B4-FA2604E0EF14}" srcOrd="1" destOrd="0" presId="urn:microsoft.com/office/officeart/2005/8/layout/StepDownProcess"/>
    <dgm:cxn modelId="{989EA2D3-2DE8-483D-B403-7095A4DF238C}" type="presParOf" srcId="{52F2C23D-616E-4A0C-9B0C-C57B31DFF58F}" destId="{00417219-D918-415D-964A-2A4936285742}" srcOrd="2" destOrd="0" presId="urn:microsoft.com/office/officeart/2005/8/layout/StepDownProcess"/>
    <dgm:cxn modelId="{5E253A6F-14DF-4C2B-BD27-11E73A49656A}" type="presParOf" srcId="{DA77160F-8B88-4ADC-AF19-539BFC3B9E87}" destId="{6E79B0F3-CED0-45B6-8497-4EDD11F9ABE3}" srcOrd="1" destOrd="0" presId="urn:microsoft.com/office/officeart/2005/8/layout/StepDownProcess"/>
    <dgm:cxn modelId="{260CCE68-B028-4428-A678-FCCD69ED3CCC}" type="presParOf" srcId="{DA77160F-8B88-4ADC-AF19-539BFC3B9E87}" destId="{7E4C64FF-8936-4C5E-A7BE-9385B6C78B54}" srcOrd="2" destOrd="0" presId="urn:microsoft.com/office/officeart/2005/8/layout/StepDownProcess"/>
    <dgm:cxn modelId="{A8E8AF72-DA81-4BFA-805C-AEB1580E4B71}" type="presParOf" srcId="{7E4C64FF-8936-4C5E-A7BE-9385B6C78B54}" destId="{D72F0415-67DA-429F-B9FE-9407AA38710D}" srcOrd="0" destOrd="0" presId="urn:microsoft.com/office/officeart/2005/8/layout/StepDownProcess"/>
    <dgm:cxn modelId="{268176AB-70E0-41DD-BD15-06542F1884E0}" type="presParOf" srcId="{7E4C64FF-8936-4C5E-A7BE-9385B6C78B54}" destId="{A75FA154-B7B2-4D3D-9BDC-2F53D01533E9}" srcOrd="1" destOrd="0" presId="urn:microsoft.com/office/officeart/2005/8/layout/StepDownProcess"/>
    <dgm:cxn modelId="{E39CDD44-B205-42B3-8929-56EBE0A3E328}" type="presParOf" srcId="{7E4C64FF-8936-4C5E-A7BE-9385B6C78B54}" destId="{384EAD11-C650-4368-B62E-59B445DB581E}" srcOrd="2" destOrd="0" presId="urn:microsoft.com/office/officeart/2005/8/layout/StepDownProcess"/>
    <dgm:cxn modelId="{C0A3D6CD-DD5C-4B03-BC92-57AE60C53AF3}" type="presParOf" srcId="{DA77160F-8B88-4ADC-AF19-539BFC3B9E87}" destId="{A9E909D8-62BF-4A43-A2CC-DC541FF1E994}" srcOrd="3" destOrd="0" presId="urn:microsoft.com/office/officeart/2005/8/layout/StepDownProcess"/>
    <dgm:cxn modelId="{D05A2EDD-967B-4835-A363-A67EEF6CF026}" type="presParOf" srcId="{DA77160F-8B88-4ADC-AF19-539BFC3B9E87}" destId="{9D36504D-23F8-4B47-9020-6ABE6279CBFC}" srcOrd="4" destOrd="0" presId="urn:microsoft.com/office/officeart/2005/8/layout/StepDownProcess"/>
    <dgm:cxn modelId="{12F91D7E-BAEE-4597-9DBF-D2538959230C}" type="presParOf" srcId="{9D36504D-23F8-4B47-9020-6ABE6279CBFC}" destId="{12BA8AF6-A3FE-4DF9-BFD9-AC6F5383DE59}" srcOrd="0" destOrd="0" presId="urn:microsoft.com/office/officeart/2005/8/layout/StepDownProcess"/>
    <dgm:cxn modelId="{DA5F487F-CD62-4A1A-B033-71643B9418B5}" type="presParOf" srcId="{9D36504D-23F8-4B47-9020-6ABE6279CBFC}" destId="{36FFFF50-DBAD-490E-8F78-066CAE72135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A8AEDF-8BBE-4395-B5D0-4B81BCE5694C}" type="doc">
      <dgm:prSet loTypeId="urn:microsoft.com/office/officeart/2005/8/layout/hierarchy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B1738802-E096-4DAA-B5BB-C6253BB6E8DE}">
      <dgm:prSet phldrT="[Текст]" custT="1"/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Объективный критерий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A902CA-9441-4C47-9028-AF29419CEB97}" type="parTrans" cxnId="{92A75050-1817-47A7-958F-68ED23D7CDB3}">
      <dgm:prSet/>
      <dgm:spPr/>
      <dgm:t>
        <a:bodyPr/>
        <a:lstStyle/>
        <a:p>
          <a:endParaRPr lang="ru-RU"/>
        </a:p>
      </dgm:t>
    </dgm:pt>
    <dgm:pt modelId="{EA75B369-CDD8-4C5A-BBBE-299D33F34A25}" type="sibTrans" cxnId="{92A75050-1817-47A7-958F-68ED23D7CDB3}">
      <dgm:prSet/>
      <dgm:spPr/>
      <dgm:t>
        <a:bodyPr/>
        <a:lstStyle/>
        <a:p>
          <a:endParaRPr lang="ru-RU"/>
        </a:p>
      </dgm:t>
    </dgm:pt>
    <dgm:pt modelId="{EEBA7317-5E5F-4D2A-AE50-D672F6F08614}">
      <dgm:prSet phldrT="[Текст]" custT="1"/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r>
            <a:rPr lang="ru-RU" sz="20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Внешний:</a:t>
          </a:r>
        </a:p>
        <a:p>
          <a:r>
            <a:rPr lang="ru-RU" sz="20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социальный успех</a:t>
          </a:r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0C498C-EC16-4801-9461-82D26BD53122}" type="parTrans" cxnId="{C732514D-7DCA-4E12-BD6E-8D0121DD9F94}">
      <dgm:prSet/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endParaRPr lang="ru-RU"/>
        </a:p>
      </dgm:t>
    </dgm:pt>
    <dgm:pt modelId="{3AFE15B7-3EF7-4F11-8993-51EC32629F0C}" type="sibTrans" cxnId="{C732514D-7DCA-4E12-BD6E-8D0121DD9F94}">
      <dgm:prSet/>
      <dgm:spPr/>
      <dgm:t>
        <a:bodyPr/>
        <a:lstStyle/>
        <a:p>
          <a:endParaRPr lang="ru-RU"/>
        </a:p>
      </dgm:t>
    </dgm:pt>
    <dgm:pt modelId="{71974D15-FE7A-4FA5-8BB5-E70162DC592B}">
      <dgm:prSet phldrT="[Текст]" custT="1"/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r>
            <a:rPr lang="ru-RU" sz="20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последовательность занимаемых индивидом профес­сиональных позиций</a:t>
          </a:r>
          <a:endParaRPr lang="ru-RU" sz="2000"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46FE3B-DD56-4E0A-B8EB-6396950A29CF}" type="parTrans" cxnId="{D9D50C73-8098-4BE9-BFBF-CD0C3DA4A050}">
      <dgm:prSet/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endParaRPr lang="ru-RU"/>
        </a:p>
      </dgm:t>
    </dgm:pt>
    <dgm:pt modelId="{C605DCE4-0E7A-4BD1-85E6-F3171F8B0EAE}" type="sibTrans" cxnId="{D9D50C73-8098-4BE9-BFBF-CD0C3DA4A050}">
      <dgm:prSet/>
      <dgm:spPr/>
      <dgm:t>
        <a:bodyPr/>
        <a:lstStyle/>
        <a:p>
          <a:endParaRPr lang="ru-RU"/>
        </a:p>
      </dgm:t>
    </dgm:pt>
    <dgm:pt modelId="{FE00BC22-4174-4352-9899-AC2AC66664D8}">
      <dgm:prSet phldrT="[Текст]" custT="1"/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Субъективный критерий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76A62B-A532-4DA8-B40E-FA5C7434E5FF}" type="parTrans" cxnId="{776C1DB5-278E-4696-AF8B-D7D46DEA0DC6}">
      <dgm:prSet/>
      <dgm:spPr/>
      <dgm:t>
        <a:bodyPr/>
        <a:lstStyle/>
        <a:p>
          <a:endParaRPr lang="ru-RU"/>
        </a:p>
      </dgm:t>
    </dgm:pt>
    <dgm:pt modelId="{2CFB369E-DF80-43B5-956C-12017D104A5A}" type="sibTrans" cxnId="{776C1DB5-278E-4696-AF8B-D7D46DEA0DC6}">
      <dgm:prSet/>
      <dgm:spPr/>
      <dgm:t>
        <a:bodyPr/>
        <a:lstStyle/>
        <a:p>
          <a:endParaRPr lang="ru-RU"/>
        </a:p>
      </dgm:t>
    </dgm:pt>
    <dgm:pt modelId="{6691A229-73AD-4713-8651-5A0657454E60}">
      <dgm:prSet phldrT="[Текст]" custT="1"/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Внутренний: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удовлетворен­ность жизненной ситуацией </a:t>
          </a:r>
          <a:endParaRPr lang="ru-RU" sz="2000" dirty="0" smtClean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DB27C-DC81-4C07-A880-C65E902DEA24}" type="parTrans" cxnId="{05F73475-1F06-43FC-8E68-BA56F3D7125B}">
      <dgm:prSet/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endParaRPr lang="ru-RU"/>
        </a:p>
      </dgm:t>
    </dgm:pt>
    <dgm:pt modelId="{0F82191A-2363-476C-A2D8-06D705EAF220}" type="sibTrans" cxnId="{05F73475-1F06-43FC-8E68-BA56F3D7125B}">
      <dgm:prSet/>
      <dgm:spPr/>
      <dgm:t>
        <a:bodyPr/>
        <a:lstStyle/>
        <a:p>
          <a:endParaRPr lang="ru-RU"/>
        </a:p>
      </dgm:t>
    </dgm:pt>
    <dgm:pt modelId="{E67546CD-89A5-4413-9040-D1792E1D80E1}">
      <dgm:prSet phldrT="[Текст]" custT="1"/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r>
            <a:rPr lang="ru-RU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то, как человек воспринимает свою карьеру, каков его образ профессио­нальной жизни и собственной роли в ней</a:t>
          </a:r>
          <a:endParaRPr lang="ru-RU" sz="20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923D6E-7371-4ED4-8178-64F5052C5A73}" type="parTrans" cxnId="{242F85AA-37BF-4DD4-99EF-11DB5D9ACE75}">
      <dgm:prSet/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endParaRPr lang="ru-RU"/>
        </a:p>
      </dgm:t>
    </dgm:pt>
    <dgm:pt modelId="{20CD4F74-1F2A-4189-996B-B25E25E9A6A3}" type="sibTrans" cxnId="{242F85AA-37BF-4DD4-99EF-11DB5D9ACE75}">
      <dgm:prSet/>
      <dgm:spPr/>
      <dgm:t>
        <a:bodyPr/>
        <a:lstStyle/>
        <a:p>
          <a:endParaRPr lang="ru-RU"/>
        </a:p>
      </dgm:t>
    </dgm:pt>
    <dgm:pt modelId="{2C4338F8-62B6-41AA-9F0C-105331DA4E97}" type="pres">
      <dgm:prSet presAssocID="{92A8AEDF-8BBE-4395-B5D0-4B81BCE5694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B118D5-3C34-4D71-B48F-28446B46988B}" type="pres">
      <dgm:prSet presAssocID="{B1738802-E096-4DAA-B5BB-C6253BB6E8DE}" presName="root" presStyleCnt="0"/>
      <dgm:spPr>
        <a:scene3d>
          <a:camera prst="orthographicFront"/>
          <a:lightRig rig="threePt" dir="t"/>
        </a:scene3d>
        <a:sp3d>
          <a:bevelT w="114300" prst="artDeco"/>
        </a:sp3d>
      </dgm:spPr>
    </dgm:pt>
    <dgm:pt modelId="{68559806-3370-4D1B-BFB7-ABA3ACE4C342}" type="pres">
      <dgm:prSet presAssocID="{B1738802-E096-4DAA-B5BB-C6253BB6E8DE}" presName="rootComposite" presStyleCnt="0"/>
      <dgm:spPr>
        <a:scene3d>
          <a:camera prst="orthographicFront"/>
          <a:lightRig rig="threePt" dir="t"/>
        </a:scene3d>
        <a:sp3d>
          <a:bevelT w="114300" prst="artDeco"/>
        </a:sp3d>
      </dgm:spPr>
    </dgm:pt>
    <dgm:pt modelId="{70858C29-E11A-4410-88FE-D913AD5D6F2F}" type="pres">
      <dgm:prSet presAssocID="{B1738802-E096-4DAA-B5BB-C6253BB6E8DE}" presName="rootText" presStyleLbl="node1" presStyleIdx="0" presStyleCnt="2"/>
      <dgm:spPr/>
    </dgm:pt>
    <dgm:pt modelId="{4633DDF0-64ED-40A4-A876-80D9363A3D5F}" type="pres">
      <dgm:prSet presAssocID="{B1738802-E096-4DAA-B5BB-C6253BB6E8DE}" presName="rootConnector" presStyleLbl="node1" presStyleIdx="0" presStyleCnt="2"/>
      <dgm:spPr/>
    </dgm:pt>
    <dgm:pt modelId="{F35B39DB-30B1-498A-BED6-C90E7A8B30E6}" type="pres">
      <dgm:prSet presAssocID="{B1738802-E096-4DAA-B5BB-C6253BB6E8DE}" presName="childShape" presStyleCnt="0"/>
      <dgm:spPr>
        <a:scene3d>
          <a:camera prst="orthographicFront"/>
          <a:lightRig rig="threePt" dir="t"/>
        </a:scene3d>
        <a:sp3d>
          <a:bevelT w="114300" prst="artDeco"/>
        </a:sp3d>
      </dgm:spPr>
    </dgm:pt>
    <dgm:pt modelId="{A26D8127-5849-4196-A5D7-2F37DE637914}" type="pres">
      <dgm:prSet presAssocID="{8B0C498C-EC16-4801-9461-82D26BD53122}" presName="Name13" presStyleLbl="parChTrans1D2" presStyleIdx="0" presStyleCnt="4"/>
      <dgm:spPr/>
    </dgm:pt>
    <dgm:pt modelId="{2DD03BCE-12AE-469F-BA33-61AF8AA05E23}" type="pres">
      <dgm:prSet presAssocID="{EEBA7317-5E5F-4D2A-AE50-D672F6F08614}" presName="childText" presStyleLbl="bgAcc1" presStyleIdx="0" presStyleCnt="4" custScaleY="97364" custLinFactNeighborX="-2318" custLinFactNeighborY="-2101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D4B88A-2D2F-46BB-9902-755EC5D8A65F}" type="pres">
      <dgm:prSet presAssocID="{C046FE3B-DD56-4E0A-B8EB-6396950A29CF}" presName="Name13" presStyleLbl="parChTrans1D2" presStyleIdx="1" presStyleCnt="4"/>
      <dgm:spPr/>
    </dgm:pt>
    <dgm:pt modelId="{158F6875-9764-4620-BC4E-5EBB163BD33C}" type="pres">
      <dgm:prSet presAssocID="{71974D15-FE7A-4FA5-8BB5-E70162DC592B}" presName="childText" presStyleLbl="bgAcc1" presStyleIdx="1" presStyleCnt="4" custScaleX="1717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8EE1B0-2F33-4196-A5F8-6775A53FF880}" type="pres">
      <dgm:prSet presAssocID="{FE00BC22-4174-4352-9899-AC2AC66664D8}" presName="root" presStyleCnt="0"/>
      <dgm:spPr>
        <a:scene3d>
          <a:camera prst="orthographicFront"/>
          <a:lightRig rig="threePt" dir="t"/>
        </a:scene3d>
        <a:sp3d>
          <a:bevelT w="114300" prst="artDeco"/>
        </a:sp3d>
      </dgm:spPr>
    </dgm:pt>
    <dgm:pt modelId="{19F5703D-21A6-4388-97F3-2AAD6838933C}" type="pres">
      <dgm:prSet presAssocID="{FE00BC22-4174-4352-9899-AC2AC66664D8}" presName="rootComposite" presStyleCnt="0"/>
      <dgm:spPr>
        <a:scene3d>
          <a:camera prst="orthographicFront"/>
          <a:lightRig rig="threePt" dir="t"/>
        </a:scene3d>
        <a:sp3d>
          <a:bevelT w="114300" prst="artDeco"/>
        </a:sp3d>
      </dgm:spPr>
    </dgm:pt>
    <dgm:pt modelId="{6CFE9B87-6529-4B30-987E-01F0C6DAE6B8}" type="pres">
      <dgm:prSet presAssocID="{FE00BC22-4174-4352-9899-AC2AC66664D8}" presName="rootText" presStyleLbl="node1" presStyleIdx="1" presStyleCnt="2"/>
      <dgm:spPr/>
    </dgm:pt>
    <dgm:pt modelId="{FF776F05-623B-4D97-8BD7-C7940C258B1D}" type="pres">
      <dgm:prSet presAssocID="{FE00BC22-4174-4352-9899-AC2AC66664D8}" presName="rootConnector" presStyleLbl="node1" presStyleIdx="1" presStyleCnt="2"/>
      <dgm:spPr/>
    </dgm:pt>
    <dgm:pt modelId="{98A6165C-095B-4731-9274-CD1492092265}" type="pres">
      <dgm:prSet presAssocID="{FE00BC22-4174-4352-9899-AC2AC66664D8}" presName="childShape" presStyleCnt="0"/>
      <dgm:spPr>
        <a:scene3d>
          <a:camera prst="orthographicFront"/>
          <a:lightRig rig="threePt" dir="t"/>
        </a:scene3d>
        <a:sp3d>
          <a:bevelT w="114300" prst="artDeco"/>
        </a:sp3d>
      </dgm:spPr>
    </dgm:pt>
    <dgm:pt modelId="{0E447195-6F73-445A-A37E-3D2757B779B0}" type="pres">
      <dgm:prSet presAssocID="{848DB27C-DC81-4C07-A880-C65E902DEA24}" presName="Name13" presStyleLbl="parChTrans1D2" presStyleIdx="2" presStyleCnt="4"/>
      <dgm:spPr/>
    </dgm:pt>
    <dgm:pt modelId="{6FA629B6-B5C1-4A98-A2C2-9F6ABFB7CDA6}" type="pres">
      <dgm:prSet presAssocID="{6691A229-73AD-4713-8651-5A0657454E60}" presName="childText" presStyleLbl="bgAcc1" presStyleIdx="2" presStyleCnt="4" custLinFactNeighborX="-1159" custLinFactNeighborY="-185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1C065A-AA64-46C5-A093-7EBFCCD82D5E}" type="pres">
      <dgm:prSet presAssocID="{FC923D6E-7371-4ED4-8178-64F5052C5A73}" presName="Name13" presStyleLbl="parChTrans1D2" presStyleIdx="3" presStyleCnt="4"/>
      <dgm:spPr/>
    </dgm:pt>
    <dgm:pt modelId="{FF5DF244-4004-42D8-BD6A-78588C844EA2}" type="pres">
      <dgm:prSet presAssocID="{E67546CD-89A5-4413-9040-D1792E1D80E1}" presName="childText" presStyleLbl="bgAcc1" presStyleIdx="3" presStyleCnt="4" custScaleX="1762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75D6A8-99D1-4ABF-B78B-CF324623EB72}" type="presOf" srcId="{B1738802-E096-4DAA-B5BB-C6253BB6E8DE}" destId="{70858C29-E11A-4410-88FE-D913AD5D6F2F}" srcOrd="0" destOrd="0" presId="urn:microsoft.com/office/officeart/2005/8/layout/hierarchy3"/>
    <dgm:cxn modelId="{DF8F01BC-90C8-4974-8F70-C958CE587281}" type="presOf" srcId="{71974D15-FE7A-4FA5-8BB5-E70162DC592B}" destId="{158F6875-9764-4620-BC4E-5EBB163BD33C}" srcOrd="0" destOrd="0" presId="urn:microsoft.com/office/officeart/2005/8/layout/hierarchy3"/>
    <dgm:cxn modelId="{6626F1A4-2D97-4B00-8F4E-85D65E9D2C86}" type="presOf" srcId="{FE00BC22-4174-4352-9899-AC2AC66664D8}" destId="{FF776F05-623B-4D97-8BD7-C7940C258B1D}" srcOrd="1" destOrd="0" presId="urn:microsoft.com/office/officeart/2005/8/layout/hierarchy3"/>
    <dgm:cxn modelId="{6152AECA-E145-4BF3-96B7-3680D875032A}" type="presOf" srcId="{E67546CD-89A5-4413-9040-D1792E1D80E1}" destId="{FF5DF244-4004-42D8-BD6A-78588C844EA2}" srcOrd="0" destOrd="0" presId="urn:microsoft.com/office/officeart/2005/8/layout/hierarchy3"/>
    <dgm:cxn modelId="{9733001D-CF41-466F-9043-36581E731880}" type="presOf" srcId="{92A8AEDF-8BBE-4395-B5D0-4B81BCE5694C}" destId="{2C4338F8-62B6-41AA-9F0C-105331DA4E97}" srcOrd="0" destOrd="0" presId="urn:microsoft.com/office/officeart/2005/8/layout/hierarchy3"/>
    <dgm:cxn modelId="{05F73475-1F06-43FC-8E68-BA56F3D7125B}" srcId="{FE00BC22-4174-4352-9899-AC2AC66664D8}" destId="{6691A229-73AD-4713-8651-5A0657454E60}" srcOrd="0" destOrd="0" parTransId="{848DB27C-DC81-4C07-A880-C65E902DEA24}" sibTransId="{0F82191A-2363-476C-A2D8-06D705EAF220}"/>
    <dgm:cxn modelId="{87E4F9D4-95F5-4859-9DFA-EC6968AE1999}" type="presOf" srcId="{C046FE3B-DD56-4E0A-B8EB-6396950A29CF}" destId="{80D4B88A-2D2F-46BB-9902-755EC5D8A65F}" srcOrd="0" destOrd="0" presId="urn:microsoft.com/office/officeart/2005/8/layout/hierarchy3"/>
    <dgm:cxn modelId="{242F85AA-37BF-4DD4-99EF-11DB5D9ACE75}" srcId="{FE00BC22-4174-4352-9899-AC2AC66664D8}" destId="{E67546CD-89A5-4413-9040-D1792E1D80E1}" srcOrd="1" destOrd="0" parTransId="{FC923D6E-7371-4ED4-8178-64F5052C5A73}" sibTransId="{20CD4F74-1F2A-4189-996B-B25E25E9A6A3}"/>
    <dgm:cxn modelId="{EA0C1D8C-0BDE-42C7-8BF0-957A1BE46F68}" type="presOf" srcId="{6691A229-73AD-4713-8651-5A0657454E60}" destId="{6FA629B6-B5C1-4A98-A2C2-9F6ABFB7CDA6}" srcOrd="0" destOrd="0" presId="urn:microsoft.com/office/officeart/2005/8/layout/hierarchy3"/>
    <dgm:cxn modelId="{92A75050-1817-47A7-958F-68ED23D7CDB3}" srcId="{92A8AEDF-8BBE-4395-B5D0-4B81BCE5694C}" destId="{B1738802-E096-4DAA-B5BB-C6253BB6E8DE}" srcOrd="0" destOrd="0" parTransId="{21A902CA-9441-4C47-9028-AF29419CEB97}" sibTransId="{EA75B369-CDD8-4C5A-BBBE-299D33F34A25}"/>
    <dgm:cxn modelId="{2F04929F-859F-4F76-9013-984CCD563BB2}" type="presOf" srcId="{B1738802-E096-4DAA-B5BB-C6253BB6E8DE}" destId="{4633DDF0-64ED-40A4-A876-80D9363A3D5F}" srcOrd="1" destOrd="0" presId="urn:microsoft.com/office/officeart/2005/8/layout/hierarchy3"/>
    <dgm:cxn modelId="{D9D50C73-8098-4BE9-BFBF-CD0C3DA4A050}" srcId="{B1738802-E096-4DAA-B5BB-C6253BB6E8DE}" destId="{71974D15-FE7A-4FA5-8BB5-E70162DC592B}" srcOrd="1" destOrd="0" parTransId="{C046FE3B-DD56-4E0A-B8EB-6396950A29CF}" sibTransId="{C605DCE4-0E7A-4BD1-85E6-F3171F8B0EAE}"/>
    <dgm:cxn modelId="{88F607B9-E0E1-4467-A1BD-66EE597844A0}" type="presOf" srcId="{FE00BC22-4174-4352-9899-AC2AC66664D8}" destId="{6CFE9B87-6529-4B30-987E-01F0C6DAE6B8}" srcOrd="0" destOrd="0" presId="urn:microsoft.com/office/officeart/2005/8/layout/hierarchy3"/>
    <dgm:cxn modelId="{703F6230-12D7-4A86-9C1F-B1B9D660049A}" type="presOf" srcId="{8B0C498C-EC16-4801-9461-82D26BD53122}" destId="{A26D8127-5849-4196-A5D7-2F37DE637914}" srcOrd="0" destOrd="0" presId="urn:microsoft.com/office/officeart/2005/8/layout/hierarchy3"/>
    <dgm:cxn modelId="{B4766A03-28AD-43E3-8811-7F39FF00E90D}" type="presOf" srcId="{FC923D6E-7371-4ED4-8178-64F5052C5A73}" destId="{AE1C065A-AA64-46C5-A093-7EBFCCD82D5E}" srcOrd="0" destOrd="0" presId="urn:microsoft.com/office/officeart/2005/8/layout/hierarchy3"/>
    <dgm:cxn modelId="{C732514D-7DCA-4E12-BD6E-8D0121DD9F94}" srcId="{B1738802-E096-4DAA-B5BB-C6253BB6E8DE}" destId="{EEBA7317-5E5F-4D2A-AE50-D672F6F08614}" srcOrd="0" destOrd="0" parTransId="{8B0C498C-EC16-4801-9461-82D26BD53122}" sibTransId="{3AFE15B7-3EF7-4F11-8993-51EC32629F0C}"/>
    <dgm:cxn modelId="{4772158F-729E-48DE-8813-B3456C486B8F}" type="presOf" srcId="{848DB27C-DC81-4C07-A880-C65E902DEA24}" destId="{0E447195-6F73-445A-A37E-3D2757B779B0}" srcOrd="0" destOrd="0" presId="urn:microsoft.com/office/officeart/2005/8/layout/hierarchy3"/>
    <dgm:cxn modelId="{776C1DB5-278E-4696-AF8B-D7D46DEA0DC6}" srcId="{92A8AEDF-8BBE-4395-B5D0-4B81BCE5694C}" destId="{FE00BC22-4174-4352-9899-AC2AC66664D8}" srcOrd="1" destOrd="0" parTransId="{F476A62B-A532-4DA8-B40E-FA5C7434E5FF}" sibTransId="{2CFB369E-DF80-43B5-956C-12017D104A5A}"/>
    <dgm:cxn modelId="{94AC5DF9-95C9-4860-8B55-37F0DDA7477F}" type="presOf" srcId="{EEBA7317-5E5F-4D2A-AE50-D672F6F08614}" destId="{2DD03BCE-12AE-469F-BA33-61AF8AA05E23}" srcOrd="0" destOrd="0" presId="urn:microsoft.com/office/officeart/2005/8/layout/hierarchy3"/>
    <dgm:cxn modelId="{42BFCB2A-C447-4F64-B62E-91D8E791F80A}" type="presParOf" srcId="{2C4338F8-62B6-41AA-9F0C-105331DA4E97}" destId="{9BB118D5-3C34-4D71-B48F-28446B46988B}" srcOrd="0" destOrd="0" presId="urn:microsoft.com/office/officeart/2005/8/layout/hierarchy3"/>
    <dgm:cxn modelId="{B3AE0ADD-2855-46CF-984A-0951169AF448}" type="presParOf" srcId="{9BB118D5-3C34-4D71-B48F-28446B46988B}" destId="{68559806-3370-4D1B-BFB7-ABA3ACE4C342}" srcOrd="0" destOrd="0" presId="urn:microsoft.com/office/officeart/2005/8/layout/hierarchy3"/>
    <dgm:cxn modelId="{D429C68D-C381-4822-93BE-7F6D4CED68DF}" type="presParOf" srcId="{68559806-3370-4D1B-BFB7-ABA3ACE4C342}" destId="{70858C29-E11A-4410-88FE-D913AD5D6F2F}" srcOrd="0" destOrd="0" presId="urn:microsoft.com/office/officeart/2005/8/layout/hierarchy3"/>
    <dgm:cxn modelId="{B7E05779-45E2-4DC4-AB05-5D1523FF9015}" type="presParOf" srcId="{68559806-3370-4D1B-BFB7-ABA3ACE4C342}" destId="{4633DDF0-64ED-40A4-A876-80D9363A3D5F}" srcOrd="1" destOrd="0" presId="urn:microsoft.com/office/officeart/2005/8/layout/hierarchy3"/>
    <dgm:cxn modelId="{F9940D25-3BCF-4A43-9BEB-38B6A7C3BCDD}" type="presParOf" srcId="{9BB118D5-3C34-4D71-B48F-28446B46988B}" destId="{F35B39DB-30B1-498A-BED6-C90E7A8B30E6}" srcOrd="1" destOrd="0" presId="urn:microsoft.com/office/officeart/2005/8/layout/hierarchy3"/>
    <dgm:cxn modelId="{48A7F64B-AEDD-46E2-997A-EA6F925D3346}" type="presParOf" srcId="{F35B39DB-30B1-498A-BED6-C90E7A8B30E6}" destId="{A26D8127-5849-4196-A5D7-2F37DE637914}" srcOrd="0" destOrd="0" presId="urn:microsoft.com/office/officeart/2005/8/layout/hierarchy3"/>
    <dgm:cxn modelId="{7D2DC701-947C-4345-A35F-EDC6B681ED2C}" type="presParOf" srcId="{F35B39DB-30B1-498A-BED6-C90E7A8B30E6}" destId="{2DD03BCE-12AE-469F-BA33-61AF8AA05E23}" srcOrd="1" destOrd="0" presId="urn:microsoft.com/office/officeart/2005/8/layout/hierarchy3"/>
    <dgm:cxn modelId="{11FB76E2-1D62-4215-84DC-D0BADE003590}" type="presParOf" srcId="{F35B39DB-30B1-498A-BED6-C90E7A8B30E6}" destId="{80D4B88A-2D2F-46BB-9902-755EC5D8A65F}" srcOrd="2" destOrd="0" presId="urn:microsoft.com/office/officeart/2005/8/layout/hierarchy3"/>
    <dgm:cxn modelId="{E69458BE-2E13-4968-BD23-05A905D0AEA0}" type="presParOf" srcId="{F35B39DB-30B1-498A-BED6-C90E7A8B30E6}" destId="{158F6875-9764-4620-BC4E-5EBB163BD33C}" srcOrd="3" destOrd="0" presId="urn:microsoft.com/office/officeart/2005/8/layout/hierarchy3"/>
    <dgm:cxn modelId="{CD084950-552C-4785-8E4B-F9F66D7839D5}" type="presParOf" srcId="{2C4338F8-62B6-41AA-9F0C-105331DA4E97}" destId="{298EE1B0-2F33-4196-A5F8-6775A53FF880}" srcOrd="1" destOrd="0" presId="urn:microsoft.com/office/officeart/2005/8/layout/hierarchy3"/>
    <dgm:cxn modelId="{C53E03F3-190E-47E0-BEA7-E3D1DEAFBD89}" type="presParOf" srcId="{298EE1B0-2F33-4196-A5F8-6775A53FF880}" destId="{19F5703D-21A6-4388-97F3-2AAD6838933C}" srcOrd="0" destOrd="0" presId="urn:microsoft.com/office/officeart/2005/8/layout/hierarchy3"/>
    <dgm:cxn modelId="{A3271C0C-78D1-4FF2-9155-44E8F4D54E2A}" type="presParOf" srcId="{19F5703D-21A6-4388-97F3-2AAD6838933C}" destId="{6CFE9B87-6529-4B30-987E-01F0C6DAE6B8}" srcOrd="0" destOrd="0" presId="urn:microsoft.com/office/officeart/2005/8/layout/hierarchy3"/>
    <dgm:cxn modelId="{7EF55289-746F-4654-A09A-4DC54DF2DF28}" type="presParOf" srcId="{19F5703D-21A6-4388-97F3-2AAD6838933C}" destId="{FF776F05-623B-4D97-8BD7-C7940C258B1D}" srcOrd="1" destOrd="0" presId="urn:microsoft.com/office/officeart/2005/8/layout/hierarchy3"/>
    <dgm:cxn modelId="{C9412328-8686-440A-8C00-601F52CE1C20}" type="presParOf" srcId="{298EE1B0-2F33-4196-A5F8-6775A53FF880}" destId="{98A6165C-095B-4731-9274-CD1492092265}" srcOrd="1" destOrd="0" presId="urn:microsoft.com/office/officeart/2005/8/layout/hierarchy3"/>
    <dgm:cxn modelId="{AD0DB7AB-D381-46E1-80B4-E2B29F3CCAAC}" type="presParOf" srcId="{98A6165C-095B-4731-9274-CD1492092265}" destId="{0E447195-6F73-445A-A37E-3D2757B779B0}" srcOrd="0" destOrd="0" presId="urn:microsoft.com/office/officeart/2005/8/layout/hierarchy3"/>
    <dgm:cxn modelId="{07E8A031-F15E-4A26-995A-2DE7DB109E5E}" type="presParOf" srcId="{98A6165C-095B-4731-9274-CD1492092265}" destId="{6FA629B6-B5C1-4A98-A2C2-9F6ABFB7CDA6}" srcOrd="1" destOrd="0" presId="urn:microsoft.com/office/officeart/2005/8/layout/hierarchy3"/>
    <dgm:cxn modelId="{B8F8DE60-993C-49C6-B6FC-6CA24F563ED1}" type="presParOf" srcId="{98A6165C-095B-4731-9274-CD1492092265}" destId="{AE1C065A-AA64-46C5-A093-7EBFCCD82D5E}" srcOrd="2" destOrd="0" presId="urn:microsoft.com/office/officeart/2005/8/layout/hierarchy3"/>
    <dgm:cxn modelId="{286F0E76-B19B-4D69-83CE-228AB2711728}" type="presParOf" srcId="{98A6165C-095B-4731-9274-CD1492092265}" destId="{FF5DF244-4004-42D8-BD6A-78588C844EA2}" srcOrd="3" destOrd="0" presId="urn:microsoft.com/office/officeart/2005/8/layout/hierarchy3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5E7999-CA06-4164-8DFE-4BDAAD5AE3E6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>
        <a:scene3d>
          <a:camera prst="isometricOffAxis1Right"/>
          <a:lightRig rig="threePt" dir="t"/>
        </a:scene3d>
      </dgm:spPr>
    </dgm:pt>
    <dgm:pt modelId="{1F710708-BB5F-49F1-8762-2C0EE45A3FB6}">
      <dgm:prSet phldrT="[Текст]" custT="1"/>
      <dgm:spPr/>
      <dgm:t>
        <a:bodyPr/>
        <a:lstStyle/>
        <a:p>
          <a:r>
            <a:rPr lang="ru-RU" sz="24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Поведение человека регулируется его системой диспозиций (установок различного уровня), основанной на потребностях </a:t>
          </a:r>
          <a:r>
            <a: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ru-RU" sz="2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В.А.Ядов</a:t>
          </a:r>
          <a:r>
            <a: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endParaRPr lang="ru-RU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B4CA49-DE13-4219-8854-159D9CB8F31C}" type="parTrans" cxnId="{4346491B-CCE3-4889-A731-4C346DA89AFC}">
      <dgm:prSet/>
      <dgm:spPr/>
      <dgm:t>
        <a:bodyPr/>
        <a:lstStyle/>
        <a:p>
          <a:endParaRPr lang="ru-RU"/>
        </a:p>
      </dgm:t>
    </dgm:pt>
    <dgm:pt modelId="{DF79C84A-6CA5-4B4B-BAAC-84D8A47447A4}" type="sibTrans" cxnId="{4346491B-CCE3-4889-A731-4C346DA89AFC}">
      <dgm:prSet/>
      <dgm:spPr/>
      <dgm:t>
        <a:bodyPr/>
        <a:lstStyle/>
        <a:p>
          <a:endParaRPr lang="ru-RU"/>
        </a:p>
      </dgm:t>
    </dgm:pt>
    <dgm:pt modelId="{A31AF8FC-123D-478B-94E9-9A1C09826C59}">
      <dgm:prSet phldrT="[Текст]" custT="1"/>
      <dgm:spPr/>
      <dgm:t>
        <a:bodyPr/>
        <a:lstStyle/>
        <a:p>
          <a:r>
            <a: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Карьерные ориентации - некоторый смысл, который человек хочет реализо­вать при выборе и осуществлении своей карьеры, это индивидуаль­ные сочетание и последовательность аттитюдов, связанных с опы­том и активностью в сфере работы на протяжении всей жизни</a:t>
          </a:r>
          <a:endParaRPr lang="ru-RU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2C18D0-D423-405D-B657-95758E8086B0}" type="parTrans" cxnId="{28B095D0-0E15-4E00-986C-E2ECB40F1F94}">
      <dgm:prSet/>
      <dgm:spPr/>
      <dgm:t>
        <a:bodyPr/>
        <a:lstStyle/>
        <a:p>
          <a:endParaRPr lang="ru-RU"/>
        </a:p>
      </dgm:t>
    </dgm:pt>
    <dgm:pt modelId="{9F1DD711-7876-417C-BEE9-539810DF1CC2}" type="sibTrans" cxnId="{28B095D0-0E15-4E00-986C-E2ECB40F1F94}">
      <dgm:prSet/>
      <dgm:spPr/>
      <dgm:t>
        <a:bodyPr/>
        <a:lstStyle/>
        <a:p>
          <a:endParaRPr lang="ru-RU"/>
        </a:p>
      </dgm:t>
    </dgm:pt>
    <dgm:pt modelId="{82BE25FB-8501-4C31-8F11-FA4F3EFDBA94}">
      <dgm:prSet phldrT="[Текст]" custT="1"/>
      <dgm:spPr/>
      <dgm:t>
        <a:bodyPr/>
        <a:lstStyle/>
        <a:p>
          <a:pPr algn="just"/>
          <a:r>
            <a: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Удовлетворенность работой (а во многом и жизнью в целом) зависит от того, в какой мере человек находит адекватные возможности для реализации своих способностей, интересов и свойств личности в про­фессиональной ситуации, что в значительной степени определяется возможностью играть ту роль, которая считалась подходящей на ста­дии профессионального развития</a:t>
          </a:r>
          <a:endParaRPr lang="ru-RU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7001EB-C6C5-4EE0-826B-6FE5BBFCB072}" type="parTrans" cxnId="{22552397-9961-4C8F-9A83-0B336E3E73A9}">
      <dgm:prSet/>
      <dgm:spPr/>
      <dgm:t>
        <a:bodyPr/>
        <a:lstStyle/>
        <a:p>
          <a:endParaRPr lang="ru-RU"/>
        </a:p>
      </dgm:t>
    </dgm:pt>
    <dgm:pt modelId="{8F014250-ECAF-4C75-90AB-8380C81ADA4E}" type="sibTrans" cxnId="{22552397-9961-4C8F-9A83-0B336E3E73A9}">
      <dgm:prSet/>
      <dgm:spPr/>
      <dgm:t>
        <a:bodyPr/>
        <a:lstStyle/>
        <a:p>
          <a:endParaRPr lang="ru-RU"/>
        </a:p>
      </dgm:t>
    </dgm:pt>
    <dgm:pt modelId="{49FF5F17-C04F-4788-A6D2-6E66D1085A9A}" type="pres">
      <dgm:prSet presAssocID="{145E7999-CA06-4164-8DFE-4BDAAD5AE3E6}" presName="linearFlow" presStyleCnt="0">
        <dgm:presLayoutVars>
          <dgm:dir/>
          <dgm:resizeHandles val="exact"/>
        </dgm:presLayoutVars>
      </dgm:prSet>
      <dgm:spPr/>
    </dgm:pt>
    <dgm:pt modelId="{F3D5750D-2D96-4328-87AF-72D9C6EFA67D}" type="pres">
      <dgm:prSet presAssocID="{1F710708-BB5F-49F1-8762-2C0EE45A3FB6}" presName="composite" presStyleCnt="0"/>
      <dgm:spPr/>
    </dgm:pt>
    <dgm:pt modelId="{253B896B-AA88-4BC1-9472-EBE644933D6A}" type="pres">
      <dgm:prSet presAssocID="{1F710708-BB5F-49F1-8762-2C0EE45A3FB6}" presName="imgShp" presStyleLbl="fgImgPlace1" presStyleIdx="0" presStyleCnt="3" custScaleX="69653" custScaleY="52884" custLinFactNeighborX="-74584" custLinFactNeighborY="6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A5C6A780-6C52-414B-8210-624AD1F66661}" type="pres">
      <dgm:prSet presAssocID="{1F710708-BB5F-49F1-8762-2C0EE45A3FB6}" presName="txShp" presStyleLbl="node1" presStyleIdx="0" presStyleCnt="3" custScaleX="1270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B60801-B76A-4F1C-ABC2-57EE2F81344A}" type="pres">
      <dgm:prSet presAssocID="{DF79C84A-6CA5-4B4B-BAAC-84D8A47447A4}" presName="spacing" presStyleCnt="0"/>
      <dgm:spPr/>
    </dgm:pt>
    <dgm:pt modelId="{22C1F003-09C7-4DE4-A2C6-5B697C6AC88F}" type="pres">
      <dgm:prSet presAssocID="{A31AF8FC-123D-478B-94E9-9A1C09826C59}" presName="composite" presStyleCnt="0"/>
      <dgm:spPr/>
    </dgm:pt>
    <dgm:pt modelId="{E823D4CC-5A16-4A61-976E-234D20DE0B44}" type="pres">
      <dgm:prSet presAssocID="{A31AF8FC-123D-478B-94E9-9A1C09826C59}" presName="imgShp" presStyleLbl="fgImgPlace1" presStyleIdx="1" presStyleCnt="3" custScaleX="75879" custScaleY="77375" custLinFactNeighborX="-94956" custLinFactNeighborY="-616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BE975E55-3E47-49F6-8017-104964ED3006}" type="pres">
      <dgm:prSet presAssocID="{A31AF8FC-123D-478B-94E9-9A1C09826C59}" presName="txShp" presStyleLbl="node1" presStyleIdx="1" presStyleCnt="3" custScaleX="1494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EA7471-37A6-4FA9-8C57-8B651C95ACDE}" type="pres">
      <dgm:prSet presAssocID="{9F1DD711-7876-417C-BEE9-539810DF1CC2}" presName="spacing" presStyleCnt="0"/>
      <dgm:spPr/>
    </dgm:pt>
    <dgm:pt modelId="{4D1E5104-4526-4597-9AAB-F2FFD9977E98}" type="pres">
      <dgm:prSet presAssocID="{82BE25FB-8501-4C31-8F11-FA4F3EFDBA94}" presName="composite" presStyleCnt="0"/>
      <dgm:spPr/>
    </dgm:pt>
    <dgm:pt modelId="{F4995EB3-F9CA-4065-AD64-2BF8E667A829}" type="pres">
      <dgm:prSet presAssocID="{82BE25FB-8501-4C31-8F11-FA4F3EFDBA94}" presName="imgShp" presStyleLbl="fgImgPlace1" presStyleIdx="2" presStyleCnt="3" custScaleX="63551" custScaleY="63582" custLinFactX="-1120" custLinFactNeighborX="-100000" custLinFactNeighborY="-924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1A796D9-4539-4EAF-A327-2C0FBF6F2C12}" type="pres">
      <dgm:prSet presAssocID="{82BE25FB-8501-4C31-8F11-FA4F3EFDBA94}" presName="txShp" presStyleLbl="node1" presStyleIdx="2" presStyleCnt="3" custScaleX="138504" custScaleY="14716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E87C6D6-3860-439C-83E9-11C94528FBFE}" type="presOf" srcId="{1F710708-BB5F-49F1-8762-2C0EE45A3FB6}" destId="{A5C6A780-6C52-414B-8210-624AD1F66661}" srcOrd="0" destOrd="0" presId="urn:microsoft.com/office/officeart/2005/8/layout/vList3"/>
    <dgm:cxn modelId="{A652EE67-C039-4760-B75F-2523A11CDFD9}" type="presOf" srcId="{82BE25FB-8501-4C31-8F11-FA4F3EFDBA94}" destId="{F1A796D9-4539-4EAF-A327-2C0FBF6F2C12}" srcOrd="0" destOrd="0" presId="urn:microsoft.com/office/officeart/2005/8/layout/vList3"/>
    <dgm:cxn modelId="{4346491B-CCE3-4889-A731-4C346DA89AFC}" srcId="{145E7999-CA06-4164-8DFE-4BDAAD5AE3E6}" destId="{1F710708-BB5F-49F1-8762-2C0EE45A3FB6}" srcOrd="0" destOrd="0" parTransId="{02B4CA49-DE13-4219-8854-159D9CB8F31C}" sibTransId="{DF79C84A-6CA5-4B4B-BAAC-84D8A47447A4}"/>
    <dgm:cxn modelId="{22552397-9961-4C8F-9A83-0B336E3E73A9}" srcId="{145E7999-CA06-4164-8DFE-4BDAAD5AE3E6}" destId="{82BE25FB-8501-4C31-8F11-FA4F3EFDBA94}" srcOrd="2" destOrd="0" parTransId="{407001EB-C6C5-4EE0-826B-6FE5BBFCB072}" sibTransId="{8F014250-ECAF-4C75-90AB-8380C81ADA4E}"/>
    <dgm:cxn modelId="{4ECEE5F5-7FB5-4DF7-996E-08837566BDC5}" type="presOf" srcId="{A31AF8FC-123D-478B-94E9-9A1C09826C59}" destId="{BE975E55-3E47-49F6-8017-104964ED3006}" srcOrd="0" destOrd="0" presId="urn:microsoft.com/office/officeart/2005/8/layout/vList3"/>
    <dgm:cxn modelId="{7897B717-216B-4C43-B4E3-FD376FFA46D8}" type="presOf" srcId="{145E7999-CA06-4164-8DFE-4BDAAD5AE3E6}" destId="{49FF5F17-C04F-4788-A6D2-6E66D1085A9A}" srcOrd="0" destOrd="0" presId="urn:microsoft.com/office/officeart/2005/8/layout/vList3"/>
    <dgm:cxn modelId="{28B095D0-0E15-4E00-986C-E2ECB40F1F94}" srcId="{145E7999-CA06-4164-8DFE-4BDAAD5AE3E6}" destId="{A31AF8FC-123D-478B-94E9-9A1C09826C59}" srcOrd="1" destOrd="0" parTransId="{C72C18D0-D423-405D-B657-95758E8086B0}" sibTransId="{9F1DD711-7876-417C-BEE9-539810DF1CC2}"/>
    <dgm:cxn modelId="{E9C214EE-66C3-45A1-9E0A-C7BE5392F45C}" type="presParOf" srcId="{49FF5F17-C04F-4788-A6D2-6E66D1085A9A}" destId="{F3D5750D-2D96-4328-87AF-72D9C6EFA67D}" srcOrd="0" destOrd="0" presId="urn:microsoft.com/office/officeart/2005/8/layout/vList3"/>
    <dgm:cxn modelId="{DEFC0602-DCF6-49A0-9EB0-C7498107E1DC}" type="presParOf" srcId="{F3D5750D-2D96-4328-87AF-72D9C6EFA67D}" destId="{253B896B-AA88-4BC1-9472-EBE644933D6A}" srcOrd="0" destOrd="0" presId="urn:microsoft.com/office/officeart/2005/8/layout/vList3"/>
    <dgm:cxn modelId="{D0627067-63C3-428C-A54E-69E6DA48337B}" type="presParOf" srcId="{F3D5750D-2D96-4328-87AF-72D9C6EFA67D}" destId="{A5C6A780-6C52-414B-8210-624AD1F66661}" srcOrd="1" destOrd="0" presId="urn:microsoft.com/office/officeart/2005/8/layout/vList3"/>
    <dgm:cxn modelId="{FF351123-F955-4A4A-9AA0-5385D88B132C}" type="presParOf" srcId="{49FF5F17-C04F-4788-A6D2-6E66D1085A9A}" destId="{4CB60801-B76A-4F1C-ABC2-57EE2F81344A}" srcOrd="1" destOrd="0" presId="urn:microsoft.com/office/officeart/2005/8/layout/vList3"/>
    <dgm:cxn modelId="{2A909A26-CE99-45C5-8799-F83D408533CF}" type="presParOf" srcId="{49FF5F17-C04F-4788-A6D2-6E66D1085A9A}" destId="{22C1F003-09C7-4DE4-A2C6-5B697C6AC88F}" srcOrd="2" destOrd="0" presId="urn:microsoft.com/office/officeart/2005/8/layout/vList3"/>
    <dgm:cxn modelId="{AF163576-F463-4C01-B82B-14928CEFCC02}" type="presParOf" srcId="{22C1F003-09C7-4DE4-A2C6-5B697C6AC88F}" destId="{E823D4CC-5A16-4A61-976E-234D20DE0B44}" srcOrd="0" destOrd="0" presId="urn:microsoft.com/office/officeart/2005/8/layout/vList3"/>
    <dgm:cxn modelId="{2BBE6691-37E8-471D-B265-F1B01CAAD880}" type="presParOf" srcId="{22C1F003-09C7-4DE4-A2C6-5B697C6AC88F}" destId="{BE975E55-3E47-49F6-8017-104964ED3006}" srcOrd="1" destOrd="0" presId="urn:microsoft.com/office/officeart/2005/8/layout/vList3"/>
    <dgm:cxn modelId="{BAEBF38D-2529-4BD7-8ACC-840DF15F0EE9}" type="presParOf" srcId="{49FF5F17-C04F-4788-A6D2-6E66D1085A9A}" destId="{A3EA7471-37A6-4FA9-8C57-8B651C95ACDE}" srcOrd="3" destOrd="0" presId="urn:microsoft.com/office/officeart/2005/8/layout/vList3"/>
    <dgm:cxn modelId="{6219CD87-0255-466A-94E7-A8C5E53233EC}" type="presParOf" srcId="{49FF5F17-C04F-4788-A6D2-6E66D1085A9A}" destId="{4D1E5104-4526-4597-9AAB-F2FFD9977E98}" srcOrd="4" destOrd="0" presId="urn:microsoft.com/office/officeart/2005/8/layout/vList3"/>
    <dgm:cxn modelId="{3C8F3624-059B-4755-8C3B-7113CA1A27F3}" type="presParOf" srcId="{4D1E5104-4526-4597-9AAB-F2FFD9977E98}" destId="{F4995EB3-F9CA-4065-AD64-2BF8E667A829}" srcOrd="0" destOrd="0" presId="urn:microsoft.com/office/officeart/2005/8/layout/vList3"/>
    <dgm:cxn modelId="{F1C5B17C-C3A6-438E-83EB-1B7AAA90FC3C}" type="presParOf" srcId="{4D1E5104-4526-4597-9AAB-F2FFD9977E98}" destId="{F1A796D9-4539-4EAF-A327-2C0FBF6F2C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8A6780-1C5B-43E6-9BA7-0D7E9DF9F8D1}" type="doc">
      <dgm:prSet loTypeId="urn:microsoft.com/office/officeart/2005/8/layout/matrix3" loCatId="matrix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25E5D9D5-12D6-4BD5-9BB4-56A31FFF35CD}">
      <dgm:prSet phldrT="[Текст]" custT="1"/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r>
            <a:rPr lang="ru-RU" sz="1800" b="1" i="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актуальное Я </a:t>
          </a:r>
        </a:p>
        <a:p>
          <a:r>
            <a:rPr lang="ru-RU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каким себя видит профессионал в данный момент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1C8917-ED95-4AB2-8B4F-AE3ACA5F0A0B}" type="parTrans" cxnId="{9565D628-FE83-43B3-9F26-92E3D8EBB3F1}">
      <dgm:prSet/>
      <dgm:spPr/>
      <dgm:t>
        <a:bodyPr/>
        <a:lstStyle/>
        <a:p>
          <a:endParaRPr lang="ru-RU"/>
        </a:p>
      </dgm:t>
    </dgm:pt>
    <dgm:pt modelId="{FC09F8D9-5E8E-485E-991E-73010D0CA1AD}" type="sibTrans" cxnId="{9565D628-FE83-43B3-9F26-92E3D8EBB3F1}">
      <dgm:prSet/>
      <dgm:spPr/>
      <dgm:t>
        <a:bodyPr/>
        <a:lstStyle/>
        <a:p>
          <a:endParaRPr lang="ru-RU"/>
        </a:p>
      </dgm:t>
    </dgm:pt>
    <dgm:pt modelId="{3B91D3C0-5791-4408-AE13-625DEEC649F6}">
      <dgm:prSet phldrT="[Текст]" custT="1"/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r>
            <a:rPr lang="ru-RU" sz="1800" b="1" i="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ретроспективное Я</a:t>
          </a:r>
        </a:p>
        <a:p>
          <a:r>
            <a:rPr lang="ru-RU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каким он себя оценивает по сравнению с началом работы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585FE2-0D33-4052-9CFD-2799C1DAC89F}" type="parTrans" cxnId="{D763F7A5-C8CE-4DBA-878F-4852C46BF773}">
      <dgm:prSet/>
      <dgm:spPr/>
      <dgm:t>
        <a:bodyPr/>
        <a:lstStyle/>
        <a:p>
          <a:endParaRPr lang="ru-RU"/>
        </a:p>
      </dgm:t>
    </dgm:pt>
    <dgm:pt modelId="{4A4DEDF0-1CF7-4A7F-BCCA-993D0D8BD977}" type="sibTrans" cxnId="{D763F7A5-C8CE-4DBA-878F-4852C46BF773}">
      <dgm:prSet/>
      <dgm:spPr/>
      <dgm:t>
        <a:bodyPr/>
        <a:lstStyle/>
        <a:p>
          <a:endParaRPr lang="ru-RU"/>
        </a:p>
      </dgm:t>
    </dgm:pt>
    <dgm:pt modelId="{EACC5A88-D47F-45FE-875B-5CD428FFB9FE}">
      <dgm:prSet phldrT="[Текст]" custT="1"/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r>
            <a:rPr lang="ru-RU" sz="1800" b="1" i="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рефлексивное Я</a:t>
          </a:r>
        </a:p>
        <a:p>
          <a:r>
            <a:rPr lang="ru-RU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как, с точки зрения профессионала, его воспринимают другие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B99C95-8653-4AF3-823F-A5C666C60E7C}" type="parTrans" cxnId="{5033A371-6CFF-481B-A5DA-9BDDF0D79BEA}">
      <dgm:prSet/>
      <dgm:spPr/>
      <dgm:t>
        <a:bodyPr/>
        <a:lstStyle/>
        <a:p>
          <a:endParaRPr lang="ru-RU"/>
        </a:p>
      </dgm:t>
    </dgm:pt>
    <dgm:pt modelId="{E3FB522F-F7E7-4373-90B4-D32DF5F5E3F4}" type="sibTrans" cxnId="{5033A371-6CFF-481B-A5DA-9BDDF0D79BEA}">
      <dgm:prSet/>
      <dgm:spPr/>
      <dgm:t>
        <a:bodyPr/>
        <a:lstStyle/>
        <a:p>
          <a:endParaRPr lang="ru-RU"/>
        </a:p>
      </dgm:t>
    </dgm:pt>
    <dgm:pt modelId="{B4220861-3F7A-4BA6-93A2-79B44473D895}">
      <dgm:prSet phldrT="[Текст]" custT="1"/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r>
            <a:rPr lang="ru-RU" sz="1800" b="1" i="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идеальное Я</a:t>
          </a:r>
        </a:p>
        <a:p>
          <a:r>
            <a:rPr lang="ru-RU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каким профессионал хочет стать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30E22A-6AC6-4C55-A83E-940D6BE39AFA}" type="parTrans" cxnId="{F2D5B7AF-44BC-4704-81F9-705E91E9503C}">
      <dgm:prSet/>
      <dgm:spPr/>
      <dgm:t>
        <a:bodyPr/>
        <a:lstStyle/>
        <a:p>
          <a:endParaRPr lang="ru-RU"/>
        </a:p>
      </dgm:t>
    </dgm:pt>
    <dgm:pt modelId="{2939CE77-17AE-4FAF-AEED-0FEAECED4E54}" type="sibTrans" cxnId="{F2D5B7AF-44BC-4704-81F9-705E91E9503C}">
      <dgm:prSet/>
      <dgm:spPr/>
      <dgm:t>
        <a:bodyPr/>
        <a:lstStyle/>
        <a:p>
          <a:endParaRPr lang="ru-RU"/>
        </a:p>
      </dgm:t>
    </dgm:pt>
    <dgm:pt modelId="{1477F3EC-9360-4404-A938-D46D73E29397}" type="pres">
      <dgm:prSet presAssocID="{AA8A6780-1C5B-43E6-9BA7-0D7E9DF9F8D1}" presName="matrix" presStyleCnt="0">
        <dgm:presLayoutVars>
          <dgm:chMax val="1"/>
          <dgm:dir/>
          <dgm:resizeHandles val="exact"/>
        </dgm:presLayoutVars>
      </dgm:prSet>
      <dgm:spPr/>
    </dgm:pt>
    <dgm:pt modelId="{23A45B76-5ADC-47FD-9144-63265FF02330}" type="pres">
      <dgm:prSet presAssocID="{AA8A6780-1C5B-43E6-9BA7-0D7E9DF9F8D1}" presName="diamond" presStyleLbl="bgShp" presStyleIdx="0" presStyleCnt="1"/>
      <dgm:spPr>
        <a:scene3d>
          <a:camera prst="orthographicFront"/>
          <a:lightRig rig="threePt" dir="t"/>
        </a:scene3d>
        <a:sp3d>
          <a:bevelT w="114300" prst="artDeco"/>
        </a:sp3d>
      </dgm:spPr>
    </dgm:pt>
    <dgm:pt modelId="{C83E100C-D517-4620-BA23-DBA117542623}" type="pres">
      <dgm:prSet presAssocID="{AA8A6780-1C5B-43E6-9BA7-0D7E9DF9F8D1}" presName="quad1" presStyleLbl="node1" presStyleIdx="0" presStyleCnt="4" custScaleX="138113" custLinFactNeighborX="-45631" custLinFactNeighborY="-40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83A751-452A-45B8-AFFF-3C338D7CA6FA}" type="pres">
      <dgm:prSet presAssocID="{AA8A6780-1C5B-43E6-9BA7-0D7E9DF9F8D1}" presName="quad2" presStyleLbl="node1" presStyleIdx="1" presStyleCnt="4" custScaleX="128745" custLinFactNeighborX="57377" custLinFactNeighborY="-22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FC50E5-0690-4657-9BE4-217292F2861B}" type="pres">
      <dgm:prSet presAssocID="{AA8A6780-1C5B-43E6-9BA7-0D7E9DF9F8D1}" presName="quad3" presStyleLbl="node1" presStyleIdx="2" presStyleCnt="4" custScaleX="141094" custLinFactNeighborX="-66413" custLinFactNeighborY="4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1C5FD8-B8B3-4786-AB78-D842FC236091}" type="pres">
      <dgm:prSet presAssocID="{AA8A6780-1C5B-43E6-9BA7-0D7E9DF9F8D1}" presName="quad4" presStyleLbl="node1" presStyleIdx="3" presStyleCnt="4" custScaleX="130553" custLinFactNeighborX="70931" custLinFactNeighborY="58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2D5B7AF-44BC-4704-81F9-705E91E9503C}" srcId="{AA8A6780-1C5B-43E6-9BA7-0D7E9DF9F8D1}" destId="{B4220861-3F7A-4BA6-93A2-79B44473D895}" srcOrd="3" destOrd="0" parTransId="{8730E22A-6AC6-4C55-A83E-940D6BE39AFA}" sibTransId="{2939CE77-17AE-4FAF-AEED-0FEAECED4E54}"/>
    <dgm:cxn modelId="{C4977E65-2A66-4B16-9DF2-91C3DEF4CE32}" type="presOf" srcId="{AA8A6780-1C5B-43E6-9BA7-0D7E9DF9F8D1}" destId="{1477F3EC-9360-4404-A938-D46D73E29397}" srcOrd="0" destOrd="0" presId="urn:microsoft.com/office/officeart/2005/8/layout/matrix3"/>
    <dgm:cxn modelId="{9565D628-FE83-43B3-9F26-92E3D8EBB3F1}" srcId="{AA8A6780-1C5B-43E6-9BA7-0D7E9DF9F8D1}" destId="{25E5D9D5-12D6-4BD5-9BB4-56A31FFF35CD}" srcOrd="0" destOrd="0" parTransId="{FD1C8917-ED95-4AB2-8B4F-AE3ACA5F0A0B}" sibTransId="{FC09F8D9-5E8E-485E-991E-73010D0CA1AD}"/>
    <dgm:cxn modelId="{F4B44F11-DD64-4B2A-91F7-AD0C9AB82E01}" type="presOf" srcId="{B4220861-3F7A-4BA6-93A2-79B44473D895}" destId="{411C5FD8-B8B3-4786-AB78-D842FC236091}" srcOrd="0" destOrd="0" presId="urn:microsoft.com/office/officeart/2005/8/layout/matrix3"/>
    <dgm:cxn modelId="{14871311-D205-46A4-B7F4-1E4DDDEA329E}" type="presOf" srcId="{3B91D3C0-5791-4408-AE13-625DEEC649F6}" destId="{4B83A751-452A-45B8-AFFF-3C338D7CA6FA}" srcOrd="0" destOrd="0" presId="urn:microsoft.com/office/officeart/2005/8/layout/matrix3"/>
    <dgm:cxn modelId="{EF989FEC-BB26-463A-B144-C9726F2915AE}" type="presOf" srcId="{25E5D9D5-12D6-4BD5-9BB4-56A31FFF35CD}" destId="{C83E100C-D517-4620-BA23-DBA117542623}" srcOrd="0" destOrd="0" presId="urn:microsoft.com/office/officeart/2005/8/layout/matrix3"/>
    <dgm:cxn modelId="{D763F7A5-C8CE-4DBA-878F-4852C46BF773}" srcId="{AA8A6780-1C5B-43E6-9BA7-0D7E9DF9F8D1}" destId="{3B91D3C0-5791-4408-AE13-625DEEC649F6}" srcOrd="1" destOrd="0" parTransId="{D6585FE2-0D33-4052-9CFD-2799C1DAC89F}" sibTransId="{4A4DEDF0-1CF7-4A7F-BCCA-993D0D8BD977}"/>
    <dgm:cxn modelId="{786A4190-6656-491C-80E7-F9EB0CC79F8B}" type="presOf" srcId="{EACC5A88-D47F-45FE-875B-5CD428FFB9FE}" destId="{EFFC50E5-0690-4657-9BE4-217292F2861B}" srcOrd="0" destOrd="0" presId="urn:microsoft.com/office/officeart/2005/8/layout/matrix3"/>
    <dgm:cxn modelId="{5033A371-6CFF-481B-A5DA-9BDDF0D79BEA}" srcId="{AA8A6780-1C5B-43E6-9BA7-0D7E9DF9F8D1}" destId="{EACC5A88-D47F-45FE-875B-5CD428FFB9FE}" srcOrd="2" destOrd="0" parTransId="{7AB99C95-8653-4AF3-823F-A5C666C60E7C}" sibTransId="{E3FB522F-F7E7-4373-90B4-D32DF5F5E3F4}"/>
    <dgm:cxn modelId="{E17930E0-5828-44F0-8137-B308583F0994}" type="presParOf" srcId="{1477F3EC-9360-4404-A938-D46D73E29397}" destId="{23A45B76-5ADC-47FD-9144-63265FF02330}" srcOrd="0" destOrd="0" presId="urn:microsoft.com/office/officeart/2005/8/layout/matrix3"/>
    <dgm:cxn modelId="{DB6CC99F-387F-4DC6-893B-722F80DCD16A}" type="presParOf" srcId="{1477F3EC-9360-4404-A938-D46D73E29397}" destId="{C83E100C-D517-4620-BA23-DBA117542623}" srcOrd="1" destOrd="0" presId="urn:microsoft.com/office/officeart/2005/8/layout/matrix3"/>
    <dgm:cxn modelId="{025B46AD-0DC8-4746-A36F-3D4DE71421C2}" type="presParOf" srcId="{1477F3EC-9360-4404-A938-D46D73E29397}" destId="{4B83A751-452A-45B8-AFFF-3C338D7CA6FA}" srcOrd="2" destOrd="0" presId="urn:microsoft.com/office/officeart/2005/8/layout/matrix3"/>
    <dgm:cxn modelId="{DBC84DD1-69B8-4CF2-B9B2-F773971DFF0B}" type="presParOf" srcId="{1477F3EC-9360-4404-A938-D46D73E29397}" destId="{EFFC50E5-0690-4657-9BE4-217292F2861B}" srcOrd="3" destOrd="0" presId="urn:microsoft.com/office/officeart/2005/8/layout/matrix3"/>
    <dgm:cxn modelId="{186B3586-7188-46BF-9037-1B81CC99ACDB}" type="presParOf" srcId="{1477F3EC-9360-4404-A938-D46D73E29397}" destId="{411C5FD8-B8B3-4786-AB78-D842FC23609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EFB9E9-4B2F-47E2-97F0-00B41D97549D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F663B246-B6EF-4049-AC39-F6C97384585B}">
      <dgm:prSet phldrT="[Текст]" custT="1"/>
      <dgm:spPr>
        <a:scene3d>
          <a:camera prst="orthographicFront"/>
          <a:lightRig rig="threePt" dir="t"/>
        </a:scene3d>
        <a:sp3d>
          <a:bevelT w="101600" prst="riblet"/>
        </a:sp3d>
      </dgm:spPr>
      <dgm:t>
        <a:bodyPr/>
        <a:lstStyle/>
        <a:p>
          <a:r>
            <a:rPr lang="ru-RU" sz="2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Стабильная карьера </a:t>
          </a:r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характеризуется продвижением, обуче­нием, тренировкой в единственно постоянной профессиональной де­ятельности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8C4BBC-1C18-47C5-A32A-F1525B7ED039}" type="parTrans" cxnId="{6AA5662F-7049-40AC-B913-BF916D9C7DD9}">
      <dgm:prSet/>
      <dgm:spPr/>
      <dgm:t>
        <a:bodyPr/>
        <a:lstStyle/>
        <a:p>
          <a:endParaRPr lang="ru-RU"/>
        </a:p>
      </dgm:t>
    </dgm:pt>
    <dgm:pt modelId="{24A0BE58-F515-41CD-99C6-2CABB54540B5}" type="sibTrans" cxnId="{6AA5662F-7049-40AC-B913-BF916D9C7DD9}">
      <dgm:prSet/>
      <dgm:spPr>
        <a:scene3d>
          <a:camera prst="orthographicFront"/>
          <a:lightRig rig="threePt" dir="t"/>
        </a:scene3d>
        <a:sp3d>
          <a:bevelT w="101600" prst="riblet"/>
        </a:sp3d>
      </dgm:spPr>
      <dgm:t>
        <a:bodyPr/>
        <a:lstStyle/>
        <a:p>
          <a:endParaRPr lang="ru-RU"/>
        </a:p>
      </dgm:t>
    </dgm:pt>
    <dgm:pt modelId="{18B957CF-BC7E-4C70-A260-4CF8294D1C18}">
      <dgm:prSet phldrT="[Текст]" custT="1"/>
      <dgm:spPr>
        <a:scene3d>
          <a:camera prst="orthographicFront"/>
          <a:lightRig rig="threePt" dir="t"/>
        </a:scene3d>
        <a:sp3d>
          <a:bevelT w="101600" prst="riblet"/>
        </a:sp3d>
      </dgm:spPr>
      <dgm:t>
        <a:bodyPr/>
        <a:lstStyle/>
        <a:p>
          <a:r>
            <a:rPr lang="ru-RU" sz="20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Обычная карьера </a:t>
          </a:r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наиболее распространенная - совпадает с нормативными стадиями жизненного пути человека, включая кри­зисы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56D7BB-6A56-47CD-89A6-C2D71F44B3C6}" type="parTrans" cxnId="{E09C656C-F9A1-4DA1-9732-A52BEDFF9B6B}">
      <dgm:prSet/>
      <dgm:spPr/>
      <dgm:t>
        <a:bodyPr/>
        <a:lstStyle/>
        <a:p>
          <a:endParaRPr lang="ru-RU"/>
        </a:p>
      </dgm:t>
    </dgm:pt>
    <dgm:pt modelId="{29956685-0760-4E0D-BFF9-9DBE1D4927E5}" type="sibTrans" cxnId="{E09C656C-F9A1-4DA1-9732-A52BEDFF9B6B}">
      <dgm:prSet/>
      <dgm:spPr/>
      <dgm:t>
        <a:bodyPr/>
        <a:lstStyle/>
        <a:p>
          <a:endParaRPr lang="ru-RU"/>
        </a:p>
      </dgm:t>
    </dgm:pt>
    <dgm:pt modelId="{C00AC378-F94E-4D32-8E69-DD3457EFB3C8}">
      <dgm:prSet phldrT="[Текст]" custT="1"/>
      <dgm:spPr>
        <a:scene3d>
          <a:camera prst="orthographicFront"/>
          <a:lightRig rig="threePt" dir="t"/>
        </a:scene3d>
        <a:sp3d>
          <a:bevelT w="101600" prst="riblet"/>
        </a:sp3d>
      </dgm:spPr>
      <dgm:t>
        <a:bodyPr/>
        <a:lstStyle/>
        <a:p>
          <a:r>
            <a:rPr lang="ru-RU" sz="20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Нестабильная карьера </a:t>
          </a:r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характеризуется двумя или нескольки­ми пробами, причем смена профессиональной деятельности проис­ходит после определенного периода стабильной работы в предыду­щей профессиональной сфере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C08356-3C7B-4673-9A2D-C9CFB3AC4247}" type="parTrans" cxnId="{38DB1C78-233A-4931-B7F6-DBF4422CFD29}">
      <dgm:prSet/>
      <dgm:spPr/>
      <dgm:t>
        <a:bodyPr/>
        <a:lstStyle/>
        <a:p>
          <a:endParaRPr lang="ru-RU"/>
        </a:p>
      </dgm:t>
    </dgm:pt>
    <dgm:pt modelId="{C030F88B-D271-4B40-BD01-BCCF1B01E54E}" type="sibTrans" cxnId="{38DB1C78-233A-4931-B7F6-DBF4422CFD29}">
      <dgm:prSet/>
      <dgm:spPr/>
      <dgm:t>
        <a:bodyPr/>
        <a:lstStyle/>
        <a:p>
          <a:endParaRPr lang="ru-RU"/>
        </a:p>
      </dgm:t>
    </dgm:pt>
    <dgm:pt modelId="{CF47EE37-0C96-42EB-971F-89816CA3F67B}">
      <dgm:prSet phldrT="[Текст]" custT="1"/>
      <dgm:spPr>
        <a:scene3d>
          <a:camera prst="orthographicFront"/>
          <a:lightRig rig="threePt" dir="t"/>
        </a:scene3d>
        <a:sp3d>
          <a:bevelT w="101600" prst="riblet"/>
        </a:sp3d>
      </dgm:spPr>
      <dgm:t>
        <a:bodyPr/>
        <a:lstStyle/>
        <a:p>
          <a:r>
            <a:rPr lang="ru-RU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Карьера с множественными пробами </a:t>
          </a:r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изменение профессио­нальных ориентаций происходит в течение всей жизни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43767C-48C3-40C3-87C7-B864330E7A9A}" type="parTrans" cxnId="{D9A18930-6333-4571-9545-57E147C60BBA}">
      <dgm:prSet/>
      <dgm:spPr/>
      <dgm:t>
        <a:bodyPr/>
        <a:lstStyle/>
        <a:p>
          <a:endParaRPr lang="ru-RU"/>
        </a:p>
      </dgm:t>
    </dgm:pt>
    <dgm:pt modelId="{FEADDF1A-957A-4C7C-9315-DC9E668DCDE7}" type="sibTrans" cxnId="{D9A18930-6333-4571-9545-57E147C60BBA}">
      <dgm:prSet/>
      <dgm:spPr/>
      <dgm:t>
        <a:bodyPr/>
        <a:lstStyle/>
        <a:p>
          <a:endParaRPr lang="ru-RU"/>
        </a:p>
      </dgm:t>
    </dgm:pt>
    <dgm:pt modelId="{2F501F5D-5663-4CC7-888C-A513B3D4BF0A}" type="pres">
      <dgm:prSet presAssocID="{8BEFB9E9-4B2F-47E2-97F0-00B41D97549D}" presName="Name0" presStyleCnt="0">
        <dgm:presLayoutVars>
          <dgm:chMax val="7"/>
          <dgm:chPref val="7"/>
          <dgm:dir/>
        </dgm:presLayoutVars>
      </dgm:prSet>
      <dgm:spPr/>
    </dgm:pt>
    <dgm:pt modelId="{E256FAF5-B7AE-44AD-92C0-7BEC5E0518A6}" type="pres">
      <dgm:prSet presAssocID="{8BEFB9E9-4B2F-47E2-97F0-00B41D97549D}" presName="Name1" presStyleCnt="0"/>
      <dgm:spPr>
        <a:scene3d>
          <a:camera prst="orthographicFront"/>
          <a:lightRig rig="threePt" dir="t"/>
        </a:scene3d>
        <a:sp3d>
          <a:bevelT w="101600" prst="riblet"/>
        </a:sp3d>
      </dgm:spPr>
    </dgm:pt>
    <dgm:pt modelId="{7BD8A6A1-3279-4FEC-9B03-F2B36675C781}" type="pres">
      <dgm:prSet presAssocID="{8BEFB9E9-4B2F-47E2-97F0-00B41D97549D}" presName="cycle" presStyleCnt="0"/>
      <dgm:spPr>
        <a:scene3d>
          <a:camera prst="orthographicFront"/>
          <a:lightRig rig="threePt" dir="t"/>
        </a:scene3d>
        <a:sp3d>
          <a:bevelT w="101600" prst="riblet"/>
        </a:sp3d>
      </dgm:spPr>
    </dgm:pt>
    <dgm:pt modelId="{08880FFE-901A-4949-B880-5AC8C8208272}" type="pres">
      <dgm:prSet presAssocID="{8BEFB9E9-4B2F-47E2-97F0-00B41D97549D}" presName="srcNode" presStyleLbl="node1" presStyleIdx="0" presStyleCnt="4"/>
      <dgm:spPr>
        <a:scene3d>
          <a:camera prst="orthographicFront"/>
          <a:lightRig rig="threePt" dir="t"/>
        </a:scene3d>
        <a:sp3d>
          <a:bevelT w="101600" prst="riblet"/>
        </a:sp3d>
      </dgm:spPr>
    </dgm:pt>
    <dgm:pt modelId="{12A9124D-FC2B-4017-9F62-CEC5B18C11EA}" type="pres">
      <dgm:prSet presAssocID="{8BEFB9E9-4B2F-47E2-97F0-00B41D97549D}" presName="conn" presStyleLbl="parChTrans1D2" presStyleIdx="0" presStyleCnt="1"/>
      <dgm:spPr/>
    </dgm:pt>
    <dgm:pt modelId="{DE00ADAD-C514-4FB8-AA48-6909E0E97299}" type="pres">
      <dgm:prSet presAssocID="{8BEFB9E9-4B2F-47E2-97F0-00B41D97549D}" presName="extraNode" presStyleLbl="node1" presStyleIdx="0" presStyleCnt="4"/>
      <dgm:spPr>
        <a:scene3d>
          <a:camera prst="orthographicFront"/>
          <a:lightRig rig="threePt" dir="t"/>
        </a:scene3d>
        <a:sp3d>
          <a:bevelT w="101600" prst="riblet"/>
        </a:sp3d>
      </dgm:spPr>
    </dgm:pt>
    <dgm:pt modelId="{D5E9C55C-3326-4FA8-9E5D-348E5094D364}" type="pres">
      <dgm:prSet presAssocID="{8BEFB9E9-4B2F-47E2-97F0-00B41D97549D}" presName="dstNode" presStyleLbl="node1" presStyleIdx="0" presStyleCnt="4"/>
      <dgm:spPr>
        <a:scene3d>
          <a:camera prst="orthographicFront"/>
          <a:lightRig rig="threePt" dir="t"/>
        </a:scene3d>
        <a:sp3d>
          <a:bevelT w="101600" prst="riblet"/>
        </a:sp3d>
      </dgm:spPr>
    </dgm:pt>
    <dgm:pt modelId="{1E4AF06E-E83A-43AE-9ED0-D28527461A99}" type="pres">
      <dgm:prSet presAssocID="{F663B246-B6EF-4049-AC39-F6C97384585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900931-CD48-4A55-B10D-FC64991FCCFD}" type="pres">
      <dgm:prSet presAssocID="{F663B246-B6EF-4049-AC39-F6C97384585B}" presName="accent_1" presStyleCnt="0"/>
      <dgm:spPr>
        <a:scene3d>
          <a:camera prst="orthographicFront"/>
          <a:lightRig rig="threePt" dir="t"/>
        </a:scene3d>
        <a:sp3d>
          <a:bevelT w="101600" prst="riblet"/>
        </a:sp3d>
      </dgm:spPr>
    </dgm:pt>
    <dgm:pt modelId="{CC1D5B09-50CF-4C09-A0F8-5D512D77E06C}" type="pres">
      <dgm:prSet presAssocID="{F663B246-B6EF-4049-AC39-F6C97384585B}" presName="accentRepeatNode" presStyleLbl="solidFgAcc1" presStyleIdx="0" presStyleCnt="4"/>
      <dgm:spPr>
        <a:scene3d>
          <a:camera prst="orthographicFront"/>
          <a:lightRig rig="threePt" dir="t"/>
        </a:scene3d>
        <a:sp3d>
          <a:bevelT w="101600" prst="riblet"/>
        </a:sp3d>
      </dgm:spPr>
    </dgm:pt>
    <dgm:pt modelId="{C7A33953-BD33-4DC2-9A32-0CBFF90056DE}" type="pres">
      <dgm:prSet presAssocID="{18B957CF-BC7E-4C70-A260-4CF8294D1C1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31EAB8-8F76-4B7A-B6E4-73B41F774EB0}" type="pres">
      <dgm:prSet presAssocID="{18B957CF-BC7E-4C70-A260-4CF8294D1C18}" presName="accent_2" presStyleCnt="0"/>
      <dgm:spPr>
        <a:scene3d>
          <a:camera prst="orthographicFront"/>
          <a:lightRig rig="threePt" dir="t"/>
        </a:scene3d>
        <a:sp3d>
          <a:bevelT w="101600" prst="riblet"/>
        </a:sp3d>
      </dgm:spPr>
    </dgm:pt>
    <dgm:pt modelId="{DCF700B9-7D02-4CE5-93ED-F1F27A8E4D7C}" type="pres">
      <dgm:prSet presAssocID="{18B957CF-BC7E-4C70-A260-4CF8294D1C18}" presName="accentRepeatNode" presStyleLbl="solidFgAcc1" presStyleIdx="1" presStyleCnt="4"/>
      <dgm:spPr>
        <a:scene3d>
          <a:camera prst="orthographicFront"/>
          <a:lightRig rig="threePt" dir="t"/>
        </a:scene3d>
        <a:sp3d>
          <a:bevelT w="101600" prst="riblet"/>
        </a:sp3d>
      </dgm:spPr>
    </dgm:pt>
    <dgm:pt modelId="{06E639DF-A3D1-4440-91C4-0E14917B1F8E}" type="pres">
      <dgm:prSet presAssocID="{C00AC378-F94E-4D32-8E69-DD3457EFB3C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FF6595-A4F8-498A-A0E4-9927ED14FC1B}" type="pres">
      <dgm:prSet presAssocID="{C00AC378-F94E-4D32-8E69-DD3457EFB3C8}" presName="accent_3" presStyleCnt="0"/>
      <dgm:spPr>
        <a:scene3d>
          <a:camera prst="orthographicFront"/>
          <a:lightRig rig="threePt" dir="t"/>
        </a:scene3d>
        <a:sp3d>
          <a:bevelT w="101600" prst="riblet"/>
        </a:sp3d>
      </dgm:spPr>
    </dgm:pt>
    <dgm:pt modelId="{8EF34CD0-276A-4591-B703-31F37171AF5B}" type="pres">
      <dgm:prSet presAssocID="{C00AC378-F94E-4D32-8E69-DD3457EFB3C8}" presName="accentRepeatNode" presStyleLbl="solidFgAcc1" presStyleIdx="2" presStyleCnt="4"/>
      <dgm:spPr>
        <a:scene3d>
          <a:camera prst="orthographicFront"/>
          <a:lightRig rig="threePt" dir="t"/>
        </a:scene3d>
        <a:sp3d>
          <a:bevelT w="101600" prst="riblet"/>
        </a:sp3d>
      </dgm:spPr>
    </dgm:pt>
    <dgm:pt modelId="{939895C7-22F1-4D54-82AD-1D727D722534}" type="pres">
      <dgm:prSet presAssocID="{CF47EE37-0C96-42EB-971F-89816CA3F67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E7096D-DA49-4F39-AEBC-983BDF724FA5}" type="pres">
      <dgm:prSet presAssocID="{CF47EE37-0C96-42EB-971F-89816CA3F67B}" presName="accent_4" presStyleCnt="0"/>
      <dgm:spPr>
        <a:scene3d>
          <a:camera prst="orthographicFront"/>
          <a:lightRig rig="threePt" dir="t"/>
        </a:scene3d>
        <a:sp3d>
          <a:bevelT w="101600" prst="riblet"/>
        </a:sp3d>
      </dgm:spPr>
    </dgm:pt>
    <dgm:pt modelId="{8BB8C02D-0CFE-4F7C-BB5A-BBA7E5B7464E}" type="pres">
      <dgm:prSet presAssocID="{CF47EE37-0C96-42EB-971F-89816CA3F67B}" presName="accentRepeatNode" presStyleLbl="solidFgAcc1" presStyleIdx="3" presStyleCnt="4"/>
      <dgm:spPr>
        <a:scene3d>
          <a:camera prst="orthographicFront"/>
          <a:lightRig rig="threePt" dir="t"/>
        </a:scene3d>
        <a:sp3d>
          <a:bevelT w="101600" prst="riblet"/>
        </a:sp3d>
      </dgm:spPr>
    </dgm:pt>
  </dgm:ptLst>
  <dgm:cxnLst>
    <dgm:cxn modelId="{026920DF-0A4C-4AB0-9A61-A9546B482253}" type="presOf" srcId="{8BEFB9E9-4B2F-47E2-97F0-00B41D97549D}" destId="{2F501F5D-5663-4CC7-888C-A513B3D4BF0A}" srcOrd="0" destOrd="0" presId="urn:microsoft.com/office/officeart/2008/layout/VerticalCurvedList"/>
    <dgm:cxn modelId="{6ED3D626-EAC4-4159-85FB-4629FBE6C99D}" type="presOf" srcId="{C00AC378-F94E-4D32-8E69-DD3457EFB3C8}" destId="{06E639DF-A3D1-4440-91C4-0E14917B1F8E}" srcOrd="0" destOrd="0" presId="urn:microsoft.com/office/officeart/2008/layout/VerticalCurvedList"/>
    <dgm:cxn modelId="{D9A18930-6333-4571-9545-57E147C60BBA}" srcId="{8BEFB9E9-4B2F-47E2-97F0-00B41D97549D}" destId="{CF47EE37-0C96-42EB-971F-89816CA3F67B}" srcOrd="3" destOrd="0" parTransId="{4A43767C-48C3-40C3-87C7-B864330E7A9A}" sibTransId="{FEADDF1A-957A-4C7C-9315-DC9E668DCDE7}"/>
    <dgm:cxn modelId="{2484EFFE-22BA-4587-8F63-E3BAB1104B19}" type="presOf" srcId="{CF47EE37-0C96-42EB-971F-89816CA3F67B}" destId="{939895C7-22F1-4D54-82AD-1D727D722534}" srcOrd="0" destOrd="0" presId="urn:microsoft.com/office/officeart/2008/layout/VerticalCurvedList"/>
    <dgm:cxn modelId="{38DB1C78-233A-4931-B7F6-DBF4422CFD29}" srcId="{8BEFB9E9-4B2F-47E2-97F0-00B41D97549D}" destId="{C00AC378-F94E-4D32-8E69-DD3457EFB3C8}" srcOrd="2" destOrd="0" parTransId="{61C08356-3C7B-4673-9A2D-C9CFB3AC4247}" sibTransId="{C030F88B-D271-4B40-BD01-BCCF1B01E54E}"/>
    <dgm:cxn modelId="{E09C656C-F9A1-4DA1-9732-A52BEDFF9B6B}" srcId="{8BEFB9E9-4B2F-47E2-97F0-00B41D97549D}" destId="{18B957CF-BC7E-4C70-A260-4CF8294D1C18}" srcOrd="1" destOrd="0" parTransId="{9E56D7BB-6A56-47CD-89A6-C2D71F44B3C6}" sibTransId="{29956685-0760-4E0D-BFF9-9DBE1D4927E5}"/>
    <dgm:cxn modelId="{331BC67C-4057-49AB-BF2B-61A107D52DF4}" type="presOf" srcId="{18B957CF-BC7E-4C70-A260-4CF8294D1C18}" destId="{C7A33953-BD33-4DC2-9A32-0CBFF90056DE}" srcOrd="0" destOrd="0" presId="urn:microsoft.com/office/officeart/2008/layout/VerticalCurvedList"/>
    <dgm:cxn modelId="{B127A549-9547-406C-BF84-955946A23C6A}" type="presOf" srcId="{24A0BE58-F515-41CD-99C6-2CABB54540B5}" destId="{12A9124D-FC2B-4017-9F62-CEC5B18C11EA}" srcOrd="0" destOrd="0" presId="urn:microsoft.com/office/officeart/2008/layout/VerticalCurvedList"/>
    <dgm:cxn modelId="{7F2E09CA-B018-43E2-BDF2-AFABDA22BAF8}" type="presOf" srcId="{F663B246-B6EF-4049-AC39-F6C97384585B}" destId="{1E4AF06E-E83A-43AE-9ED0-D28527461A99}" srcOrd="0" destOrd="0" presId="urn:microsoft.com/office/officeart/2008/layout/VerticalCurvedList"/>
    <dgm:cxn modelId="{6AA5662F-7049-40AC-B913-BF916D9C7DD9}" srcId="{8BEFB9E9-4B2F-47E2-97F0-00B41D97549D}" destId="{F663B246-B6EF-4049-AC39-F6C97384585B}" srcOrd="0" destOrd="0" parTransId="{CB8C4BBC-1C18-47C5-A32A-F1525B7ED039}" sibTransId="{24A0BE58-F515-41CD-99C6-2CABB54540B5}"/>
    <dgm:cxn modelId="{11385FE8-C214-41AA-A97E-657D7B59F634}" type="presParOf" srcId="{2F501F5D-5663-4CC7-888C-A513B3D4BF0A}" destId="{E256FAF5-B7AE-44AD-92C0-7BEC5E0518A6}" srcOrd="0" destOrd="0" presId="urn:microsoft.com/office/officeart/2008/layout/VerticalCurvedList"/>
    <dgm:cxn modelId="{92EFB982-ECEA-4502-9CA4-ED2F3D61274A}" type="presParOf" srcId="{E256FAF5-B7AE-44AD-92C0-7BEC5E0518A6}" destId="{7BD8A6A1-3279-4FEC-9B03-F2B36675C781}" srcOrd="0" destOrd="0" presId="urn:microsoft.com/office/officeart/2008/layout/VerticalCurvedList"/>
    <dgm:cxn modelId="{938B6472-7C31-4CFC-92B3-2AE814FC74D0}" type="presParOf" srcId="{7BD8A6A1-3279-4FEC-9B03-F2B36675C781}" destId="{08880FFE-901A-4949-B880-5AC8C8208272}" srcOrd="0" destOrd="0" presId="urn:microsoft.com/office/officeart/2008/layout/VerticalCurvedList"/>
    <dgm:cxn modelId="{581BC18E-318C-4049-80D3-183CD67F7347}" type="presParOf" srcId="{7BD8A6A1-3279-4FEC-9B03-F2B36675C781}" destId="{12A9124D-FC2B-4017-9F62-CEC5B18C11EA}" srcOrd="1" destOrd="0" presId="urn:microsoft.com/office/officeart/2008/layout/VerticalCurvedList"/>
    <dgm:cxn modelId="{607CE2F7-937B-47DE-927F-B88BD373ECF3}" type="presParOf" srcId="{7BD8A6A1-3279-4FEC-9B03-F2B36675C781}" destId="{DE00ADAD-C514-4FB8-AA48-6909E0E97299}" srcOrd="2" destOrd="0" presId="urn:microsoft.com/office/officeart/2008/layout/VerticalCurvedList"/>
    <dgm:cxn modelId="{80C1DADB-759F-4283-93D9-9CE87168E3FD}" type="presParOf" srcId="{7BD8A6A1-3279-4FEC-9B03-F2B36675C781}" destId="{D5E9C55C-3326-4FA8-9E5D-348E5094D364}" srcOrd="3" destOrd="0" presId="urn:microsoft.com/office/officeart/2008/layout/VerticalCurvedList"/>
    <dgm:cxn modelId="{B0AC456A-5E78-4C9A-8CAF-615F56F75708}" type="presParOf" srcId="{E256FAF5-B7AE-44AD-92C0-7BEC5E0518A6}" destId="{1E4AF06E-E83A-43AE-9ED0-D28527461A99}" srcOrd="1" destOrd="0" presId="urn:microsoft.com/office/officeart/2008/layout/VerticalCurvedList"/>
    <dgm:cxn modelId="{28747520-FFD9-4C3A-BE28-465FBA13E9A6}" type="presParOf" srcId="{E256FAF5-B7AE-44AD-92C0-7BEC5E0518A6}" destId="{7E900931-CD48-4A55-B10D-FC64991FCCFD}" srcOrd="2" destOrd="0" presId="urn:microsoft.com/office/officeart/2008/layout/VerticalCurvedList"/>
    <dgm:cxn modelId="{5528CE3A-5358-41E9-ABE1-369447D6DA68}" type="presParOf" srcId="{7E900931-CD48-4A55-B10D-FC64991FCCFD}" destId="{CC1D5B09-50CF-4C09-A0F8-5D512D77E06C}" srcOrd="0" destOrd="0" presId="urn:microsoft.com/office/officeart/2008/layout/VerticalCurvedList"/>
    <dgm:cxn modelId="{F5E23BC0-487D-4B3B-AB57-87FEE4C11823}" type="presParOf" srcId="{E256FAF5-B7AE-44AD-92C0-7BEC5E0518A6}" destId="{C7A33953-BD33-4DC2-9A32-0CBFF90056DE}" srcOrd="3" destOrd="0" presId="urn:microsoft.com/office/officeart/2008/layout/VerticalCurvedList"/>
    <dgm:cxn modelId="{B1B1F4A6-3E12-45B7-837D-3C6EC67C4572}" type="presParOf" srcId="{E256FAF5-B7AE-44AD-92C0-7BEC5E0518A6}" destId="{7331EAB8-8F76-4B7A-B6E4-73B41F774EB0}" srcOrd="4" destOrd="0" presId="urn:microsoft.com/office/officeart/2008/layout/VerticalCurvedList"/>
    <dgm:cxn modelId="{204FCBDC-2D34-452A-86F0-A1124E462242}" type="presParOf" srcId="{7331EAB8-8F76-4B7A-B6E4-73B41F774EB0}" destId="{DCF700B9-7D02-4CE5-93ED-F1F27A8E4D7C}" srcOrd="0" destOrd="0" presId="urn:microsoft.com/office/officeart/2008/layout/VerticalCurvedList"/>
    <dgm:cxn modelId="{5FFDE8F5-A6E8-4636-BB33-3D3961FE7BBA}" type="presParOf" srcId="{E256FAF5-B7AE-44AD-92C0-7BEC5E0518A6}" destId="{06E639DF-A3D1-4440-91C4-0E14917B1F8E}" srcOrd="5" destOrd="0" presId="urn:microsoft.com/office/officeart/2008/layout/VerticalCurvedList"/>
    <dgm:cxn modelId="{A78C6913-0E6D-4ABB-BD23-3C3BB0567AC7}" type="presParOf" srcId="{E256FAF5-B7AE-44AD-92C0-7BEC5E0518A6}" destId="{BCFF6595-A4F8-498A-A0E4-9927ED14FC1B}" srcOrd="6" destOrd="0" presId="urn:microsoft.com/office/officeart/2008/layout/VerticalCurvedList"/>
    <dgm:cxn modelId="{82CF97B3-136C-4D09-9D79-5C522EFFCBC9}" type="presParOf" srcId="{BCFF6595-A4F8-498A-A0E4-9927ED14FC1B}" destId="{8EF34CD0-276A-4591-B703-31F37171AF5B}" srcOrd="0" destOrd="0" presId="urn:microsoft.com/office/officeart/2008/layout/VerticalCurvedList"/>
    <dgm:cxn modelId="{337F4D7D-D31A-48A8-A026-ACCFB4E4368D}" type="presParOf" srcId="{E256FAF5-B7AE-44AD-92C0-7BEC5E0518A6}" destId="{939895C7-22F1-4D54-82AD-1D727D722534}" srcOrd="7" destOrd="0" presId="urn:microsoft.com/office/officeart/2008/layout/VerticalCurvedList"/>
    <dgm:cxn modelId="{B1172E53-DA83-48F4-AE96-076ED2AF1963}" type="presParOf" srcId="{E256FAF5-B7AE-44AD-92C0-7BEC5E0518A6}" destId="{3FE7096D-DA49-4F39-AEBC-983BDF724FA5}" srcOrd="8" destOrd="0" presId="urn:microsoft.com/office/officeart/2008/layout/VerticalCurvedList"/>
    <dgm:cxn modelId="{BF07DDBC-3C3C-409F-9624-0FD1A078CCF5}" type="presParOf" srcId="{3FE7096D-DA49-4F39-AEBC-983BDF724FA5}" destId="{8BB8C02D-0CFE-4F7C-BB5A-BBA7E5B746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14AD93-A6DF-43AD-B748-BD0653248165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1265DF90-3471-4932-9525-60AD16ECC9D9}">
      <dgm:prSet phldrT="[Текст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just"/>
          <a:r>
            <a:rPr lang="ru-RU" sz="1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Низовое звено управления (технический уровень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). Это уровень управленцев, находящихся непосредственно над рабочими и исполнителями, т. е. люди, отвечающие за ресурсы, сырье, оборудование. Их работа напряженная и разнообразна. Половина рабочего времени руководителей такого ранга проходит в общении, причем более всего с рабочими или непосредственными исполнителями, немного с мастерами и менее всего со своим начальством.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9D7D7D-DC77-43CC-B534-886642BE15EE}" type="parTrans" cxnId="{9AE044EB-F456-442C-A3CD-3C0CEBCE88BF}">
      <dgm:prSet/>
      <dgm:spPr/>
      <dgm:t>
        <a:bodyPr/>
        <a:lstStyle/>
        <a:p>
          <a:endParaRPr lang="ru-RU"/>
        </a:p>
      </dgm:t>
    </dgm:pt>
    <dgm:pt modelId="{472C442E-A642-428F-9538-4F3C72A325C3}" type="sibTrans" cxnId="{9AE044EB-F456-442C-A3CD-3C0CEBCE88BF}">
      <dgm:prSet/>
      <dgm:spPr/>
      <dgm:t>
        <a:bodyPr/>
        <a:lstStyle/>
        <a:p>
          <a:endParaRPr lang="ru-RU"/>
        </a:p>
      </dgm:t>
    </dgm:pt>
    <dgm:pt modelId="{D1B649F6-5979-4DD9-B76C-7DE2C421A270}">
      <dgm:prSet phldrT="[Текст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just"/>
          <a:r>
            <a:rPr lang="ru-RU" sz="1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Среднее звено управления (управленческий уровень). 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Представители этого управленческого звена вносят существенный вклад в решение проблем организации, но характер их работы более определяется характером работы руководимого ими подразделения, чем организации в целом. Почти 90% времени проводят во взаимодействии с людьми.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60A0B3-C99C-4AEA-87DE-7AD73A966FE6}" type="parTrans" cxnId="{A3D9B0E8-A1BE-452E-B75E-772656757BB9}">
      <dgm:prSet/>
      <dgm:spPr/>
      <dgm:t>
        <a:bodyPr/>
        <a:lstStyle/>
        <a:p>
          <a:endParaRPr lang="ru-RU"/>
        </a:p>
      </dgm:t>
    </dgm:pt>
    <dgm:pt modelId="{0BD79D6B-8631-4781-8271-109620EEE35A}" type="sibTrans" cxnId="{A3D9B0E8-A1BE-452E-B75E-772656757BB9}">
      <dgm:prSet/>
      <dgm:spPr/>
      <dgm:t>
        <a:bodyPr/>
        <a:lstStyle/>
        <a:p>
          <a:endParaRPr lang="ru-RU"/>
        </a:p>
      </dgm:t>
    </dgm:pt>
    <dgm:pt modelId="{DD99AAB1-458F-4BEB-8FC3-355B949C247A}">
      <dgm:prSet phldrT="[Текст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just"/>
          <a:r>
            <a:rPr lang="ru-RU" sz="1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Высшее звено управления (институциональный уровень). </a:t>
          </a:r>
          <a:r>
            <a:rPr lang="ru-RU" sz="18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редставители высшего звена управления отвечают за принятие важнейших решений. Их работа чрезвычайно напряжена, существует огромный риск неудачи, и как результат - личное одиночество. Рабочая неделя управленцев такого ранга составляет 60-80 часов, почти 70% времени уходит на заседания и встречи и около 20% - на работу с бумагами.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FB3E77-F949-44BF-834F-ABE604EE6148}" type="parTrans" cxnId="{8E31AC33-BA68-46CD-A550-C75B60994348}">
      <dgm:prSet/>
      <dgm:spPr/>
      <dgm:t>
        <a:bodyPr/>
        <a:lstStyle/>
        <a:p>
          <a:endParaRPr lang="ru-RU"/>
        </a:p>
      </dgm:t>
    </dgm:pt>
    <dgm:pt modelId="{D8B34A6E-CCEA-41B1-AC5A-706C0392B225}" type="sibTrans" cxnId="{8E31AC33-BA68-46CD-A550-C75B60994348}">
      <dgm:prSet/>
      <dgm:spPr/>
      <dgm:t>
        <a:bodyPr/>
        <a:lstStyle/>
        <a:p>
          <a:endParaRPr lang="ru-RU"/>
        </a:p>
      </dgm:t>
    </dgm:pt>
    <dgm:pt modelId="{97A8DCD3-7C9F-488B-9015-84723536E2FC}" type="pres">
      <dgm:prSet presAssocID="{3E14AD93-A6DF-43AD-B748-BD0653248165}" presName="linear" presStyleCnt="0">
        <dgm:presLayoutVars>
          <dgm:dir/>
          <dgm:animLvl val="lvl"/>
          <dgm:resizeHandles val="exact"/>
        </dgm:presLayoutVars>
      </dgm:prSet>
      <dgm:spPr/>
    </dgm:pt>
    <dgm:pt modelId="{A4D2A5EA-B1F0-4CF3-B33B-B37577A88995}" type="pres">
      <dgm:prSet presAssocID="{1265DF90-3471-4932-9525-60AD16ECC9D9}" presName="parentLin" presStyleCnt="0"/>
      <dgm:spPr/>
    </dgm:pt>
    <dgm:pt modelId="{BE5584EB-886B-4970-A35F-6BF8BA93A148}" type="pres">
      <dgm:prSet presAssocID="{1265DF90-3471-4932-9525-60AD16ECC9D9}" presName="parentLeftMargin" presStyleLbl="node1" presStyleIdx="0" presStyleCnt="3"/>
      <dgm:spPr/>
    </dgm:pt>
    <dgm:pt modelId="{21A89FB9-F74E-4DD2-973A-BBE9E3F6419C}" type="pres">
      <dgm:prSet presAssocID="{1265DF90-3471-4932-9525-60AD16ECC9D9}" presName="parentText" presStyleLbl="node1" presStyleIdx="0" presStyleCnt="3" custScaleX="142204" custScaleY="1375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04326E-DDF4-4CF6-91C5-4A3362F6DE4D}" type="pres">
      <dgm:prSet presAssocID="{1265DF90-3471-4932-9525-60AD16ECC9D9}" presName="negativeSpace" presStyleCnt="0"/>
      <dgm:spPr/>
    </dgm:pt>
    <dgm:pt modelId="{610A9FDD-08D6-4B80-A4F8-5136C19ECE7F}" type="pres">
      <dgm:prSet presAssocID="{1265DF90-3471-4932-9525-60AD16ECC9D9}" presName="childText" presStyleLbl="conFgAcc1" presStyleIdx="0" presStyleCnt="3">
        <dgm:presLayoutVars>
          <dgm:bulletEnabled val="1"/>
        </dgm:presLayoutVars>
      </dgm:prSet>
      <dgm:spPr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691A2C44-2AF9-4A23-99D2-43BA5349BB8D}" type="pres">
      <dgm:prSet presAssocID="{472C442E-A642-428F-9538-4F3C72A325C3}" presName="spaceBetweenRectangles" presStyleCnt="0"/>
      <dgm:spPr/>
    </dgm:pt>
    <dgm:pt modelId="{BAE52AAB-3CB9-4B10-85C9-E8F707051EBE}" type="pres">
      <dgm:prSet presAssocID="{D1B649F6-5979-4DD9-B76C-7DE2C421A270}" presName="parentLin" presStyleCnt="0"/>
      <dgm:spPr/>
    </dgm:pt>
    <dgm:pt modelId="{953E4983-A839-4EE4-8F3F-0DB36DB7BF97}" type="pres">
      <dgm:prSet presAssocID="{D1B649F6-5979-4DD9-B76C-7DE2C421A270}" presName="parentLeftMargin" presStyleLbl="node1" presStyleIdx="0" presStyleCnt="3"/>
      <dgm:spPr/>
    </dgm:pt>
    <dgm:pt modelId="{9085BA24-6B94-4F01-AD5B-071B1396F8D0}" type="pres">
      <dgm:prSet presAssocID="{D1B649F6-5979-4DD9-B76C-7DE2C421A270}" presName="parentText" presStyleLbl="node1" presStyleIdx="1" presStyleCnt="3" custScaleX="13479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5F092A-5C5E-4ECC-AF58-85FD50073442}" type="pres">
      <dgm:prSet presAssocID="{D1B649F6-5979-4DD9-B76C-7DE2C421A270}" presName="negativeSpace" presStyleCnt="0"/>
      <dgm:spPr/>
    </dgm:pt>
    <dgm:pt modelId="{40AD86D6-BF9B-4AE5-B8E4-AE21AE359002}" type="pres">
      <dgm:prSet presAssocID="{D1B649F6-5979-4DD9-B76C-7DE2C421A270}" presName="childText" presStyleLbl="conFgAcc1" presStyleIdx="1" presStyleCnt="3">
        <dgm:presLayoutVars>
          <dgm:bulletEnabled val="1"/>
        </dgm:presLayoutVars>
      </dgm:prSet>
      <dgm:spPr/>
    </dgm:pt>
    <dgm:pt modelId="{C1830189-58F9-42D9-8A3F-761349AC1EB4}" type="pres">
      <dgm:prSet presAssocID="{0BD79D6B-8631-4781-8271-109620EEE35A}" presName="spaceBetweenRectangles" presStyleCnt="0"/>
      <dgm:spPr/>
    </dgm:pt>
    <dgm:pt modelId="{13AB9803-53B3-45C5-87C0-54F62697E3BB}" type="pres">
      <dgm:prSet presAssocID="{DD99AAB1-458F-4BEB-8FC3-355B949C247A}" presName="parentLin" presStyleCnt="0"/>
      <dgm:spPr/>
    </dgm:pt>
    <dgm:pt modelId="{D420E4A2-FFE6-406B-8C5F-50C658DF3EDC}" type="pres">
      <dgm:prSet presAssocID="{DD99AAB1-458F-4BEB-8FC3-355B949C247A}" presName="parentLeftMargin" presStyleLbl="node1" presStyleIdx="1" presStyleCnt="3"/>
      <dgm:spPr/>
    </dgm:pt>
    <dgm:pt modelId="{10A4643D-605C-47DA-AB73-0B73A3E3EF16}" type="pres">
      <dgm:prSet presAssocID="{DD99AAB1-458F-4BEB-8FC3-355B949C247A}" presName="parentText" presStyleLbl="node1" presStyleIdx="2" presStyleCnt="3" custScaleX="140771" custScaleY="146848" custLinFactNeighborX="1733" custLinFactNeighborY="-248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697684-8463-4CC3-A76C-B1F2D61660B9}" type="pres">
      <dgm:prSet presAssocID="{DD99AAB1-458F-4BEB-8FC3-355B949C247A}" presName="negativeSpace" presStyleCnt="0"/>
      <dgm:spPr/>
    </dgm:pt>
    <dgm:pt modelId="{5E281D25-EEE5-44EB-BA9A-DF45900D3CF8}" type="pres">
      <dgm:prSet presAssocID="{DD99AAB1-458F-4BEB-8FC3-355B949C247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3D9B0E8-A1BE-452E-B75E-772656757BB9}" srcId="{3E14AD93-A6DF-43AD-B748-BD0653248165}" destId="{D1B649F6-5979-4DD9-B76C-7DE2C421A270}" srcOrd="1" destOrd="0" parTransId="{F960A0B3-C99C-4AEA-87DE-7AD73A966FE6}" sibTransId="{0BD79D6B-8631-4781-8271-109620EEE35A}"/>
    <dgm:cxn modelId="{167ABA40-AB55-44A9-9EEC-2DD7ECC35707}" type="presOf" srcId="{DD99AAB1-458F-4BEB-8FC3-355B949C247A}" destId="{D420E4A2-FFE6-406B-8C5F-50C658DF3EDC}" srcOrd="0" destOrd="0" presId="urn:microsoft.com/office/officeart/2005/8/layout/list1"/>
    <dgm:cxn modelId="{D4587FBD-B096-402D-85FD-B7B13BC77AF7}" type="presOf" srcId="{DD99AAB1-458F-4BEB-8FC3-355B949C247A}" destId="{10A4643D-605C-47DA-AB73-0B73A3E3EF16}" srcOrd="1" destOrd="0" presId="urn:microsoft.com/office/officeart/2005/8/layout/list1"/>
    <dgm:cxn modelId="{4071FC67-8012-4C0E-BA96-BC4EC9C003D4}" type="presOf" srcId="{3E14AD93-A6DF-43AD-B748-BD0653248165}" destId="{97A8DCD3-7C9F-488B-9015-84723536E2FC}" srcOrd="0" destOrd="0" presId="urn:microsoft.com/office/officeart/2005/8/layout/list1"/>
    <dgm:cxn modelId="{8E31AC33-BA68-46CD-A550-C75B60994348}" srcId="{3E14AD93-A6DF-43AD-B748-BD0653248165}" destId="{DD99AAB1-458F-4BEB-8FC3-355B949C247A}" srcOrd="2" destOrd="0" parTransId="{87FB3E77-F949-44BF-834F-ABE604EE6148}" sibTransId="{D8B34A6E-CCEA-41B1-AC5A-706C0392B225}"/>
    <dgm:cxn modelId="{9AE044EB-F456-442C-A3CD-3C0CEBCE88BF}" srcId="{3E14AD93-A6DF-43AD-B748-BD0653248165}" destId="{1265DF90-3471-4932-9525-60AD16ECC9D9}" srcOrd="0" destOrd="0" parTransId="{DA9D7D7D-DC77-43CC-B534-886642BE15EE}" sibTransId="{472C442E-A642-428F-9538-4F3C72A325C3}"/>
    <dgm:cxn modelId="{6F85C88C-E6E6-46A9-9249-5FE5C2C5140A}" type="presOf" srcId="{D1B649F6-5979-4DD9-B76C-7DE2C421A270}" destId="{9085BA24-6B94-4F01-AD5B-071B1396F8D0}" srcOrd="1" destOrd="0" presId="urn:microsoft.com/office/officeart/2005/8/layout/list1"/>
    <dgm:cxn modelId="{69FB0B3F-C03B-4110-B9D1-D0FE5B6410A3}" type="presOf" srcId="{1265DF90-3471-4932-9525-60AD16ECC9D9}" destId="{BE5584EB-886B-4970-A35F-6BF8BA93A148}" srcOrd="0" destOrd="0" presId="urn:microsoft.com/office/officeart/2005/8/layout/list1"/>
    <dgm:cxn modelId="{76785AA4-3F7B-42DC-86A9-8A68088980E1}" type="presOf" srcId="{1265DF90-3471-4932-9525-60AD16ECC9D9}" destId="{21A89FB9-F74E-4DD2-973A-BBE9E3F6419C}" srcOrd="1" destOrd="0" presId="urn:microsoft.com/office/officeart/2005/8/layout/list1"/>
    <dgm:cxn modelId="{33F6839A-5714-443D-9696-6DE7991FF70C}" type="presOf" srcId="{D1B649F6-5979-4DD9-B76C-7DE2C421A270}" destId="{953E4983-A839-4EE4-8F3F-0DB36DB7BF97}" srcOrd="0" destOrd="0" presId="urn:microsoft.com/office/officeart/2005/8/layout/list1"/>
    <dgm:cxn modelId="{897D8520-A7A9-40B2-A84F-E8F72695B7CE}" type="presParOf" srcId="{97A8DCD3-7C9F-488B-9015-84723536E2FC}" destId="{A4D2A5EA-B1F0-4CF3-B33B-B37577A88995}" srcOrd="0" destOrd="0" presId="urn:microsoft.com/office/officeart/2005/8/layout/list1"/>
    <dgm:cxn modelId="{AA3E0E73-C474-4AE0-9FFB-85956B5A82BF}" type="presParOf" srcId="{A4D2A5EA-B1F0-4CF3-B33B-B37577A88995}" destId="{BE5584EB-886B-4970-A35F-6BF8BA93A148}" srcOrd="0" destOrd="0" presId="urn:microsoft.com/office/officeart/2005/8/layout/list1"/>
    <dgm:cxn modelId="{DC343D73-C149-4581-B568-39CAE50280AC}" type="presParOf" srcId="{A4D2A5EA-B1F0-4CF3-B33B-B37577A88995}" destId="{21A89FB9-F74E-4DD2-973A-BBE9E3F6419C}" srcOrd="1" destOrd="0" presId="urn:microsoft.com/office/officeart/2005/8/layout/list1"/>
    <dgm:cxn modelId="{F2236941-5AEC-4720-9996-CDAE70CFD8C7}" type="presParOf" srcId="{97A8DCD3-7C9F-488B-9015-84723536E2FC}" destId="{0C04326E-DDF4-4CF6-91C5-4A3362F6DE4D}" srcOrd="1" destOrd="0" presId="urn:microsoft.com/office/officeart/2005/8/layout/list1"/>
    <dgm:cxn modelId="{E11DB535-AA78-40E8-BFBE-BC77C6D72FD5}" type="presParOf" srcId="{97A8DCD3-7C9F-488B-9015-84723536E2FC}" destId="{610A9FDD-08D6-4B80-A4F8-5136C19ECE7F}" srcOrd="2" destOrd="0" presId="urn:microsoft.com/office/officeart/2005/8/layout/list1"/>
    <dgm:cxn modelId="{9D8DC946-1E04-4797-9FCB-7DB705D72E9F}" type="presParOf" srcId="{97A8DCD3-7C9F-488B-9015-84723536E2FC}" destId="{691A2C44-2AF9-4A23-99D2-43BA5349BB8D}" srcOrd="3" destOrd="0" presId="urn:microsoft.com/office/officeart/2005/8/layout/list1"/>
    <dgm:cxn modelId="{B7397F30-7673-4943-AAD4-9A08026B385B}" type="presParOf" srcId="{97A8DCD3-7C9F-488B-9015-84723536E2FC}" destId="{BAE52AAB-3CB9-4B10-85C9-E8F707051EBE}" srcOrd="4" destOrd="0" presId="urn:microsoft.com/office/officeart/2005/8/layout/list1"/>
    <dgm:cxn modelId="{FBD65035-FB3E-437F-AB06-B562224803CA}" type="presParOf" srcId="{BAE52AAB-3CB9-4B10-85C9-E8F707051EBE}" destId="{953E4983-A839-4EE4-8F3F-0DB36DB7BF97}" srcOrd="0" destOrd="0" presId="urn:microsoft.com/office/officeart/2005/8/layout/list1"/>
    <dgm:cxn modelId="{C6962282-DFC7-40CF-90C7-AC6D9A1DA0E1}" type="presParOf" srcId="{BAE52AAB-3CB9-4B10-85C9-E8F707051EBE}" destId="{9085BA24-6B94-4F01-AD5B-071B1396F8D0}" srcOrd="1" destOrd="0" presId="urn:microsoft.com/office/officeart/2005/8/layout/list1"/>
    <dgm:cxn modelId="{EAE15B2A-271F-421D-828E-AEB369B7F6CD}" type="presParOf" srcId="{97A8DCD3-7C9F-488B-9015-84723536E2FC}" destId="{8D5F092A-5C5E-4ECC-AF58-85FD50073442}" srcOrd="5" destOrd="0" presId="urn:microsoft.com/office/officeart/2005/8/layout/list1"/>
    <dgm:cxn modelId="{19FE56C9-5FA0-47CE-8021-F4A290AF304A}" type="presParOf" srcId="{97A8DCD3-7C9F-488B-9015-84723536E2FC}" destId="{40AD86D6-BF9B-4AE5-B8E4-AE21AE359002}" srcOrd="6" destOrd="0" presId="urn:microsoft.com/office/officeart/2005/8/layout/list1"/>
    <dgm:cxn modelId="{C17618C9-A4FC-47CB-8AD0-80C9581E0137}" type="presParOf" srcId="{97A8DCD3-7C9F-488B-9015-84723536E2FC}" destId="{C1830189-58F9-42D9-8A3F-761349AC1EB4}" srcOrd="7" destOrd="0" presId="urn:microsoft.com/office/officeart/2005/8/layout/list1"/>
    <dgm:cxn modelId="{12BC5315-B59D-4040-9474-B892BBD12CCC}" type="presParOf" srcId="{97A8DCD3-7C9F-488B-9015-84723536E2FC}" destId="{13AB9803-53B3-45C5-87C0-54F62697E3BB}" srcOrd="8" destOrd="0" presId="urn:microsoft.com/office/officeart/2005/8/layout/list1"/>
    <dgm:cxn modelId="{3CB8104C-6F06-4D76-8E08-17C039A4A510}" type="presParOf" srcId="{13AB9803-53B3-45C5-87C0-54F62697E3BB}" destId="{D420E4A2-FFE6-406B-8C5F-50C658DF3EDC}" srcOrd="0" destOrd="0" presId="urn:microsoft.com/office/officeart/2005/8/layout/list1"/>
    <dgm:cxn modelId="{4F06239C-1855-4345-B7B6-031469A004DB}" type="presParOf" srcId="{13AB9803-53B3-45C5-87C0-54F62697E3BB}" destId="{10A4643D-605C-47DA-AB73-0B73A3E3EF16}" srcOrd="1" destOrd="0" presId="urn:microsoft.com/office/officeart/2005/8/layout/list1"/>
    <dgm:cxn modelId="{8D2FC3D7-2849-44CD-AFD9-98A389C76992}" type="presParOf" srcId="{97A8DCD3-7C9F-488B-9015-84723536E2FC}" destId="{5B697684-8463-4CC3-A76C-B1F2D61660B9}" srcOrd="9" destOrd="0" presId="urn:microsoft.com/office/officeart/2005/8/layout/list1"/>
    <dgm:cxn modelId="{033BB59D-90F3-4D39-BF82-6219D2A1F48B}" type="presParOf" srcId="{97A8DCD3-7C9F-488B-9015-84723536E2FC}" destId="{5E281D25-EEE5-44EB-BA9A-DF45900D3CF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A59C89-5D17-48C2-868C-AC950CF47395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>
        <a:scene3d>
          <a:camera prst="obliqueTopLeft"/>
          <a:lightRig rig="threePt" dir="t"/>
        </a:scene3d>
      </dgm:spPr>
      <dgm:t>
        <a:bodyPr/>
        <a:lstStyle/>
        <a:p>
          <a:endParaRPr lang="ru-RU"/>
        </a:p>
      </dgm:t>
    </dgm:pt>
    <dgm:pt modelId="{1F8947C7-A550-4895-801B-35673B205C3F}">
      <dgm:prSet phldrT="[Текст]" custT="1"/>
      <dgm:spPr/>
      <dgm:t>
        <a:bodyPr/>
        <a:lstStyle/>
        <a:p>
          <a:r>
            <a:rPr lang="ru-RU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Мотивы выбора личной карьеры</a:t>
          </a:r>
          <a:endParaRPr lang="ru-RU" sz="24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B1AF28-F227-4514-9153-28C4FC85FB7F}" type="parTrans" cxnId="{E24F0E01-7017-4A08-A227-C080821FDCAB}">
      <dgm:prSet/>
      <dgm:spPr/>
      <dgm:t>
        <a:bodyPr/>
        <a:lstStyle/>
        <a:p>
          <a:endParaRPr lang="ru-RU"/>
        </a:p>
      </dgm:t>
    </dgm:pt>
    <dgm:pt modelId="{9A2D26FB-373F-4ACD-AAF7-2D38C62D954C}" type="sibTrans" cxnId="{E24F0E01-7017-4A08-A227-C080821FDCAB}">
      <dgm:prSet/>
      <dgm:spPr/>
      <dgm:t>
        <a:bodyPr/>
        <a:lstStyle/>
        <a:p>
          <a:endParaRPr lang="ru-RU"/>
        </a:p>
      </dgm:t>
    </dgm:pt>
    <dgm:pt modelId="{3AA9F9E2-D242-4BA1-92C2-FF668C41B35F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стремление к власти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852AEA-C331-4833-9925-5640ADA4C7EC}" type="parTrans" cxnId="{D9BA0D0F-D92A-4B3F-B04B-B8E3C5B322DC}">
      <dgm:prSet/>
      <dgm:spPr/>
      <dgm:t>
        <a:bodyPr/>
        <a:lstStyle/>
        <a:p>
          <a:endParaRPr lang="ru-RU"/>
        </a:p>
      </dgm:t>
    </dgm:pt>
    <dgm:pt modelId="{DB7BB440-16FB-401F-B883-650F002B271F}" type="sibTrans" cxnId="{D9BA0D0F-D92A-4B3F-B04B-B8E3C5B322DC}">
      <dgm:prSet/>
      <dgm:spPr/>
      <dgm:t>
        <a:bodyPr/>
        <a:lstStyle/>
        <a:p>
          <a:endParaRPr lang="ru-RU"/>
        </a:p>
      </dgm:t>
    </dgm:pt>
    <dgm:pt modelId="{FF4A8775-C34A-4DF9-AC00-53B9D6EF7292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стремление к успеху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C0CC86-A011-4250-9385-4AEC1561C22F}" type="parTrans" cxnId="{5B7DCD1F-600F-4AF4-920F-B11F037105A5}">
      <dgm:prSet/>
      <dgm:spPr/>
      <dgm:t>
        <a:bodyPr/>
        <a:lstStyle/>
        <a:p>
          <a:endParaRPr lang="ru-RU"/>
        </a:p>
      </dgm:t>
    </dgm:pt>
    <dgm:pt modelId="{49FD1DA6-2319-4255-84BA-ED99D1F1AED3}" type="sibTrans" cxnId="{5B7DCD1F-600F-4AF4-920F-B11F037105A5}">
      <dgm:prSet/>
      <dgm:spPr/>
      <dgm:t>
        <a:bodyPr/>
        <a:lstStyle/>
        <a:p>
          <a:endParaRPr lang="ru-RU"/>
        </a:p>
      </dgm:t>
    </dgm:pt>
    <dgm:pt modelId="{C1474B21-23A8-449B-8C64-F9DF4587B6E2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мотив причастности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E4D9C6-B504-4477-AF97-EA77548ADF71}" type="parTrans" cxnId="{082425D7-75CC-4297-A870-D9551A08ED8D}">
      <dgm:prSet/>
      <dgm:spPr/>
      <dgm:t>
        <a:bodyPr/>
        <a:lstStyle/>
        <a:p>
          <a:endParaRPr lang="ru-RU"/>
        </a:p>
      </dgm:t>
    </dgm:pt>
    <dgm:pt modelId="{75D14C6E-AB2E-466C-B6BA-D23FD29CA14B}" type="sibTrans" cxnId="{082425D7-75CC-4297-A870-D9551A08ED8D}">
      <dgm:prSet/>
      <dgm:spPr/>
      <dgm:t>
        <a:bodyPr/>
        <a:lstStyle/>
        <a:p>
          <a:endParaRPr lang="ru-RU"/>
        </a:p>
      </dgm:t>
    </dgm:pt>
    <dgm:pt modelId="{01F02610-14F4-466C-B0C7-7E28BE8EE903}" type="pres">
      <dgm:prSet presAssocID="{74A59C89-5D17-48C2-868C-AC950CF4739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DB294F8-ECD2-41F9-9630-1618CD92C027}" type="pres">
      <dgm:prSet presAssocID="{1F8947C7-A550-4895-801B-35673B205C3F}" presName="centerShape" presStyleLbl="node0" presStyleIdx="0" presStyleCnt="1"/>
      <dgm:spPr/>
      <dgm:t>
        <a:bodyPr/>
        <a:lstStyle/>
        <a:p>
          <a:endParaRPr lang="ru-RU"/>
        </a:p>
      </dgm:t>
    </dgm:pt>
    <dgm:pt modelId="{C523BE47-2364-449F-966D-C8D4B36731D5}" type="pres">
      <dgm:prSet presAssocID="{31852AEA-C331-4833-9925-5640ADA4C7EC}" presName="parTrans" presStyleLbl="bgSibTrans2D1" presStyleIdx="0" presStyleCnt="3"/>
      <dgm:spPr/>
    </dgm:pt>
    <dgm:pt modelId="{3DC3B722-BAAA-4BDF-A5D9-9F5753AD3C72}" type="pres">
      <dgm:prSet presAssocID="{3AA9F9E2-D242-4BA1-92C2-FF668C41B35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36E26D-C261-4950-8F0A-293D33D19EF3}" type="pres">
      <dgm:prSet presAssocID="{BAC0CC86-A011-4250-9385-4AEC1561C22F}" presName="parTrans" presStyleLbl="bgSibTrans2D1" presStyleIdx="1" presStyleCnt="3"/>
      <dgm:spPr/>
    </dgm:pt>
    <dgm:pt modelId="{79F93FF6-6D0C-461B-990B-ACF0A4D3FDC8}" type="pres">
      <dgm:prSet presAssocID="{FF4A8775-C34A-4DF9-AC00-53B9D6EF729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5A61C3-485D-4284-9567-3881B8FB47A0}" type="pres">
      <dgm:prSet presAssocID="{AEE4D9C6-B504-4477-AF97-EA77548ADF71}" presName="parTrans" presStyleLbl="bgSibTrans2D1" presStyleIdx="2" presStyleCnt="3"/>
      <dgm:spPr/>
    </dgm:pt>
    <dgm:pt modelId="{76838E97-649C-4E1A-A8B3-EE8209D521A6}" type="pres">
      <dgm:prSet presAssocID="{C1474B21-23A8-449B-8C64-F9DF4587B6E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BFC13E1-600D-4893-8924-B96B31A9E712}" type="presOf" srcId="{3AA9F9E2-D242-4BA1-92C2-FF668C41B35F}" destId="{3DC3B722-BAAA-4BDF-A5D9-9F5753AD3C72}" srcOrd="0" destOrd="0" presId="urn:microsoft.com/office/officeart/2005/8/layout/radial4"/>
    <dgm:cxn modelId="{BD9E7785-96ED-438E-B437-795C23595CBC}" type="presOf" srcId="{AEE4D9C6-B504-4477-AF97-EA77548ADF71}" destId="{BE5A61C3-485D-4284-9567-3881B8FB47A0}" srcOrd="0" destOrd="0" presId="urn:microsoft.com/office/officeart/2005/8/layout/radial4"/>
    <dgm:cxn modelId="{082425D7-75CC-4297-A870-D9551A08ED8D}" srcId="{1F8947C7-A550-4895-801B-35673B205C3F}" destId="{C1474B21-23A8-449B-8C64-F9DF4587B6E2}" srcOrd="2" destOrd="0" parTransId="{AEE4D9C6-B504-4477-AF97-EA77548ADF71}" sibTransId="{75D14C6E-AB2E-466C-B6BA-D23FD29CA14B}"/>
    <dgm:cxn modelId="{E8FB4990-A779-4314-B34A-374DBA2880B9}" type="presOf" srcId="{BAC0CC86-A011-4250-9385-4AEC1561C22F}" destId="{2536E26D-C261-4950-8F0A-293D33D19EF3}" srcOrd="0" destOrd="0" presId="urn:microsoft.com/office/officeart/2005/8/layout/radial4"/>
    <dgm:cxn modelId="{E10A692D-84D6-4E54-BA01-59504DF5B6EF}" type="presOf" srcId="{1F8947C7-A550-4895-801B-35673B205C3F}" destId="{DDB294F8-ECD2-41F9-9630-1618CD92C027}" srcOrd="0" destOrd="0" presId="urn:microsoft.com/office/officeart/2005/8/layout/radial4"/>
    <dgm:cxn modelId="{2D973DF4-4C17-41B9-AB6E-6E81D0567344}" type="presOf" srcId="{FF4A8775-C34A-4DF9-AC00-53B9D6EF7292}" destId="{79F93FF6-6D0C-461B-990B-ACF0A4D3FDC8}" srcOrd="0" destOrd="0" presId="urn:microsoft.com/office/officeart/2005/8/layout/radial4"/>
    <dgm:cxn modelId="{EA9A92C3-1291-4BF1-9E1D-F57F1982B388}" type="presOf" srcId="{31852AEA-C331-4833-9925-5640ADA4C7EC}" destId="{C523BE47-2364-449F-966D-C8D4B36731D5}" srcOrd="0" destOrd="0" presId="urn:microsoft.com/office/officeart/2005/8/layout/radial4"/>
    <dgm:cxn modelId="{E24F0E01-7017-4A08-A227-C080821FDCAB}" srcId="{74A59C89-5D17-48C2-868C-AC950CF47395}" destId="{1F8947C7-A550-4895-801B-35673B205C3F}" srcOrd="0" destOrd="0" parTransId="{EFB1AF28-F227-4514-9153-28C4FC85FB7F}" sibTransId="{9A2D26FB-373F-4ACD-AAF7-2D38C62D954C}"/>
    <dgm:cxn modelId="{D9BA0D0F-D92A-4B3F-B04B-B8E3C5B322DC}" srcId="{1F8947C7-A550-4895-801B-35673B205C3F}" destId="{3AA9F9E2-D242-4BA1-92C2-FF668C41B35F}" srcOrd="0" destOrd="0" parTransId="{31852AEA-C331-4833-9925-5640ADA4C7EC}" sibTransId="{DB7BB440-16FB-401F-B883-650F002B271F}"/>
    <dgm:cxn modelId="{462F63AC-5B4B-4279-AA04-D06B99FD08F7}" type="presOf" srcId="{74A59C89-5D17-48C2-868C-AC950CF47395}" destId="{01F02610-14F4-466C-B0C7-7E28BE8EE903}" srcOrd="0" destOrd="0" presId="urn:microsoft.com/office/officeart/2005/8/layout/radial4"/>
    <dgm:cxn modelId="{50CB4C66-7B4B-464A-9209-A09AC4AD4875}" type="presOf" srcId="{C1474B21-23A8-449B-8C64-F9DF4587B6E2}" destId="{76838E97-649C-4E1A-A8B3-EE8209D521A6}" srcOrd="0" destOrd="0" presId="urn:microsoft.com/office/officeart/2005/8/layout/radial4"/>
    <dgm:cxn modelId="{5B7DCD1F-600F-4AF4-920F-B11F037105A5}" srcId="{1F8947C7-A550-4895-801B-35673B205C3F}" destId="{FF4A8775-C34A-4DF9-AC00-53B9D6EF7292}" srcOrd="1" destOrd="0" parTransId="{BAC0CC86-A011-4250-9385-4AEC1561C22F}" sibTransId="{49FD1DA6-2319-4255-84BA-ED99D1F1AED3}"/>
    <dgm:cxn modelId="{E6616CAF-0512-40DC-9D09-684A584F0195}" type="presParOf" srcId="{01F02610-14F4-466C-B0C7-7E28BE8EE903}" destId="{DDB294F8-ECD2-41F9-9630-1618CD92C027}" srcOrd="0" destOrd="0" presId="urn:microsoft.com/office/officeart/2005/8/layout/radial4"/>
    <dgm:cxn modelId="{CA6F6956-22D5-409C-A26C-F82E1ADD956B}" type="presParOf" srcId="{01F02610-14F4-466C-B0C7-7E28BE8EE903}" destId="{C523BE47-2364-449F-966D-C8D4B36731D5}" srcOrd="1" destOrd="0" presId="urn:microsoft.com/office/officeart/2005/8/layout/radial4"/>
    <dgm:cxn modelId="{8DD13A88-07CA-41CA-9728-1086A33D1CA6}" type="presParOf" srcId="{01F02610-14F4-466C-B0C7-7E28BE8EE903}" destId="{3DC3B722-BAAA-4BDF-A5D9-9F5753AD3C72}" srcOrd="2" destOrd="0" presId="urn:microsoft.com/office/officeart/2005/8/layout/radial4"/>
    <dgm:cxn modelId="{2EAE5BD0-B382-487B-886D-2422CB543A34}" type="presParOf" srcId="{01F02610-14F4-466C-B0C7-7E28BE8EE903}" destId="{2536E26D-C261-4950-8F0A-293D33D19EF3}" srcOrd="3" destOrd="0" presId="urn:microsoft.com/office/officeart/2005/8/layout/radial4"/>
    <dgm:cxn modelId="{B2C63AC9-7968-447D-9C3E-81A019B8A293}" type="presParOf" srcId="{01F02610-14F4-466C-B0C7-7E28BE8EE903}" destId="{79F93FF6-6D0C-461B-990B-ACF0A4D3FDC8}" srcOrd="4" destOrd="0" presId="urn:microsoft.com/office/officeart/2005/8/layout/radial4"/>
    <dgm:cxn modelId="{6071A668-F476-42FB-BEEA-6D9CF6661A55}" type="presParOf" srcId="{01F02610-14F4-466C-B0C7-7E28BE8EE903}" destId="{BE5A61C3-485D-4284-9567-3881B8FB47A0}" srcOrd="5" destOrd="0" presId="urn:microsoft.com/office/officeart/2005/8/layout/radial4"/>
    <dgm:cxn modelId="{D95C365E-8EC8-45A5-BF8E-A523388F0B16}" type="presParOf" srcId="{01F02610-14F4-466C-B0C7-7E28BE8EE903}" destId="{76838E97-649C-4E1A-A8B3-EE8209D521A6}" srcOrd="6" destOrd="0" presId="urn:microsoft.com/office/officeart/2005/8/layout/radial4"/>
  </dgm:cxnLst>
  <dgm:bg>
    <a:effectLst>
      <a:glow rad="139700">
        <a:schemeClr val="accent2">
          <a:satMod val="175000"/>
          <a:alpha val="40000"/>
        </a:schemeClr>
      </a:glow>
    </a:effectLst>
  </dgm:bg>
  <dgm:whole>
    <a:ln>
      <a:prstDash val="sysDash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DF5A36-AB75-47A3-9AB1-C967D1F1C51E}" type="doc">
      <dgm:prSet loTypeId="urn:microsoft.com/office/officeart/2009/layout/ReverseList" loCatId="relationship" qsTypeId="urn:microsoft.com/office/officeart/2005/8/quickstyle/simple1" qsCatId="simple" csTypeId="urn:microsoft.com/office/officeart/2005/8/colors/accent2_1" csCatId="accent2" phldr="1"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</dgm:spPr>
      <dgm:t>
        <a:bodyPr/>
        <a:lstStyle/>
        <a:p>
          <a:endParaRPr lang="ru-RU"/>
        </a:p>
      </dgm:t>
    </dgm:pt>
    <dgm:pt modelId="{A5DD915D-E0EA-44D2-8392-54BE3012DEAA}">
      <dgm:prSet phldrT="[Текст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just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свя­занные непосредственно с человеком. Это способности и интересы человека, мотивация, принятие решения о смене ролей и статуса, особенности специализации и т. д.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1FB62A-E365-4537-A67B-FA1502B9B30B}" type="parTrans" cxnId="{29AAE00A-DACF-4F08-BF58-C4A65B28D77F}">
      <dgm:prSet/>
      <dgm:spPr/>
      <dgm:t>
        <a:bodyPr/>
        <a:lstStyle/>
        <a:p>
          <a:endParaRPr lang="ru-RU"/>
        </a:p>
      </dgm:t>
    </dgm:pt>
    <dgm:pt modelId="{213B209A-39CD-4AAF-9A2D-6288BADCF5AE}" type="sibTrans" cxnId="{29AAE00A-DACF-4F08-BF58-C4A65B28D77F}">
      <dgm:prSet/>
      <dgm:spPr/>
      <dgm:t>
        <a:bodyPr/>
        <a:lstStyle/>
        <a:p>
          <a:endParaRPr lang="ru-RU"/>
        </a:p>
      </dgm:t>
    </dgm:pt>
    <dgm:pt modelId="{1CC3D940-41BA-47A8-84F3-82587F1EB677}">
      <dgm:prSet phldrT="[Текст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just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связанные с взаимодействием личности окружающих людей и организации. Это влияние других людей на профессиональную карьеру (материальные возможности родительской семьи при получении образования, потребность организации в специалистах данного профиля и т. д.)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36CAD8-095D-4FFD-B80F-4A9F7A2D5A66}" type="parTrans" cxnId="{090E9CC3-B911-45AC-8F3A-6AA4ECAF2C26}">
      <dgm:prSet/>
      <dgm:spPr/>
      <dgm:t>
        <a:bodyPr/>
        <a:lstStyle/>
        <a:p>
          <a:endParaRPr lang="ru-RU"/>
        </a:p>
      </dgm:t>
    </dgm:pt>
    <dgm:pt modelId="{94491543-7CC4-412B-9816-03CB2EE449CC}" type="sibTrans" cxnId="{090E9CC3-B911-45AC-8F3A-6AA4ECAF2C26}">
      <dgm:prSet/>
      <dgm:spPr/>
      <dgm:t>
        <a:bodyPr/>
        <a:lstStyle/>
        <a:p>
          <a:endParaRPr lang="ru-RU"/>
        </a:p>
      </dgm:t>
    </dgm:pt>
    <dgm:pt modelId="{F9273A5C-CA1A-4A5C-B459-D76F695D2D04}" type="pres">
      <dgm:prSet presAssocID="{08DF5A36-AB75-47A3-9AB1-C967D1F1C51E}" presName="Name0" presStyleCnt="0">
        <dgm:presLayoutVars>
          <dgm:chMax val="2"/>
          <dgm:chPref val="2"/>
          <dgm:animLvl val="lvl"/>
        </dgm:presLayoutVars>
      </dgm:prSet>
      <dgm:spPr/>
    </dgm:pt>
    <dgm:pt modelId="{AD42E5AB-1B6E-42B7-B036-1DBEC2E19C08}" type="pres">
      <dgm:prSet presAssocID="{08DF5A36-AB75-47A3-9AB1-C967D1F1C51E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5CE653-A0E4-4C1A-97A8-0841D901DAF8}" type="pres">
      <dgm:prSet presAssocID="{08DF5A36-AB75-47A3-9AB1-C967D1F1C51E}" presName="LeftNode" presStyleLbl="bgImgPlace1" presStyleIdx="0" presStyleCnt="2" custScaleX="152657" custLinFactNeighborX="-58784" custLinFactNeighborY="-1597">
        <dgm:presLayoutVars>
          <dgm:chMax val="2"/>
          <dgm:chPref val="2"/>
        </dgm:presLayoutVars>
      </dgm:prSet>
      <dgm:spPr/>
      <dgm:t>
        <a:bodyPr/>
        <a:lstStyle/>
        <a:p>
          <a:endParaRPr lang="ru-RU"/>
        </a:p>
      </dgm:t>
    </dgm:pt>
    <dgm:pt modelId="{8D3E95C7-2E44-45CC-93C5-FE3A75D61C3D}" type="pres">
      <dgm:prSet presAssocID="{08DF5A36-AB75-47A3-9AB1-C967D1F1C51E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4BA860-EF5B-4260-A3A1-439CA49822A9}" type="pres">
      <dgm:prSet presAssocID="{08DF5A36-AB75-47A3-9AB1-C967D1F1C51E}" presName="RightNode" presStyleLbl="bgImgPlace1" presStyleIdx="1" presStyleCnt="2" custScaleX="178871" custLinFactNeighborX="68799" custLinFactNeighborY="798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AF77F514-32BC-4D51-8A65-C46027ACD36E}" type="pres">
      <dgm:prSet presAssocID="{08DF5A36-AB75-47A3-9AB1-C967D1F1C51E}" presName="TopArrow" presStyleLbl="node1" presStyleIdx="0" presStyleCnt="2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D849656C-4D4E-48D1-BCAB-5341C90CC587}" type="pres">
      <dgm:prSet presAssocID="{08DF5A36-AB75-47A3-9AB1-C967D1F1C51E}" presName="BottomArrow" presStyleLbl="node1" presStyleIdx="1" presStyleCnt="2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</dgm:ptLst>
  <dgm:cxnLst>
    <dgm:cxn modelId="{1D0274D4-E15C-4374-9BF0-0D90894AC132}" type="presOf" srcId="{A5DD915D-E0EA-44D2-8392-54BE3012DEAA}" destId="{205CE653-A0E4-4C1A-97A8-0841D901DAF8}" srcOrd="1" destOrd="0" presId="urn:microsoft.com/office/officeart/2009/layout/ReverseList"/>
    <dgm:cxn modelId="{090E9CC3-B911-45AC-8F3A-6AA4ECAF2C26}" srcId="{08DF5A36-AB75-47A3-9AB1-C967D1F1C51E}" destId="{1CC3D940-41BA-47A8-84F3-82587F1EB677}" srcOrd="1" destOrd="0" parTransId="{A436CAD8-095D-4FFD-B80F-4A9F7A2D5A66}" sibTransId="{94491543-7CC4-412B-9816-03CB2EE449CC}"/>
    <dgm:cxn modelId="{DF8DBB75-52D5-4B65-8B03-60CE998BEFF7}" type="presOf" srcId="{A5DD915D-E0EA-44D2-8392-54BE3012DEAA}" destId="{AD42E5AB-1B6E-42B7-B036-1DBEC2E19C08}" srcOrd="0" destOrd="0" presId="urn:microsoft.com/office/officeart/2009/layout/ReverseList"/>
    <dgm:cxn modelId="{0B9623F6-FE86-409C-883E-8C31EE3BFFCC}" type="presOf" srcId="{1CC3D940-41BA-47A8-84F3-82587F1EB677}" destId="{C24BA860-EF5B-4260-A3A1-439CA49822A9}" srcOrd="1" destOrd="0" presId="urn:microsoft.com/office/officeart/2009/layout/ReverseList"/>
    <dgm:cxn modelId="{29AAE00A-DACF-4F08-BF58-C4A65B28D77F}" srcId="{08DF5A36-AB75-47A3-9AB1-C967D1F1C51E}" destId="{A5DD915D-E0EA-44D2-8392-54BE3012DEAA}" srcOrd="0" destOrd="0" parTransId="{791FB62A-E365-4537-A67B-FA1502B9B30B}" sibTransId="{213B209A-39CD-4AAF-9A2D-6288BADCF5AE}"/>
    <dgm:cxn modelId="{1F380A36-324C-4374-8D3A-A81C0E998F6A}" type="presOf" srcId="{1CC3D940-41BA-47A8-84F3-82587F1EB677}" destId="{8D3E95C7-2E44-45CC-93C5-FE3A75D61C3D}" srcOrd="0" destOrd="0" presId="urn:microsoft.com/office/officeart/2009/layout/ReverseList"/>
    <dgm:cxn modelId="{D6FF5C98-3C6F-4891-8EB1-9D469B317195}" type="presOf" srcId="{08DF5A36-AB75-47A3-9AB1-C967D1F1C51E}" destId="{F9273A5C-CA1A-4A5C-B459-D76F695D2D04}" srcOrd="0" destOrd="0" presId="urn:microsoft.com/office/officeart/2009/layout/ReverseList"/>
    <dgm:cxn modelId="{8A1CD1A5-D7BB-4332-9432-34139E0835F1}" type="presParOf" srcId="{F9273A5C-CA1A-4A5C-B459-D76F695D2D04}" destId="{AD42E5AB-1B6E-42B7-B036-1DBEC2E19C08}" srcOrd="0" destOrd="0" presId="urn:microsoft.com/office/officeart/2009/layout/ReverseList"/>
    <dgm:cxn modelId="{87B63801-7BB6-472E-B9BD-7CF7D310B007}" type="presParOf" srcId="{F9273A5C-CA1A-4A5C-B459-D76F695D2D04}" destId="{205CE653-A0E4-4C1A-97A8-0841D901DAF8}" srcOrd="1" destOrd="0" presId="urn:microsoft.com/office/officeart/2009/layout/ReverseList"/>
    <dgm:cxn modelId="{F9B9008A-2351-4EFC-828F-4DF5BC1D36CD}" type="presParOf" srcId="{F9273A5C-CA1A-4A5C-B459-D76F695D2D04}" destId="{8D3E95C7-2E44-45CC-93C5-FE3A75D61C3D}" srcOrd="2" destOrd="0" presId="urn:microsoft.com/office/officeart/2009/layout/ReverseList"/>
    <dgm:cxn modelId="{2FB29906-A5EF-483C-9240-2F6CAD77DDBE}" type="presParOf" srcId="{F9273A5C-CA1A-4A5C-B459-D76F695D2D04}" destId="{C24BA860-EF5B-4260-A3A1-439CA49822A9}" srcOrd="3" destOrd="0" presId="urn:microsoft.com/office/officeart/2009/layout/ReverseList"/>
    <dgm:cxn modelId="{C3D26F7A-9AC2-441D-8814-687AFA8A23CA}" type="presParOf" srcId="{F9273A5C-CA1A-4A5C-B459-D76F695D2D04}" destId="{AF77F514-32BC-4D51-8A65-C46027ACD36E}" srcOrd="4" destOrd="0" presId="urn:microsoft.com/office/officeart/2009/layout/ReverseList"/>
    <dgm:cxn modelId="{088FAABB-3158-462A-A05B-B04738BD1BF2}" type="presParOf" srcId="{F9273A5C-CA1A-4A5C-B459-D76F695D2D04}" destId="{D849656C-4D4E-48D1-BCAB-5341C90CC587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336411-8157-4040-B3F4-F0DCF1483094}" type="doc">
      <dgm:prSet loTypeId="urn:microsoft.com/office/officeart/2005/8/layout/bProcess4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D9925CBA-F6C2-4679-9A87-603C79BFD33C}">
      <dgm:prSet phldrT="[Текст]"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algn="ctr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образованность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FD626D-26B4-4308-AA65-B62459EB510A}" type="parTrans" cxnId="{3EAC87A9-1584-486C-B4EA-EDCD7640371F}">
      <dgm:prSet/>
      <dgm:spPr/>
      <dgm:t>
        <a:bodyPr/>
        <a:lstStyle/>
        <a:p>
          <a:endParaRPr lang="ru-RU"/>
        </a:p>
      </dgm:t>
    </dgm:pt>
    <dgm:pt modelId="{CB97A706-CA40-47BF-821B-402586219851}" type="sibTrans" cxnId="{3EAC87A9-1584-486C-B4EA-EDCD7640371F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ru-RU"/>
        </a:p>
      </dgm:t>
    </dgm:pt>
    <dgm:pt modelId="{BCEC0075-0620-4E63-A54E-9BC38EB42ED3}">
      <dgm:prSet phldrT="[Текст]"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algn="ctr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системность и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аналитичность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мышления, умение прогнозиро­вать развитие ситуации, предвидеть результат решений, умение мыслить масштабно и реалистически одновременно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12F378-8C39-4D39-AF2B-325D19C24F8F}" type="parTrans" cxnId="{BE9C9601-AD48-466C-B8EF-1436E76FDEEC}">
      <dgm:prSet/>
      <dgm:spPr/>
      <dgm:t>
        <a:bodyPr/>
        <a:lstStyle/>
        <a:p>
          <a:endParaRPr lang="ru-RU"/>
        </a:p>
      </dgm:t>
    </dgm:pt>
    <dgm:pt modelId="{2DDB1B42-C68C-424F-9CED-40F5B577EF87}" type="sibTrans" cxnId="{BE9C9601-AD48-466C-B8EF-1436E76FDEEC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ru-RU"/>
        </a:p>
      </dgm:t>
    </dgm:pt>
    <dgm:pt modelId="{E40B9144-6083-432D-957C-58C9463A4120}">
      <dgm:prSet phldrT="[Текст]"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algn="ctr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коммуникативные умения, навыки эффективного межличност­ного взаимодействия, проницательность, умение оказывать психоло­гическое воздействие и влияние на других людей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851CC5-FE62-455C-843D-6DBA5D018351}" type="parTrans" cxnId="{13FE0688-EC28-4F83-8E6C-94BEFB22C95C}">
      <dgm:prSet/>
      <dgm:spPr/>
      <dgm:t>
        <a:bodyPr/>
        <a:lstStyle/>
        <a:p>
          <a:endParaRPr lang="ru-RU"/>
        </a:p>
      </dgm:t>
    </dgm:pt>
    <dgm:pt modelId="{FBA0849E-1D36-48F4-87D1-716DBC73CEA6}" type="sibTrans" cxnId="{13FE0688-EC28-4F83-8E6C-94BEFB22C95C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ru-RU"/>
        </a:p>
      </dgm:t>
    </dgm:pt>
    <dgm:pt modelId="{66210B5F-508C-4BB2-969B-B7CC04B2FCC1}">
      <dgm:prSet phldrT="[Текст]"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algn="ctr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ясная «Я-концепция», реалистическое восприятие своих спо­собностей и возможностей, высокое (адекватное) самоуважение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CE6F55-30DE-4FD9-BA4F-B55A303048CC}" type="parTrans" cxnId="{F1705F66-B38D-4D51-B185-03E02E000AD9}">
      <dgm:prSet/>
      <dgm:spPr/>
      <dgm:t>
        <a:bodyPr/>
        <a:lstStyle/>
        <a:p>
          <a:endParaRPr lang="ru-RU"/>
        </a:p>
      </dgm:t>
    </dgm:pt>
    <dgm:pt modelId="{2569EB46-39B5-461E-87AB-C87CF27851EE}" type="sibTrans" cxnId="{F1705F66-B38D-4D51-B185-03E02E000AD9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ru-RU"/>
        </a:p>
      </dgm:t>
    </dgm:pt>
    <dgm:pt modelId="{47C0D631-6934-494F-A04F-A9C39AA7F5ED}">
      <dgm:prSet phldrT="[Текст]"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algn="ctr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деловая направленность: активность, настойчивость и целеуст­ремленность, направленность на принятие решений, умение решать нестандартные проблемы и задачи, стремление к постоянному повы­шению профессионализма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92B9AD-103D-4421-BA60-9A74FBA388DD}" type="parTrans" cxnId="{1A55E1A4-3722-48D5-80A1-94E0AFCC161E}">
      <dgm:prSet/>
      <dgm:spPr/>
      <dgm:t>
        <a:bodyPr/>
        <a:lstStyle/>
        <a:p>
          <a:endParaRPr lang="ru-RU"/>
        </a:p>
      </dgm:t>
    </dgm:pt>
    <dgm:pt modelId="{DD3D54C6-A007-484B-9A23-385BC439F7DB}" type="sibTrans" cxnId="{1A55E1A4-3722-48D5-80A1-94E0AFCC161E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ru-RU"/>
        </a:p>
      </dgm:t>
    </dgm:pt>
    <dgm:pt modelId="{E65528AD-6323-43C5-B56C-E898E04FD726}">
      <dgm:prSet phldrT="[Текст]"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algn="ctr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высокий уровень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саморегуляции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умение управлять своим со­стоянием, развитость самоконтроля, стрессоустойчивость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479007-14C4-4229-94BA-9446AA468B89}" type="parTrans" cxnId="{7C40B080-B73F-4A7D-B7C4-FD3C32677A57}">
      <dgm:prSet/>
      <dgm:spPr/>
      <dgm:t>
        <a:bodyPr/>
        <a:lstStyle/>
        <a:p>
          <a:endParaRPr lang="ru-RU"/>
        </a:p>
      </dgm:t>
    </dgm:pt>
    <dgm:pt modelId="{95F55BC1-AB4A-4E99-97FE-A57B2370E957}" type="sibTrans" cxnId="{7C40B080-B73F-4A7D-B7C4-FD3C32677A57}">
      <dgm:prSet/>
      <dgm:spPr/>
      <dgm:t>
        <a:bodyPr/>
        <a:lstStyle/>
        <a:p>
          <a:endParaRPr lang="ru-RU"/>
        </a:p>
      </dgm:t>
    </dgm:pt>
    <dgm:pt modelId="{C6A423E6-A5D4-4362-96E2-DB35917E92C8}" type="pres">
      <dgm:prSet presAssocID="{FD336411-8157-4040-B3F4-F0DCF1483094}" presName="Name0" presStyleCnt="0">
        <dgm:presLayoutVars>
          <dgm:dir/>
          <dgm:resizeHandles/>
        </dgm:presLayoutVars>
      </dgm:prSet>
      <dgm:spPr/>
    </dgm:pt>
    <dgm:pt modelId="{6A268954-D5B6-4E7D-92FB-47CFE2471F9E}" type="pres">
      <dgm:prSet presAssocID="{D9925CBA-F6C2-4679-9A87-603C79BFD33C}" presName="compNode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26189A48-2B9B-4585-A699-890C35765E3D}" type="pres">
      <dgm:prSet presAssocID="{D9925CBA-F6C2-4679-9A87-603C79BFD33C}" presName="dummyConnPt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1E0BDFFA-05F3-4AE4-B3C5-A6E7999B1CA7}" type="pres">
      <dgm:prSet presAssocID="{D9925CBA-F6C2-4679-9A87-603C79BFD33C}" presName="node" presStyleLbl="node1" presStyleIdx="0" presStyleCnt="6" custScaleX="12766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4DD744-B014-464E-A80D-CBD48B4B5F4D}" type="pres">
      <dgm:prSet presAssocID="{CB97A706-CA40-47BF-821B-402586219851}" presName="sibTrans" presStyleLbl="bgSibTrans2D1" presStyleIdx="0" presStyleCnt="5"/>
      <dgm:spPr/>
    </dgm:pt>
    <dgm:pt modelId="{9A61C32F-1A02-47B8-B08C-E18BE55F1DB0}" type="pres">
      <dgm:prSet presAssocID="{BCEC0075-0620-4E63-A54E-9BC38EB42ED3}" presName="compNode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DB16AFF1-D159-475E-9014-1EAC9FC4E903}" type="pres">
      <dgm:prSet presAssocID="{BCEC0075-0620-4E63-A54E-9BC38EB42ED3}" presName="dummyConnPt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BC9092BF-026D-4FF7-B10E-0D1C3AF6E2F0}" type="pres">
      <dgm:prSet presAssocID="{BCEC0075-0620-4E63-A54E-9BC38EB42ED3}" presName="node" presStyleLbl="node1" presStyleIdx="1" presStyleCnt="6" custScaleX="14624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A1512B-0BAE-4F19-9E1A-9AC2558CC46C}" type="pres">
      <dgm:prSet presAssocID="{2DDB1B42-C68C-424F-9CED-40F5B577EF87}" presName="sibTrans" presStyleLbl="bgSibTrans2D1" presStyleIdx="1" presStyleCnt="5"/>
      <dgm:spPr/>
    </dgm:pt>
    <dgm:pt modelId="{B3630427-5BA4-4B4F-9F4F-60C77113AF4B}" type="pres">
      <dgm:prSet presAssocID="{E40B9144-6083-432D-957C-58C9463A4120}" presName="compNode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BCEE94AC-63A2-4B58-A122-BFDE947C59FA}" type="pres">
      <dgm:prSet presAssocID="{E40B9144-6083-432D-957C-58C9463A4120}" presName="dummyConnPt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C69F52D7-EE31-48CD-BDBA-554F5344D4C5}" type="pres">
      <dgm:prSet presAssocID="{E40B9144-6083-432D-957C-58C9463A4120}" presName="node" presStyleLbl="node1" presStyleIdx="2" presStyleCnt="6" custScaleX="15125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99E919-6E7E-4FFB-8361-B4413BB4498E}" type="pres">
      <dgm:prSet presAssocID="{FBA0849E-1D36-48F4-87D1-716DBC73CEA6}" presName="sibTrans" presStyleLbl="bgSibTrans2D1" presStyleIdx="2" presStyleCnt="5"/>
      <dgm:spPr/>
    </dgm:pt>
    <dgm:pt modelId="{8B1353F4-6A08-4BA7-8AA8-8E2CE36DA2EB}" type="pres">
      <dgm:prSet presAssocID="{66210B5F-508C-4BB2-969B-B7CC04B2FCC1}" presName="compNode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8730CDE0-44AD-4038-AE2E-455B84EC2640}" type="pres">
      <dgm:prSet presAssocID="{66210B5F-508C-4BB2-969B-B7CC04B2FCC1}" presName="dummyConnPt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AF58C793-B360-42ED-AA21-B04A60DB6E21}" type="pres">
      <dgm:prSet presAssocID="{66210B5F-508C-4BB2-969B-B7CC04B2FCC1}" presName="node" presStyleLbl="node1" presStyleIdx="3" presStyleCnt="6" custScaleX="14967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3D9F46-C2DC-4995-812A-1EDC5A00C215}" type="pres">
      <dgm:prSet presAssocID="{2569EB46-39B5-461E-87AB-C87CF27851EE}" presName="sibTrans" presStyleLbl="bgSibTrans2D1" presStyleIdx="3" presStyleCnt="5"/>
      <dgm:spPr/>
    </dgm:pt>
    <dgm:pt modelId="{90FD3E24-4B62-4E73-90D1-0C08A77D2180}" type="pres">
      <dgm:prSet presAssocID="{47C0D631-6934-494F-A04F-A9C39AA7F5ED}" presName="compNode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0D5245BB-07CC-46A9-9B35-54159DDC13C5}" type="pres">
      <dgm:prSet presAssocID="{47C0D631-6934-494F-A04F-A9C39AA7F5ED}" presName="dummyConnPt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FF404F80-E22D-4BD9-9EEC-B54205A1AAAC}" type="pres">
      <dgm:prSet presAssocID="{47C0D631-6934-494F-A04F-A9C39AA7F5ED}" presName="node" presStyleLbl="node1" presStyleIdx="4" presStyleCnt="6" custScaleX="14967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131A3C-215F-46F8-9B9E-2AAF01079D13}" type="pres">
      <dgm:prSet presAssocID="{DD3D54C6-A007-484B-9A23-385BC439F7DB}" presName="sibTrans" presStyleLbl="bgSibTrans2D1" presStyleIdx="4" presStyleCnt="5"/>
      <dgm:spPr/>
    </dgm:pt>
    <dgm:pt modelId="{EC6BA62A-3462-473B-9980-98AA1605D8AC}" type="pres">
      <dgm:prSet presAssocID="{E65528AD-6323-43C5-B56C-E898E04FD726}" presName="compNode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E0C21CAE-3928-4AF9-BF21-637E4C0A6054}" type="pres">
      <dgm:prSet presAssocID="{E65528AD-6323-43C5-B56C-E898E04FD726}" presName="dummyConnPt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CD3E4C5B-4E6B-41D9-B09C-D507F87BD2EF}" type="pres">
      <dgm:prSet presAssocID="{E65528AD-6323-43C5-B56C-E898E04FD726}" presName="node" presStyleLbl="node1" presStyleIdx="5" presStyleCnt="6" custScaleX="12963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7C9AAC2-DAA1-4CFB-B2A0-FE13044330B9}" type="presOf" srcId="{2DDB1B42-C68C-424F-9CED-40F5B577EF87}" destId="{E0A1512B-0BAE-4F19-9E1A-9AC2558CC46C}" srcOrd="0" destOrd="0" presId="urn:microsoft.com/office/officeart/2005/8/layout/bProcess4"/>
    <dgm:cxn modelId="{3EAC87A9-1584-486C-B4EA-EDCD7640371F}" srcId="{FD336411-8157-4040-B3F4-F0DCF1483094}" destId="{D9925CBA-F6C2-4679-9A87-603C79BFD33C}" srcOrd="0" destOrd="0" parTransId="{78FD626D-26B4-4308-AA65-B62459EB510A}" sibTransId="{CB97A706-CA40-47BF-821B-402586219851}"/>
    <dgm:cxn modelId="{F60C6404-77B0-4F99-AB1B-DA88039B77E6}" type="presOf" srcId="{CB97A706-CA40-47BF-821B-402586219851}" destId="{584DD744-B014-464E-A80D-CBD48B4B5F4D}" srcOrd="0" destOrd="0" presId="urn:microsoft.com/office/officeart/2005/8/layout/bProcess4"/>
    <dgm:cxn modelId="{604BA1D7-AAE9-480F-859F-D7D89309220A}" type="presOf" srcId="{FD336411-8157-4040-B3F4-F0DCF1483094}" destId="{C6A423E6-A5D4-4362-96E2-DB35917E92C8}" srcOrd="0" destOrd="0" presId="urn:microsoft.com/office/officeart/2005/8/layout/bProcess4"/>
    <dgm:cxn modelId="{FACF545F-543A-4B79-8E1B-E2404119F7C0}" type="presOf" srcId="{E65528AD-6323-43C5-B56C-E898E04FD726}" destId="{CD3E4C5B-4E6B-41D9-B09C-D507F87BD2EF}" srcOrd="0" destOrd="0" presId="urn:microsoft.com/office/officeart/2005/8/layout/bProcess4"/>
    <dgm:cxn modelId="{227DFE60-8E16-47C7-805E-2DEB31C48383}" type="presOf" srcId="{66210B5F-508C-4BB2-969B-B7CC04B2FCC1}" destId="{AF58C793-B360-42ED-AA21-B04A60DB6E21}" srcOrd="0" destOrd="0" presId="urn:microsoft.com/office/officeart/2005/8/layout/bProcess4"/>
    <dgm:cxn modelId="{7C40B080-B73F-4A7D-B7C4-FD3C32677A57}" srcId="{FD336411-8157-4040-B3F4-F0DCF1483094}" destId="{E65528AD-6323-43C5-B56C-E898E04FD726}" srcOrd="5" destOrd="0" parTransId="{59479007-14C4-4229-94BA-9446AA468B89}" sibTransId="{95F55BC1-AB4A-4E99-97FE-A57B2370E957}"/>
    <dgm:cxn modelId="{1A55E1A4-3722-48D5-80A1-94E0AFCC161E}" srcId="{FD336411-8157-4040-B3F4-F0DCF1483094}" destId="{47C0D631-6934-494F-A04F-A9C39AA7F5ED}" srcOrd="4" destOrd="0" parTransId="{4F92B9AD-103D-4421-BA60-9A74FBA388DD}" sibTransId="{DD3D54C6-A007-484B-9A23-385BC439F7DB}"/>
    <dgm:cxn modelId="{7893F4F3-024B-49F3-A7A7-A832733AB949}" type="presOf" srcId="{E40B9144-6083-432D-957C-58C9463A4120}" destId="{C69F52D7-EE31-48CD-BDBA-554F5344D4C5}" srcOrd="0" destOrd="0" presId="urn:microsoft.com/office/officeart/2005/8/layout/bProcess4"/>
    <dgm:cxn modelId="{D6563E23-FDC4-4169-B057-29011E19338D}" type="presOf" srcId="{2569EB46-39B5-461E-87AB-C87CF27851EE}" destId="{CB3D9F46-C2DC-4995-812A-1EDC5A00C215}" srcOrd="0" destOrd="0" presId="urn:microsoft.com/office/officeart/2005/8/layout/bProcess4"/>
    <dgm:cxn modelId="{8A05A031-CEB0-4B9E-BD1A-93B7F7806A0E}" type="presOf" srcId="{FBA0849E-1D36-48F4-87D1-716DBC73CEA6}" destId="{9199E919-6E7E-4FFB-8361-B4413BB4498E}" srcOrd="0" destOrd="0" presId="urn:microsoft.com/office/officeart/2005/8/layout/bProcess4"/>
    <dgm:cxn modelId="{F1705F66-B38D-4D51-B185-03E02E000AD9}" srcId="{FD336411-8157-4040-B3F4-F0DCF1483094}" destId="{66210B5F-508C-4BB2-969B-B7CC04B2FCC1}" srcOrd="3" destOrd="0" parTransId="{59CE6F55-30DE-4FD9-BA4F-B55A303048CC}" sibTransId="{2569EB46-39B5-461E-87AB-C87CF27851EE}"/>
    <dgm:cxn modelId="{84BD010D-0584-425C-9B10-5AB2D473AD9D}" type="presOf" srcId="{D9925CBA-F6C2-4679-9A87-603C79BFD33C}" destId="{1E0BDFFA-05F3-4AE4-B3C5-A6E7999B1CA7}" srcOrd="0" destOrd="0" presId="urn:microsoft.com/office/officeart/2005/8/layout/bProcess4"/>
    <dgm:cxn modelId="{BE9C9601-AD48-466C-B8EF-1436E76FDEEC}" srcId="{FD336411-8157-4040-B3F4-F0DCF1483094}" destId="{BCEC0075-0620-4E63-A54E-9BC38EB42ED3}" srcOrd="1" destOrd="0" parTransId="{6312F378-8C39-4D39-AF2B-325D19C24F8F}" sibTransId="{2DDB1B42-C68C-424F-9CED-40F5B577EF87}"/>
    <dgm:cxn modelId="{13889A50-CF59-42B7-A546-6E9CA4385681}" type="presOf" srcId="{47C0D631-6934-494F-A04F-A9C39AA7F5ED}" destId="{FF404F80-E22D-4BD9-9EEC-B54205A1AAAC}" srcOrd="0" destOrd="0" presId="urn:microsoft.com/office/officeart/2005/8/layout/bProcess4"/>
    <dgm:cxn modelId="{7EA05B00-C47E-4A92-A102-25EF61C5E93B}" type="presOf" srcId="{DD3D54C6-A007-484B-9A23-385BC439F7DB}" destId="{A1131A3C-215F-46F8-9B9E-2AAF01079D13}" srcOrd="0" destOrd="0" presId="urn:microsoft.com/office/officeart/2005/8/layout/bProcess4"/>
    <dgm:cxn modelId="{13FE0688-EC28-4F83-8E6C-94BEFB22C95C}" srcId="{FD336411-8157-4040-B3F4-F0DCF1483094}" destId="{E40B9144-6083-432D-957C-58C9463A4120}" srcOrd="2" destOrd="0" parTransId="{30851CC5-FE62-455C-843D-6DBA5D018351}" sibTransId="{FBA0849E-1D36-48F4-87D1-716DBC73CEA6}"/>
    <dgm:cxn modelId="{0F9DEC06-56B9-4B4C-BCD3-F7C328D27156}" type="presOf" srcId="{BCEC0075-0620-4E63-A54E-9BC38EB42ED3}" destId="{BC9092BF-026D-4FF7-B10E-0D1C3AF6E2F0}" srcOrd="0" destOrd="0" presId="urn:microsoft.com/office/officeart/2005/8/layout/bProcess4"/>
    <dgm:cxn modelId="{62CF8BF4-C548-4946-9814-6D5978841308}" type="presParOf" srcId="{C6A423E6-A5D4-4362-96E2-DB35917E92C8}" destId="{6A268954-D5B6-4E7D-92FB-47CFE2471F9E}" srcOrd="0" destOrd="0" presId="urn:microsoft.com/office/officeart/2005/8/layout/bProcess4"/>
    <dgm:cxn modelId="{78E8DE47-0832-475B-BC6C-F8D4274369C4}" type="presParOf" srcId="{6A268954-D5B6-4E7D-92FB-47CFE2471F9E}" destId="{26189A48-2B9B-4585-A699-890C35765E3D}" srcOrd="0" destOrd="0" presId="urn:microsoft.com/office/officeart/2005/8/layout/bProcess4"/>
    <dgm:cxn modelId="{2947B4A9-5E52-4849-9AF7-40719265FEA3}" type="presParOf" srcId="{6A268954-D5B6-4E7D-92FB-47CFE2471F9E}" destId="{1E0BDFFA-05F3-4AE4-B3C5-A6E7999B1CA7}" srcOrd="1" destOrd="0" presId="urn:microsoft.com/office/officeart/2005/8/layout/bProcess4"/>
    <dgm:cxn modelId="{54D85C3C-B4E8-41B1-8D06-741D604797A2}" type="presParOf" srcId="{C6A423E6-A5D4-4362-96E2-DB35917E92C8}" destId="{584DD744-B014-464E-A80D-CBD48B4B5F4D}" srcOrd="1" destOrd="0" presId="urn:microsoft.com/office/officeart/2005/8/layout/bProcess4"/>
    <dgm:cxn modelId="{6836E09C-8793-4DC9-871A-DF36081D94E6}" type="presParOf" srcId="{C6A423E6-A5D4-4362-96E2-DB35917E92C8}" destId="{9A61C32F-1A02-47B8-B08C-E18BE55F1DB0}" srcOrd="2" destOrd="0" presId="urn:microsoft.com/office/officeart/2005/8/layout/bProcess4"/>
    <dgm:cxn modelId="{F2A1BE8A-DD52-45FB-963F-F0D8D802321F}" type="presParOf" srcId="{9A61C32F-1A02-47B8-B08C-E18BE55F1DB0}" destId="{DB16AFF1-D159-475E-9014-1EAC9FC4E903}" srcOrd="0" destOrd="0" presId="urn:microsoft.com/office/officeart/2005/8/layout/bProcess4"/>
    <dgm:cxn modelId="{C39CCDE7-7006-4C88-90C1-D1E2497EEFA1}" type="presParOf" srcId="{9A61C32F-1A02-47B8-B08C-E18BE55F1DB0}" destId="{BC9092BF-026D-4FF7-B10E-0D1C3AF6E2F0}" srcOrd="1" destOrd="0" presId="urn:microsoft.com/office/officeart/2005/8/layout/bProcess4"/>
    <dgm:cxn modelId="{5712AD01-9D4E-462F-A4D4-6FD8157CC7E0}" type="presParOf" srcId="{C6A423E6-A5D4-4362-96E2-DB35917E92C8}" destId="{E0A1512B-0BAE-4F19-9E1A-9AC2558CC46C}" srcOrd="3" destOrd="0" presId="urn:microsoft.com/office/officeart/2005/8/layout/bProcess4"/>
    <dgm:cxn modelId="{24BA6034-DC62-4960-BBAE-B89AEB8EC52E}" type="presParOf" srcId="{C6A423E6-A5D4-4362-96E2-DB35917E92C8}" destId="{B3630427-5BA4-4B4F-9F4F-60C77113AF4B}" srcOrd="4" destOrd="0" presId="urn:microsoft.com/office/officeart/2005/8/layout/bProcess4"/>
    <dgm:cxn modelId="{44B683F5-782F-4133-8F95-EB81CE775033}" type="presParOf" srcId="{B3630427-5BA4-4B4F-9F4F-60C77113AF4B}" destId="{BCEE94AC-63A2-4B58-A122-BFDE947C59FA}" srcOrd="0" destOrd="0" presId="urn:microsoft.com/office/officeart/2005/8/layout/bProcess4"/>
    <dgm:cxn modelId="{F902174D-243B-4BBF-BFF3-3A3A5B7120D7}" type="presParOf" srcId="{B3630427-5BA4-4B4F-9F4F-60C77113AF4B}" destId="{C69F52D7-EE31-48CD-BDBA-554F5344D4C5}" srcOrd="1" destOrd="0" presId="urn:microsoft.com/office/officeart/2005/8/layout/bProcess4"/>
    <dgm:cxn modelId="{264BBF3B-E7FB-4B02-8D35-17E97ECA8EBB}" type="presParOf" srcId="{C6A423E6-A5D4-4362-96E2-DB35917E92C8}" destId="{9199E919-6E7E-4FFB-8361-B4413BB4498E}" srcOrd="5" destOrd="0" presId="urn:microsoft.com/office/officeart/2005/8/layout/bProcess4"/>
    <dgm:cxn modelId="{E64F0578-8CDE-4E40-B677-4BC654CA35C3}" type="presParOf" srcId="{C6A423E6-A5D4-4362-96E2-DB35917E92C8}" destId="{8B1353F4-6A08-4BA7-8AA8-8E2CE36DA2EB}" srcOrd="6" destOrd="0" presId="urn:microsoft.com/office/officeart/2005/8/layout/bProcess4"/>
    <dgm:cxn modelId="{5357C6F5-1F45-46A0-AFFE-2D12ACC1BA1C}" type="presParOf" srcId="{8B1353F4-6A08-4BA7-8AA8-8E2CE36DA2EB}" destId="{8730CDE0-44AD-4038-AE2E-455B84EC2640}" srcOrd="0" destOrd="0" presId="urn:microsoft.com/office/officeart/2005/8/layout/bProcess4"/>
    <dgm:cxn modelId="{B91FE50E-8368-4BA8-A457-A85BB373AFB3}" type="presParOf" srcId="{8B1353F4-6A08-4BA7-8AA8-8E2CE36DA2EB}" destId="{AF58C793-B360-42ED-AA21-B04A60DB6E21}" srcOrd="1" destOrd="0" presId="urn:microsoft.com/office/officeart/2005/8/layout/bProcess4"/>
    <dgm:cxn modelId="{047F73B7-E72B-45CB-A67E-A789F30A4A24}" type="presParOf" srcId="{C6A423E6-A5D4-4362-96E2-DB35917E92C8}" destId="{CB3D9F46-C2DC-4995-812A-1EDC5A00C215}" srcOrd="7" destOrd="0" presId="urn:microsoft.com/office/officeart/2005/8/layout/bProcess4"/>
    <dgm:cxn modelId="{350CDC3C-F631-48D0-84F9-91F114CA5B7E}" type="presParOf" srcId="{C6A423E6-A5D4-4362-96E2-DB35917E92C8}" destId="{90FD3E24-4B62-4E73-90D1-0C08A77D2180}" srcOrd="8" destOrd="0" presId="urn:microsoft.com/office/officeart/2005/8/layout/bProcess4"/>
    <dgm:cxn modelId="{962BDFB2-B990-47A2-895A-FEC2FA90C6AC}" type="presParOf" srcId="{90FD3E24-4B62-4E73-90D1-0C08A77D2180}" destId="{0D5245BB-07CC-46A9-9B35-54159DDC13C5}" srcOrd="0" destOrd="0" presId="urn:microsoft.com/office/officeart/2005/8/layout/bProcess4"/>
    <dgm:cxn modelId="{D6CCDCCF-654C-40D2-B596-A94ADE932532}" type="presParOf" srcId="{90FD3E24-4B62-4E73-90D1-0C08A77D2180}" destId="{FF404F80-E22D-4BD9-9EEC-B54205A1AAAC}" srcOrd="1" destOrd="0" presId="urn:microsoft.com/office/officeart/2005/8/layout/bProcess4"/>
    <dgm:cxn modelId="{2EF2ADDA-631B-48EE-B844-ABAB0CCA9D59}" type="presParOf" srcId="{C6A423E6-A5D4-4362-96E2-DB35917E92C8}" destId="{A1131A3C-215F-46F8-9B9E-2AAF01079D13}" srcOrd="9" destOrd="0" presId="urn:microsoft.com/office/officeart/2005/8/layout/bProcess4"/>
    <dgm:cxn modelId="{148EC738-73F3-469B-AC8A-3EDA666F5689}" type="presParOf" srcId="{C6A423E6-A5D4-4362-96E2-DB35917E92C8}" destId="{EC6BA62A-3462-473B-9980-98AA1605D8AC}" srcOrd="10" destOrd="0" presId="urn:microsoft.com/office/officeart/2005/8/layout/bProcess4"/>
    <dgm:cxn modelId="{774D019D-0E55-4FA4-94BF-C3A21759608E}" type="presParOf" srcId="{EC6BA62A-3462-473B-9980-98AA1605D8AC}" destId="{E0C21CAE-3928-4AF9-BF21-637E4C0A6054}" srcOrd="0" destOrd="0" presId="urn:microsoft.com/office/officeart/2005/8/layout/bProcess4"/>
    <dgm:cxn modelId="{2DC1B8C3-4443-4D23-8BC6-A3D9CB6250E5}" type="presParOf" srcId="{EC6BA62A-3462-473B-9980-98AA1605D8AC}" destId="{CD3E4C5B-4E6B-41D9-B09C-D507F87BD2EF}" srcOrd="1" destOrd="0" presId="urn:microsoft.com/office/officeart/2005/8/layout/bProcess4"/>
  </dgm:cxnLst>
  <dgm:bg/>
  <dgm:whole>
    <a:ln>
      <a:solidFill>
        <a:srgbClr val="7030A0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17DCE-1C3B-4E3D-B29C-D5963A19E14F}">
      <dsp:nvSpPr>
        <dsp:cNvPr id="0" name=""/>
        <dsp:cNvSpPr/>
      </dsp:nvSpPr>
      <dsp:spPr>
        <a:xfrm>
          <a:off x="1443033" y="2798335"/>
          <a:ext cx="696207" cy="1326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8103" y="0"/>
              </a:lnTo>
              <a:lnTo>
                <a:pt x="348103" y="1326614"/>
              </a:lnTo>
              <a:lnTo>
                <a:pt x="696207" y="13266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753681" y="3424187"/>
        <a:ext cx="74910" cy="74910"/>
      </dsp:txXfrm>
    </dsp:sp>
    <dsp:sp modelId="{6FFDFB59-FD4C-41CC-AF29-1E8D14FDA8F0}">
      <dsp:nvSpPr>
        <dsp:cNvPr id="0" name=""/>
        <dsp:cNvSpPr/>
      </dsp:nvSpPr>
      <dsp:spPr>
        <a:xfrm>
          <a:off x="1443033" y="2752615"/>
          <a:ext cx="696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620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773731" y="2780930"/>
        <a:ext cx="34810" cy="34810"/>
      </dsp:txXfrm>
    </dsp:sp>
    <dsp:sp modelId="{7E376DC3-3D99-498D-B9E0-B689E6A0A257}">
      <dsp:nvSpPr>
        <dsp:cNvPr id="0" name=""/>
        <dsp:cNvSpPr/>
      </dsp:nvSpPr>
      <dsp:spPr>
        <a:xfrm>
          <a:off x="1443033" y="1471720"/>
          <a:ext cx="696207" cy="1326614"/>
        </a:xfrm>
        <a:custGeom>
          <a:avLst/>
          <a:gdLst/>
          <a:ahLst/>
          <a:cxnLst/>
          <a:rect l="0" t="0" r="0" b="0"/>
          <a:pathLst>
            <a:path>
              <a:moveTo>
                <a:pt x="0" y="1326614"/>
              </a:moveTo>
              <a:lnTo>
                <a:pt x="348103" y="1326614"/>
              </a:lnTo>
              <a:lnTo>
                <a:pt x="348103" y="0"/>
              </a:lnTo>
              <a:lnTo>
                <a:pt x="69620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753681" y="2097573"/>
        <a:ext cx="74910" cy="74910"/>
      </dsp:txXfrm>
    </dsp:sp>
    <dsp:sp modelId="{2F5A2A64-63A5-4DA1-BB29-FF46AA5F95B6}">
      <dsp:nvSpPr>
        <dsp:cNvPr id="0" name=""/>
        <dsp:cNvSpPr/>
      </dsp:nvSpPr>
      <dsp:spPr>
        <a:xfrm rot="16200000">
          <a:off x="-1880485" y="2267689"/>
          <a:ext cx="5585745" cy="1061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КАРЬЕРА</a:t>
          </a:r>
          <a:endParaRPr lang="ru-RU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1880485" y="2267689"/>
        <a:ext cx="5585745" cy="1061291"/>
      </dsp:txXfrm>
    </dsp:sp>
    <dsp:sp modelId="{C66FDB36-1CE5-43C7-AEEE-99A83DFE206C}">
      <dsp:nvSpPr>
        <dsp:cNvPr id="0" name=""/>
        <dsp:cNvSpPr/>
      </dsp:nvSpPr>
      <dsp:spPr>
        <a:xfrm>
          <a:off x="2139240" y="941075"/>
          <a:ext cx="5578987" cy="1061291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успешное продвиже­ние в области общественной, служебной, научной и прочей деятель­ности, род занятий, профессия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9240" y="941075"/>
        <a:ext cx="5578987" cy="1061291"/>
      </dsp:txXfrm>
    </dsp:sp>
    <dsp:sp modelId="{B97B60FA-1703-42AD-A8FF-4DC95020D421}">
      <dsp:nvSpPr>
        <dsp:cNvPr id="0" name=""/>
        <dsp:cNvSpPr/>
      </dsp:nvSpPr>
      <dsp:spPr>
        <a:xfrm>
          <a:off x="2139240" y="2267689"/>
          <a:ext cx="7994618" cy="1061291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один из показателей ин­дивидуальной профессиональной жизни человека, достижение жела­емого статуса и соответствующего ему уровня и качества жизни, а также достижение известности и славы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9240" y="2267689"/>
        <a:ext cx="7994618" cy="1061291"/>
      </dsp:txXfrm>
    </dsp:sp>
    <dsp:sp modelId="{69843F8F-8535-49E9-AE5A-9C202BBCFD8E}">
      <dsp:nvSpPr>
        <dsp:cNvPr id="0" name=""/>
        <dsp:cNvSpPr/>
      </dsp:nvSpPr>
      <dsp:spPr>
        <a:xfrm>
          <a:off x="2139240" y="3594304"/>
          <a:ext cx="5561443" cy="1061291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реализация личностного и про­фессионального потенциала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9240" y="3594304"/>
        <a:ext cx="5561443" cy="106129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D8639-E726-4858-BCBD-16F44D193FBF}">
      <dsp:nvSpPr>
        <dsp:cNvPr id="0" name=""/>
        <dsp:cNvSpPr/>
      </dsp:nvSpPr>
      <dsp:spPr>
        <a:xfrm>
          <a:off x="0" y="602517"/>
          <a:ext cx="3286125" cy="19716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«кандидаты в мастера» (молодые женщины, начинающие карьеру и стремящиеся сделать ее как можно быстрее)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02517"/>
        <a:ext cx="3286125" cy="1971675"/>
      </dsp:txXfrm>
    </dsp:sp>
    <dsp:sp modelId="{D9DE98F3-992C-46B4-B7D3-19586730A493}">
      <dsp:nvSpPr>
        <dsp:cNvPr id="0" name=""/>
        <dsp:cNvSpPr/>
      </dsp:nvSpPr>
      <dsp:spPr>
        <a:xfrm>
          <a:off x="3614737" y="602517"/>
          <a:ext cx="3286125" cy="19716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«успешные управляющие» (женщины зрелого возраста, под­нявшиеся на самые высокие ступени служебной лестницы)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14737" y="602517"/>
        <a:ext cx="3286125" cy="1971675"/>
      </dsp:txXfrm>
    </dsp:sp>
    <dsp:sp modelId="{03511CE3-917E-4E70-9E25-9B82C75B76BC}">
      <dsp:nvSpPr>
        <dsp:cNvPr id="0" name=""/>
        <dsp:cNvSpPr/>
      </dsp:nvSpPr>
      <dsp:spPr>
        <a:xfrm>
          <a:off x="7229475" y="602517"/>
          <a:ext cx="3286125" cy="19716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«свобод­ные художники» (женщины, склонные к творчеству, вызову, предпри­нимательству)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29475" y="602517"/>
        <a:ext cx="3286125" cy="1971675"/>
      </dsp:txXfrm>
    </dsp:sp>
    <dsp:sp modelId="{ED016E48-B0A8-4C95-9219-ECCB3FEE99DF}">
      <dsp:nvSpPr>
        <dsp:cNvPr id="0" name=""/>
        <dsp:cNvSpPr/>
      </dsp:nvSpPr>
      <dsp:spPr>
        <a:xfrm>
          <a:off x="1807368" y="2902804"/>
          <a:ext cx="3286125" cy="19716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«сестры милосердия» (женщины с ориентацией на слу­жение)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07368" y="2902804"/>
        <a:ext cx="3286125" cy="1971675"/>
      </dsp:txXfrm>
    </dsp:sp>
    <dsp:sp modelId="{765B2A78-A10B-4084-880C-5199FB7C7756}">
      <dsp:nvSpPr>
        <dsp:cNvPr id="0" name=""/>
        <dsp:cNvSpPr/>
      </dsp:nvSpPr>
      <dsp:spPr>
        <a:xfrm>
          <a:off x="5422106" y="2902804"/>
          <a:ext cx="3286125" cy="19716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«жрицы науки» (женщины, реализующие себя в академичес­кой сфере)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2106" y="2902804"/>
        <a:ext cx="3286125" cy="197167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C70B7-CD46-41CA-A609-2F8603F591EF}">
      <dsp:nvSpPr>
        <dsp:cNvPr id="0" name=""/>
        <dsp:cNvSpPr/>
      </dsp:nvSpPr>
      <dsp:spPr>
        <a:xfrm>
          <a:off x="0" y="669066"/>
          <a:ext cx="10515600" cy="108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48D0B-4435-4C12-A09C-4851BF7CB250}">
      <dsp:nvSpPr>
        <dsp:cNvPr id="0" name=""/>
        <dsp:cNvSpPr/>
      </dsp:nvSpPr>
      <dsp:spPr>
        <a:xfrm>
          <a:off x="525780" y="34386"/>
          <a:ext cx="7360920" cy="1269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Arial Black" panose="020B0A04020102020204" pitchFamily="34" charset="0"/>
            </a:rPr>
            <a:t>работник становится руководителем высшего уровня</a:t>
          </a:r>
          <a:endParaRPr lang="ru-RU" sz="2000" kern="1200" dirty="0">
            <a:latin typeface="Arial Black" panose="020B0A04020102020204" pitchFamily="34" charset="0"/>
          </a:endParaRPr>
        </a:p>
      </dsp:txBody>
      <dsp:txXfrm>
        <a:off x="587745" y="96351"/>
        <a:ext cx="7236990" cy="1145430"/>
      </dsp:txXfrm>
    </dsp:sp>
    <dsp:sp modelId="{D872AEB5-9ACD-4359-98A2-EA199EAC2FCD}">
      <dsp:nvSpPr>
        <dsp:cNvPr id="0" name=""/>
        <dsp:cNvSpPr/>
      </dsp:nvSpPr>
      <dsp:spPr>
        <a:xfrm>
          <a:off x="0" y="2619546"/>
          <a:ext cx="10515600" cy="108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7C3BF-0664-4B3E-9616-6095761D39C5}">
      <dsp:nvSpPr>
        <dsp:cNvPr id="0" name=""/>
        <dsp:cNvSpPr/>
      </dsp:nvSpPr>
      <dsp:spPr>
        <a:xfrm>
          <a:off x="525780" y="1984866"/>
          <a:ext cx="7360920" cy="1269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Arial Black" panose="020B0A04020102020204" pitchFamily="34" charset="0"/>
              <a:ea typeface="Times New Roman" panose="02020603050405020304" pitchFamily="18" charset="0"/>
            </a:rPr>
            <a:t>перевод специалиста «по горизонтали» на другой функциональный участок при сохранении достигнутого должностного уровня </a:t>
          </a:r>
          <a:endParaRPr lang="ru-RU" sz="2000" kern="1200" dirty="0">
            <a:latin typeface="Arial Black" panose="020B0A04020102020204" pitchFamily="34" charset="0"/>
          </a:endParaRPr>
        </a:p>
      </dsp:txBody>
      <dsp:txXfrm>
        <a:off x="587745" y="2046831"/>
        <a:ext cx="7236990" cy="1145430"/>
      </dsp:txXfrm>
    </dsp:sp>
    <dsp:sp modelId="{948CD863-633C-46CC-92F6-651EC7A1C1A1}">
      <dsp:nvSpPr>
        <dsp:cNvPr id="0" name=""/>
        <dsp:cNvSpPr/>
      </dsp:nvSpPr>
      <dsp:spPr>
        <a:xfrm>
          <a:off x="0" y="4570026"/>
          <a:ext cx="10515600" cy="108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FCF01-1B5D-4405-B2DB-C3E687C6162A}">
      <dsp:nvSpPr>
        <dsp:cNvPr id="0" name=""/>
        <dsp:cNvSpPr/>
      </dsp:nvSpPr>
      <dsp:spPr>
        <a:xfrm>
          <a:off x="525780" y="3935346"/>
          <a:ext cx="7360920" cy="1269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Arial Black" panose="020B0A04020102020204" pitchFamily="34" charset="0"/>
              <a:ea typeface="Times New Roman" panose="02020603050405020304" pitchFamily="18" charset="0"/>
            </a:rPr>
            <a:t>понижение работника в должности</a:t>
          </a:r>
          <a:endParaRPr lang="ru-RU" sz="2000" kern="1200" dirty="0">
            <a:latin typeface="Arial Black" panose="020B0A04020102020204" pitchFamily="34" charset="0"/>
          </a:endParaRPr>
        </a:p>
      </dsp:txBody>
      <dsp:txXfrm>
        <a:off x="587745" y="3997311"/>
        <a:ext cx="7236990" cy="114543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6CED0-DB63-41E0-A672-635FBE3592FB}">
      <dsp:nvSpPr>
        <dsp:cNvPr id="0" name=""/>
        <dsp:cNvSpPr/>
      </dsp:nvSpPr>
      <dsp:spPr>
        <a:xfrm rot="5400000">
          <a:off x="1090478" y="1550545"/>
          <a:ext cx="1371323" cy="15612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C79B7-57B8-4858-B5B4-FA2604E0EF14}">
      <dsp:nvSpPr>
        <dsp:cNvPr id="0" name=""/>
        <dsp:cNvSpPr/>
      </dsp:nvSpPr>
      <dsp:spPr>
        <a:xfrm>
          <a:off x="753547" y="30405"/>
          <a:ext cx="2308502" cy="1615876"/>
        </a:xfrm>
        <a:prstGeom prst="roundRect">
          <a:avLst>
            <a:gd name="adj" fmla="val 166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Многозвенные карьер-технологии</a:t>
          </a:r>
          <a:r>
            <a:rPr lang="ru-RU" sz="1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ru-RU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2442" y="109300"/>
        <a:ext cx="2150712" cy="1458086"/>
      </dsp:txXfrm>
    </dsp:sp>
    <dsp:sp modelId="{00417219-D918-415D-964A-2A4936285742}">
      <dsp:nvSpPr>
        <dsp:cNvPr id="0" name=""/>
        <dsp:cNvSpPr/>
      </dsp:nvSpPr>
      <dsp:spPr>
        <a:xfrm>
          <a:off x="3091968" y="149958"/>
          <a:ext cx="4274409" cy="1304795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карьерный маркетинг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карьерная логистика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карьерное стимулирование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карьерный </a:t>
          </a:r>
          <a:r>
            <a:rPr lang="ru-RU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бенчмаркинг</a:t>
          </a: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1968" y="149958"/>
        <a:ext cx="4274409" cy="1304795"/>
      </dsp:txXfrm>
    </dsp:sp>
    <dsp:sp modelId="{D72F0415-67DA-429F-B9FE-9407AA38710D}">
      <dsp:nvSpPr>
        <dsp:cNvPr id="0" name=""/>
        <dsp:cNvSpPr/>
      </dsp:nvSpPr>
      <dsp:spPr>
        <a:xfrm rot="5400000">
          <a:off x="3627374" y="3365708"/>
          <a:ext cx="1371323" cy="15612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FA154-B7B2-4D3D-9BDC-2F53D01533E9}">
      <dsp:nvSpPr>
        <dsp:cNvPr id="0" name=""/>
        <dsp:cNvSpPr/>
      </dsp:nvSpPr>
      <dsp:spPr>
        <a:xfrm>
          <a:off x="3264056" y="1845568"/>
          <a:ext cx="2308502" cy="1615876"/>
        </a:xfrm>
        <a:prstGeom prst="roundRect">
          <a:avLst>
            <a:gd name="adj" fmla="val 166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Коммуникационные карьер-технологии</a:t>
          </a:r>
          <a:r>
            <a:rPr lang="ru-RU" sz="1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ru-RU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42951" y="1924463"/>
        <a:ext cx="2150712" cy="1458086"/>
      </dsp:txXfrm>
    </dsp:sp>
    <dsp:sp modelId="{384EAD11-C650-4368-B62E-59B445DB581E}">
      <dsp:nvSpPr>
        <dsp:cNvPr id="0" name=""/>
        <dsp:cNvSpPr/>
      </dsp:nvSpPr>
      <dsp:spPr>
        <a:xfrm>
          <a:off x="5572558" y="1999678"/>
          <a:ext cx="1678984" cy="1306022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обмен знаниями, умениями, установками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2558" y="1999678"/>
        <a:ext cx="1678984" cy="1306022"/>
      </dsp:txXfrm>
    </dsp:sp>
    <dsp:sp modelId="{12BA8AF6-A3FE-4DF9-BFD9-AC6F5383DE59}">
      <dsp:nvSpPr>
        <dsp:cNvPr id="0" name=""/>
        <dsp:cNvSpPr/>
      </dsp:nvSpPr>
      <dsp:spPr>
        <a:xfrm>
          <a:off x="5800952" y="3660730"/>
          <a:ext cx="2308502" cy="1615876"/>
        </a:xfrm>
        <a:prstGeom prst="roundRect">
          <a:avLst>
            <a:gd name="adj" fmla="val 1667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Индивидуальные карьер-технологии</a:t>
          </a:r>
          <a:r>
            <a:rPr lang="ru-RU" sz="1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ru-RU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79847" y="3739625"/>
        <a:ext cx="2150712" cy="1458086"/>
      </dsp:txXfrm>
    </dsp:sp>
    <dsp:sp modelId="{36FFFF50-DBAD-490E-8F78-066CAE72135E}">
      <dsp:nvSpPr>
        <dsp:cNvPr id="0" name=""/>
        <dsp:cNvSpPr/>
      </dsp:nvSpPr>
      <dsp:spPr>
        <a:xfrm>
          <a:off x="8109454" y="3814841"/>
          <a:ext cx="1678984" cy="1306022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формирование образа «Я»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09454" y="3814841"/>
        <a:ext cx="1678984" cy="1306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58C29-E11A-4410-88FE-D913AD5D6F2F}">
      <dsp:nvSpPr>
        <dsp:cNvPr id="0" name=""/>
        <dsp:cNvSpPr/>
      </dsp:nvSpPr>
      <dsp:spPr>
        <a:xfrm>
          <a:off x="658352" y="1804"/>
          <a:ext cx="2844551" cy="14222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Объективный критерий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0009" y="43461"/>
        <a:ext cx="2761237" cy="1338961"/>
      </dsp:txXfrm>
    </dsp:sp>
    <dsp:sp modelId="{A26D8127-5849-4196-A5D7-2F37DE637914}">
      <dsp:nvSpPr>
        <dsp:cNvPr id="0" name=""/>
        <dsp:cNvSpPr/>
      </dsp:nvSpPr>
      <dsp:spPr>
        <a:xfrm>
          <a:off x="942808" y="1424080"/>
          <a:ext cx="231705" cy="749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027"/>
              </a:lnTo>
              <a:lnTo>
                <a:pt x="231705" y="74902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03BCE-12AE-469F-BA33-61AF8AA05E23}">
      <dsp:nvSpPr>
        <dsp:cNvPr id="0" name=""/>
        <dsp:cNvSpPr/>
      </dsp:nvSpPr>
      <dsp:spPr>
        <a:xfrm>
          <a:off x="1174513" y="1480715"/>
          <a:ext cx="2275641" cy="1384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Внешний: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социальный успех</a:t>
          </a: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15072" y="1521274"/>
        <a:ext cx="2194523" cy="1303666"/>
      </dsp:txXfrm>
    </dsp:sp>
    <dsp:sp modelId="{80D4B88A-2D2F-46BB-9902-755EC5D8A65F}">
      <dsp:nvSpPr>
        <dsp:cNvPr id="0" name=""/>
        <dsp:cNvSpPr/>
      </dsp:nvSpPr>
      <dsp:spPr>
        <a:xfrm>
          <a:off x="942808" y="1424080"/>
          <a:ext cx="284455" cy="2807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7060"/>
              </a:lnTo>
              <a:lnTo>
                <a:pt x="284455" y="28070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F6875-9764-4620-BC4E-5EBB163BD33C}">
      <dsp:nvSpPr>
        <dsp:cNvPr id="0" name=""/>
        <dsp:cNvSpPr/>
      </dsp:nvSpPr>
      <dsp:spPr>
        <a:xfrm>
          <a:off x="1227263" y="3520003"/>
          <a:ext cx="3907617" cy="1422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последовательность занимаемых индивидом профес­сиональных позиций</a:t>
          </a:r>
          <a:endParaRPr lang="ru-RU" sz="2000" kern="1200"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68920" y="3561660"/>
        <a:ext cx="3824303" cy="1338961"/>
      </dsp:txXfrm>
    </dsp:sp>
    <dsp:sp modelId="{6CFE9B87-6529-4B30-987E-01F0C6DAE6B8}">
      <dsp:nvSpPr>
        <dsp:cNvPr id="0" name=""/>
        <dsp:cNvSpPr/>
      </dsp:nvSpPr>
      <dsp:spPr>
        <a:xfrm>
          <a:off x="5277108" y="1804"/>
          <a:ext cx="2844551" cy="1422275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Субъективный критерий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18765" y="43461"/>
        <a:ext cx="2761237" cy="1338961"/>
      </dsp:txXfrm>
    </dsp:sp>
    <dsp:sp modelId="{0E447195-6F73-445A-A37E-3D2757B779B0}">
      <dsp:nvSpPr>
        <dsp:cNvPr id="0" name=""/>
        <dsp:cNvSpPr/>
      </dsp:nvSpPr>
      <dsp:spPr>
        <a:xfrm>
          <a:off x="5561564" y="1424080"/>
          <a:ext cx="258080" cy="802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931"/>
              </a:lnTo>
              <a:lnTo>
                <a:pt x="258080" y="8029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629B6-B5C1-4A98-A2C2-9F6ABFB7CDA6}">
      <dsp:nvSpPr>
        <dsp:cNvPr id="0" name=""/>
        <dsp:cNvSpPr/>
      </dsp:nvSpPr>
      <dsp:spPr>
        <a:xfrm>
          <a:off x="5819644" y="1515874"/>
          <a:ext cx="2275641" cy="1422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0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Внутренний: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0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удовлетворен­ность жизненной ситуацией </a:t>
          </a:r>
          <a:endParaRPr lang="ru-RU" sz="2000" kern="1200" dirty="0" smtClean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61301" y="1557531"/>
        <a:ext cx="2192327" cy="1338961"/>
      </dsp:txXfrm>
    </dsp:sp>
    <dsp:sp modelId="{AE1C065A-AA64-46C5-A093-7EBFCCD82D5E}">
      <dsp:nvSpPr>
        <dsp:cNvPr id="0" name=""/>
        <dsp:cNvSpPr/>
      </dsp:nvSpPr>
      <dsp:spPr>
        <a:xfrm>
          <a:off x="5561564" y="1424080"/>
          <a:ext cx="284455" cy="2844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4551"/>
              </a:lnTo>
              <a:lnTo>
                <a:pt x="284455" y="28445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DF244-4004-42D8-BD6A-78588C844EA2}">
      <dsp:nvSpPr>
        <dsp:cNvPr id="0" name=""/>
        <dsp:cNvSpPr/>
      </dsp:nvSpPr>
      <dsp:spPr>
        <a:xfrm>
          <a:off x="5846019" y="3557494"/>
          <a:ext cx="4011227" cy="1422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то, как человек воспринимает свою карьеру, каков его образ профессио­нальной жизни и собственной роли в ней</a:t>
          </a:r>
          <a:endParaRPr lang="ru-RU" sz="2000" kern="12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7676" y="3599151"/>
        <a:ext cx="3927913" cy="13389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6A780-6C52-414B-8210-624AD1F66661}">
      <dsp:nvSpPr>
        <dsp:cNvPr id="0" name=""/>
        <dsp:cNvSpPr/>
      </dsp:nvSpPr>
      <dsp:spPr>
        <a:xfrm rot="10800000">
          <a:off x="864876" y="1443"/>
          <a:ext cx="9407169" cy="138450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52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Поведение человека регулируется его системой диспозиций (установок различного уровня), основанной на потребностях </a:t>
          </a:r>
          <a:r>
            <a:rPr lang="ru-RU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ru-RU" sz="2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В.А.Ядов</a:t>
          </a:r>
          <a:r>
            <a:rPr lang="ru-RU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endParaRPr lang="ru-RU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11001" y="1443"/>
        <a:ext cx="9061044" cy="1384502"/>
      </dsp:txXfrm>
    </dsp:sp>
    <dsp:sp modelId="{253B896B-AA88-4BC1-9472-EBE644933D6A}">
      <dsp:nvSpPr>
        <dsp:cNvPr id="0" name=""/>
        <dsp:cNvSpPr/>
      </dsp:nvSpPr>
      <dsp:spPr>
        <a:xfrm>
          <a:off x="350643" y="336133"/>
          <a:ext cx="964347" cy="73218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75E55-3E47-49F6-8017-104964ED3006}">
      <dsp:nvSpPr>
        <dsp:cNvPr id="0" name=""/>
        <dsp:cNvSpPr/>
      </dsp:nvSpPr>
      <dsp:spPr>
        <a:xfrm rot="10800000">
          <a:off x="34139" y="1799230"/>
          <a:ext cx="11068643" cy="1384502"/>
        </a:xfrm>
        <a:prstGeom prst="homePlat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52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Карьерные ориентации - некоторый смысл, который человек хочет реализо­вать при выборе и осуществлении своей карьеры, это индивидуаль­ные сочетание и последовательность аттитюдов, связанных с опы­том и активностью в сфере работы на протяжении всей жизни</a:t>
          </a:r>
          <a:endParaRPr lang="ru-RU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380264" y="1799230"/>
        <a:ext cx="10722518" cy="1384502"/>
      </dsp:txXfrm>
    </dsp:sp>
    <dsp:sp modelId="{E823D4CC-5A16-4A61-976E-234D20DE0B44}">
      <dsp:nvSpPr>
        <dsp:cNvPr id="0" name=""/>
        <dsp:cNvSpPr/>
      </dsp:nvSpPr>
      <dsp:spPr>
        <a:xfrm>
          <a:off x="25493" y="1870511"/>
          <a:ext cx="1050546" cy="107125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796D9-4539-4EAF-A327-2C0FBF6F2C12}">
      <dsp:nvSpPr>
        <dsp:cNvPr id="0" name=""/>
        <dsp:cNvSpPr/>
      </dsp:nvSpPr>
      <dsp:spPr>
        <a:xfrm rot="10800000">
          <a:off x="439621" y="3597016"/>
          <a:ext cx="10257680" cy="2037530"/>
        </a:xfrm>
        <a:prstGeom prst="homePlat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527" tIns="91440" rIns="170688" bIns="9144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Удовлетворенность работой (а во многом и жизнью в целом) зависит от того, в какой мере человек находит адекватные возможности для реализации своих способностей, интересов и свойств личности в про­фессиональной ситуации, что в значительной степени определяется возможностью играть ту роль, которая считалась подходящей на ста­дии профессионального развития</a:t>
          </a:r>
          <a:endParaRPr lang="ru-RU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949003" y="3597016"/>
        <a:ext cx="9748298" cy="2037530"/>
      </dsp:txXfrm>
    </dsp:sp>
    <dsp:sp modelId="{F4995EB3-F9CA-4065-AD64-2BF8E667A829}">
      <dsp:nvSpPr>
        <dsp:cNvPr id="0" name=""/>
        <dsp:cNvSpPr/>
      </dsp:nvSpPr>
      <dsp:spPr>
        <a:xfrm>
          <a:off x="25493" y="4047623"/>
          <a:ext cx="879865" cy="88029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45B76-5ADC-47FD-9144-63265FF02330}">
      <dsp:nvSpPr>
        <dsp:cNvPr id="0" name=""/>
        <dsp:cNvSpPr/>
      </dsp:nvSpPr>
      <dsp:spPr>
        <a:xfrm>
          <a:off x="2762799" y="0"/>
          <a:ext cx="4990001" cy="499000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E100C-D517-4620-BA23-DBA117542623}">
      <dsp:nvSpPr>
        <dsp:cNvPr id="0" name=""/>
        <dsp:cNvSpPr/>
      </dsp:nvSpPr>
      <dsp:spPr>
        <a:xfrm>
          <a:off x="1977965" y="394921"/>
          <a:ext cx="2687817" cy="1946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актуальное Я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каким себя видит профессионал в данный момент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72966" y="489922"/>
        <a:ext cx="2497815" cy="1756098"/>
      </dsp:txXfrm>
    </dsp:sp>
    <dsp:sp modelId="{4B83A751-452A-45B8-AFFF-3C338D7CA6FA}">
      <dsp:nvSpPr>
        <dsp:cNvPr id="0" name=""/>
        <dsp:cNvSpPr/>
      </dsp:nvSpPr>
      <dsp:spPr>
        <a:xfrm>
          <a:off x="6169560" y="430087"/>
          <a:ext cx="2505506" cy="1946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ретроспективное Я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каким он себя оценивает по сравнению с началом работы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64561" y="525088"/>
        <a:ext cx="2315504" cy="1756098"/>
      </dsp:txXfrm>
    </dsp:sp>
    <dsp:sp modelId="{EFFC50E5-0690-4657-9BE4-217292F2861B}">
      <dsp:nvSpPr>
        <dsp:cNvPr id="0" name=""/>
        <dsp:cNvSpPr/>
      </dsp:nvSpPr>
      <dsp:spPr>
        <a:xfrm>
          <a:off x="1544520" y="2578646"/>
          <a:ext cx="2745830" cy="1946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рефлексивное Я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как, с точки зрения профессионала, его воспринимают другие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39521" y="2673647"/>
        <a:ext cx="2555828" cy="1756098"/>
      </dsp:txXfrm>
    </dsp:sp>
    <dsp:sp modelId="{411C5FD8-B8B3-4786-AB78-D842FC236091}">
      <dsp:nvSpPr>
        <dsp:cNvPr id="0" name=""/>
        <dsp:cNvSpPr/>
      </dsp:nvSpPr>
      <dsp:spPr>
        <a:xfrm>
          <a:off x="6415742" y="2684144"/>
          <a:ext cx="2540692" cy="1946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идеальное Я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каким профессионал хочет стать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10743" y="2779145"/>
        <a:ext cx="2350690" cy="17560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9124D-FC2B-4017-9F62-CEC5B18C11EA}">
      <dsp:nvSpPr>
        <dsp:cNvPr id="0" name=""/>
        <dsp:cNvSpPr/>
      </dsp:nvSpPr>
      <dsp:spPr>
        <a:xfrm>
          <a:off x="-5452995" y="-834947"/>
          <a:ext cx="6492842" cy="6492842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AF06E-E83A-43AE-9ED0-D28527461A99}">
      <dsp:nvSpPr>
        <dsp:cNvPr id="0" name=""/>
        <dsp:cNvSpPr/>
      </dsp:nvSpPr>
      <dsp:spPr>
        <a:xfrm>
          <a:off x="544376" y="370788"/>
          <a:ext cx="9904050" cy="741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Стабильная карьера </a:t>
          </a: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характеризуется продвижением, обуче­нием, тренировкой в единственно постоянной профессиональной де­ятельности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4376" y="370788"/>
        <a:ext cx="9904050" cy="741962"/>
      </dsp:txXfrm>
    </dsp:sp>
    <dsp:sp modelId="{CC1D5B09-50CF-4C09-A0F8-5D512D77E06C}">
      <dsp:nvSpPr>
        <dsp:cNvPr id="0" name=""/>
        <dsp:cNvSpPr/>
      </dsp:nvSpPr>
      <dsp:spPr>
        <a:xfrm>
          <a:off x="80650" y="278042"/>
          <a:ext cx="927452" cy="927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33953-BD33-4DC2-9A32-0CBFF90056DE}">
      <dsp:nvSpPr>
        <dsp:cNvPr id="0" name=""/>
        <dsp:cNvSpPr/>
      </dsp:nvSpPr>
      <dsp:spPr>
        <a:xfrm>
          <a:off x="969760" y="1483924"/>
          <a:ext cx="9478666" cy="741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Обычная карьера </a:t>
          </a: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наиболее распространенная - совпадает с нормативными стадиями жизненного пути человека, включая кри­зисы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69760" y="1483924"/>
        <a:ext cx="9478666" cy="741962"/>
      </dsp:txXfrm>
    </dsp:sp>
    <dsp:sp modelId="{DCF700B9-7D02-4CE5-93ED-F1F27A8E4D7C}">
      <dsp:nvSpPr>
        <dsp:cNvPr id="0" name=""/>
        <dsp:cNvSpPr/>
      </dsp:nvSpPr>
      <dsp:spPr>
        <a:xfrm>
          <a:off x="506034" y="1391179"/>
          <a:ext cx="927452" cy="927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639DF-A3D1-4440-91C4-0E14917B1F8E}">
      <dsp:nvSpPr>
        <dsp:cNvPr id="0" name=""/>
        <dsp:cNvSpPr/>
      </dsp:nvSpPr>
      <dsp:spPr>
        <a:xfrm>
          <a:off x="969760" y="2597061"/>
          <a:ext cx="9478666" cy="741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Нестабильная карьера </a:t>
          </a: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характеризуется двумя или нескольки­ми пробами, причем смена профессиональной деятельности проис­ходит после определенного периода стабильной работы в предыду­щей профессиональной сфере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69760" y="2597061"/>
        <a:ext cx="9478666" cy="741962"/>
      </dsp:txXfrm>
    </dsp:sp>
    <dsp:sp modelId="{8EF34CD0-276A-4591-B703-31F37171AF5B}">
      <dsp:nvSpPr>
        <dsp:cNvPr id="0" name=""/>
        <dsp:cNvSpPr/>
      </dsp:nvSpPr>
      <dsp:spPr>
        <a:xfrm>
          <a:off x="506034" y="2504315"/>
          <a:ext cx="927452" cy="927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895C7-22F1-4D54-82AD-1D727D722534}">
      <dsp:nvSpPr>
        <dsp:cNvPr id="0" name=""/>
        <dsp:cNvSpPr/>
      </dsp:nvSpPr>
      <dsp:spPr>
        <a:xfrm>
          <a:off x="544376" y="3710197"/>
          <a:ext cx="9904050" cy="741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93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Карьера с множественными пробами </a:t>
          </a: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изменение профессио­нальных ориентаций происходит в течение всей жизни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4376" y="3710197"/>
        <a:ext cx="9904050" cy="741962"/>
      </dsp:txXfrm>
    </dsp:sp>
    <dsp:sp modelId="{8BB8C02D-0CFE-4F7C-BB5A-BBA7E5B7464E}">
      <dsp:nvSpPr>
        <dsp:cNvPr id="0" name=""/>
        <dsp:cNvSpPr/>
      </dsp:nvSpPr>
      <dsp:spPr>
        <a:xfrm>
          <a:off x="80650" y="3617452"/>
          <a:ext cx="927452" cy="927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A9FDD-08D6-4B80-A4F8-5136C19ECE7F}">
      <dsp:nvSpPr>
        <dsp:cNvPr id="0" name=""/>
        <dsp:cNvSpPr/>
      </dsp:nvSpPr>
      <dsp:spPr>
        <a:xfrm>
          <a:off x="0" y="978214"/>
          <a:ext cx="10515600" cy="907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89FB9-F74E-4DD2-973A-BBE9E3F6419C}">
      <dsp:nvSpPr>
        <dsp:cNvPr id="0" name=""/>
        <dsp:cNvSpPr/>
      </dsp:nvSpPr>
      <dsp:spPr>
        <a:xfrm>
          <a:off x="502674" y="48217"/>
          <a:ext cx="10007524" cy="146135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Низовое звено управления (технический уровень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). Это уровень управленцев, находящихся непосредственно над рабочими и исполнителями, т. е. люди, отвечающие за ресурсы, сырье, оборудование. Их работа напряженная и разнообразна. Половина рабочего времени руководителей такого ранга проходит в общении, причем более всего с рабочими или непосредственными исполнителями, немного с мастерами и менее всего со своим начальством.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4012" y="119555"/>
        <a:ext cx="9864848" cy="1318680"/>
      </dsp:txXfrm>
    </dsp:sp>
    <dsp:sp modelId="{40AD86D6-BF9B-4AE5-B8E4-AE21AE359002}">
      <dsp:nvSpPr>
        <dsp:cNvPr id="0" name=""/>
        <dsp:cNvSpPr/>
      </dsp:nvSpPr>
      <dsp:spPr>
        <a:xfrm>
          <a:off x="0" y="2611174"/>
          <a:ext cx="10515600" cy="907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5BA24-6B94-4F01-AD5B-071B1396F8D0}">
      <dsp:nvSpPr>
        <dsp:cNvPr id="0" name=""/>
        <dsp:cNvSpPr/>
      </dsp:nvSpPr>
      <dsp:spPr>
        <a:xfrm>
          <a:off x="525780" y="2079814"/>
          <a:ext cx="9922446" cy="1062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Среднее звено управления (управленческий уровень). 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Представители этого управленческого звена вносят существенный вклад в решение проблем организации, но характер их работы более определяется характером работы руководимого ими подразделения, чем организации в целом. Почти 90% времени проводят во взаимодействии с людьми.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7658" y="2131692"/>
        <a:ext cx="9818690" cy="958964"/>
      </dsp:txXfrm>
    </dsp:sp>
    <dsp:sp modelId="{5E281D25-EEE5-44EB-BA9A-DF45900D3CF8}">
      <dsp:nvSpPr>
        <dsp:cNvPr id="0" name=""/>
        <dsp:cNvSpPr/>
      </dsp:nvSpPr>
      <dsp:spPr>
        <a:xfrm>
          <a:off x="0" y="4741997"/>
          <a:ext cx="10515600" cy="907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4643D-605C-47DA-AB73-0B73A3E3EF16}">
      <dsp:nvSpPr>
        <dsp:cNvPr id="0" name=""/>
        <dsp:cNvSpPr/>
      </dsp:nvSpPr>
      <dsp:spPr>
        <a:xfrm>
          <a:off x="516086" y="3686397"/>
          <a:ext cx="9997750" cy="15605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Высшее звено управления (институциональный уровень). </a:t>
          </a:r>
          <a:r>
            <a:rPr lang="ru-RU" sz="1800" b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редставители высшего звена управления отвечают за принятие важнейших решений. Их работа чрезвычайно напряжена, существует огромный риск неудачи, и как результат - личное одиночество. Рабочая неделя управленцев такого ранга составляет 60-80 часов, почти 70% времени уходит на заседания и встречи и около 20% - на работу с бумагами.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2267" y="3762578"/>
        <a:ext cx="9845388" cy="14082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294F8-ECD2-41F9-9630-1618CD92C027}">
      <dsp:nvSpPr>
        <dsp:cNvPr id="0" name=""/>
        <dsp:cNvSpPr/>
      </dsp:nvSpPr>
      <dsp:spPr>
        <a:xfrm>
          <a:off x="4065552" y="2842416"/>
          <a:ext cx="2384494" cy="23844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bliqueTop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Мотивы выбора личной карьеры</a:t>
          </a:r>
          <a:endParaRPr lang="ru-RU" sz="24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14753" y="3191617"/>
        <a:ext cx="1686092" cy="1686092"/>
      </dsp:txXfrm>
    </dsp:sp>
    <dsp:sp modelId="{C523BE47-2364-449F-966D-C8D4B36731D5}">
      <dsp:nvSpPr>
        <dsp:cNvPr id="0" name=""/>
        <dsp:cNvSpPr/>
      </dsp:nvSpPr>
      <dsp:spPr>
        <a:xfrm rot="12900000">
          <a:off x="2530235" y="2425395"/>
          <a:ext cx="1829125" cy="67958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Left"/>
          <a:lightRig rig="threePt" dir="t"/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3B722-BAAA-4BDF-A5D9-9F5753AD3C72}">
      <dsp:nvSpPr>
        <dsp:cNvPr id="0" name=""/>
        <dsp:cNvSpPr/>
      </dsp:nvSpPr>
      <dsp:spPr>
        <a:xfrm>
          <a:off x="1562997" y="1334506"/>
          <a:ext cx="2265269" cy="1812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bliqueTop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стремление к власти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16075" y="1387584"/>
        <a:ext cx="2159113" cy="1706059"/>
      </dsp:txXfrm>
    </dsp:sp>
    <dsp:sp modelId="{2536E26D-C261-4950-8F0A-293D33D19EF3}">
      <dsp:nvSpPr>
        <dsp:cNvPr id="0" name=""/>
        <dsp:cNvSpPr/>
      </dsp:nvSpPr>
      <dsp:spPr>
        <a:xfrm rot="16200000">
          <a:off x="4343237" y="1481606"/>
          <a:ext cx="1829125" cy="67958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Left"/>
          <a:lightRig rig="threePt" dir="t"/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93FF6-6D0C-461B-990B-ACF0A4D3FDC8}">
      <dsp:nvSpPr>
        <dsp:cNvPr id="0" name=""/>
        <dsp:cNvSpPr/>
      </dsp:nvSpPr>
      <dsp:spPr>
        <a:xfrm>
          <a:off x="4125165" y="726"/>
          <a:ext cx="2265269" cy="1812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bliqueTop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стремление к успеху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78243" y="53804"/>
        <a:ext cx="2159113" cy="1706059"/>
      </dsp:txXfrm>
    </dsp:sp>
    <dsp:sp modelId="{BE5A61C3-485D-4284-9567-3881B8FB47A0}">
      <dsp:nvSpPr>
        <dsp:cNvPr id="0" name=""/>
        <dsp:cNvSpPr/>
      </dsp:nvSpPr>
      <dsp:spPr>
        <a:xfrm rot="19500000">
          <a:off x="6156239" y="2425395"/>
          <a:ext cx="1829125" cy="67958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Left"/>
          <a:lightRig rig="threePt" dir="t"/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38E97-649C-4E1A-A8B3-EE8209D521A6}">
      <dsp:nvSpPr>
        <dsp:cNvPr id="0" name=""/>
        <dsp:cNvSpPr/>
      </dsp:nvSpPr>
      <dsp:spPr>
        <a:xfrm>
          <a:off x="6687333" y="1334506"/>
          <a:ext cx="2265269" cy="1812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bliqueTop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мотив причастности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40411" y="1387584"/>
        <a:ext cx="2159113" cy="17060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CE653-A0E4-4C1A-97A8-0841D901DAF8}">
      <dsp:nvSpPr>
        <dsp:cNvPr id="0" name=""/>
        <dsp:cNvSpPr/>
      </dsp:nvSpPr>
      <dsp:spPr>
        <a:xfrm rot="16200000">
          <a:off x="890273" y="1058583"/>
          <a:ext cx="3583732" cy="3343249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14300" rIns="102870" bIns="114300" numCol="1" spcCol="1270" anchor="t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свя­занные непосредственно с человеком. Это способности и интересы человека, мотивация, принятие решения о смене ролей и статуса, особенности специализации и т. д.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173748" y="1101575"/>
        <a:ext cx="3180016" cy="3257266"/>
      </dsp:txXfrm>
    </dsp:sp>
    <dsp:sp modelId="{C24BA860-EF5B-4260-A3A1-439CA49822A9}">
      <dsp:nvSpPr>
        <dsp:cNvPr id="0" name=""/>
        <dsp:cNvSpPr/>
      </dsp:nvSpPr>
      <dsp:spPr>
        <a:xfrm rot="5400000">
          <a:off x="5973878" y="857364"/>
          <a:ext cx="3583732" cy="391734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14300" rIns="68580" bIns="114300" numCol="1" spcCol="1270" anchor="t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связанные с взаимодействием личности окружающих людей и организации. Это влияние других людей на профессиональную карьеру (материальные возможности родительской семьи при получении образования, потребность организации в специалистах данного профиля и т. д.)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807072" y="1199146"/>
        <a:ext cx="3742371" cy="3233782"/>
      </dsp:txXfrm>
    </dsp:sp>
    <dsp:sp modelId="{AF77F514-32BC-4D51-8A65-C46027ACD36E}">
      <dsp:nvSpPr>
        <dsp:cNvPr id="0" name=""/>
        <dsp:cNvSpPr/>
      </dsp:nvSpPr>
      <dsp:spPr>
        <a:xfrm>
          <a:off x="3969308" y="0"/>
          <a:ext cx="2289485" cy="228937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9656C-4D4E-48D1-BCAB-5341C90CC587}">
      <dsp:nvSpPr>
        <dsp:cNvPr id="0" name=""/>
        <dsp:cNvSpPr/>
      </dsp:nvSpPr>
      <dsp:spPr>
        <a:xfrm rot="10800000">
          <a:off x="3969308" y="3284948"/>
          <a:ext cx="2289485" cy="228937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DD744-B014-464E-A80D-CBD48B4B5F4D}">
      <dsp:nvSpPr>
        <dsp:cNvPr id="0" name=""/>
        <dsp:cNvSpPr/>
      </dsp:nvSpPr>
      <dsp:spPr>
        <a:xfrm rot="5400000">
          <a:off x="1121526" y="1344036"/>
          <a:ext cx="2097077" cy="252737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BDFFA-05F3-4AE4-B3C5-A6E7999B1CA7}">
      <dsp:nvSpPr>
        <dsp:cNvPr id="0" name=""/>
        <dsp:cNvSpPr/>
      </dsp:nvSpPr>
      <dsp:spPr>
        <a:xfrm>
          <a:off x="1215447" y="5607"/>
          <a:ext cx="3585085" cy="16849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образованность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64797" y="54957"/>
        <a:ext cx="3486385" cy="1586218"/>
      </dsp:txXfrm>
    </dsp:sp>
    <dsp:sp modelId="{E0A1512B-0BAE-4F19-9E1A-9AC2558CC46C}">
      <dsp:nvSpPr>
        <dsp:cNvPr id="0" name=""/>
        <dsp:cNvSpPr/>
      </dsp:nvSpPr>
      <dsp:spPr>
        <a:xfrm rot="5400000">
          <a:off x="1121526" y="3450184"/>
          <a:ext cx="2097077" cy="252737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092BF-026D-4FF7-B10E-0D1C3AF6E2F0}">
      <dsp:nvSpPr>
        <dsp:cNvPr id="0" name=""/>
        <dsp:cNvSpPr/>
      </dsp:nvSpPr>
      <dsp:spPr>
        <a:xfrm>
          <a:off x="954537" y="2111755"/>
          <a:ext cx="4106904" cy="16849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системность и </a:t>
          </a: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аналитичность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мышления, умение прогнозиро­вать развитие ситуации, предвидеть результат решений, умение мыслить масштабно и реалистически одновременно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3887" y="2161105"/>
        <a:ext cx="4008204" cy="1586218"/>
      </dsp:txXfrm>
    </dsp:sp>
    <dsp:sp modelId="{9199E919-6E7E-4FFB-8361-B4413BB4498E}">
      <dsp:nvSpPr>
        <dsp:cNvPr id="0" name=""/>
        <dsp:cNvSpPr/>
      </dsp:nvSpPr>
      <dsp:spPr>
        <a:xfrm>
          <a:off x="2176925" y="4503258"/>
          <a:ext cx="5138356" cy="252737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F52D7-EE31-48CD-BDBA-554F5344D4C5}">
      <dsp:nvSpPr>
        <dsp:cNvPr id="0" name=""/>
        <dsp:cNvSpPr/>
      </dsp:nvSpPr>
      <dsp:spPr>
        <a:xfrm>
          <a:off x="884206" y="4217903"/>
          <a:ext cx="4247567" cy="16849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коммуникативные умения, навыки эффективного межличност­ного взаимодействия, проницательность, умение оказывать психоло­гическое воздействие и влияние на других людей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3556" y="4267253"/>
        <a:ext cx="4148867" cy="1586218"/>
      </dsp:txXfrm>
    </dsp:sp>
    <dsp:sp modelId="{CB3D9F46-C2DC-4995-812A-1EDC5A00C215}">
      <dsp:nvSpPr>
        <dsp:cNvPr id="0" name=""/>
        <dsp:cNvSpPr/>
      </dsp:nvSpPr>
      <dsp:spPr>
        <a:xfrm rot="16200000">
          <a:off x="6273530" y="3450184"/>
          <a:ext cx="2097077" cy="252737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8C793-B360-42ED-AA21-B04A60DB6E21}">
      <dsp:nvSpPr>
        <dsp:cNvPr id="0" name=""/>
        <dsp:cNvSpPr/>
      </dsp:nvSpPr>
      <dsp:spPr>
        <a:xfrm>
          <a:off x="6058479" y="4217903"/>
          <a:ext cx="4203029" cy="16849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ясная «Я-концепция», реалистическое восприятие своих спо­собностей и возможностей, высокое (адекватное) самоуважение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07829" y="4267253"/>
        <a:ext cx="4104329" cy="1586218"/>
      </dsp:txXfrm>
    </dsp:sp>
    <dsp:sp modelId="{A1131A3C-215F-46F8-9B9E-2AAF01079D13}">
      <dsp:nvSpPr>
        <dsp:cNvPr id="0" name=""/>
        <dsp:cNvSpPr/>
      </dsp:nvSpPr>
      <dsp:spPr>
        <a:xfrm rot="16200000">
          <a:off x="6273530" y="1344036"/>
          <a:ext cx="2097077" cy="252737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04F80-E22D-4BD9-9EEC-B54205A1AAAC}">
      <dsp:nvSpPr>
        <dsp:cNvPr id="0" name=""/>
        <dsp:cNvSpPr/>
      </dsp:nvSpPr>
      <dsp:spPr>
        <a:xfrm>
          <a:off x="6058479" y="2111755"/>
          <a:ext cx="4203029" cy="16849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деловая направленность: активность, настойчивость и целеуст­ремленность, направленность на принятие решений, умение решать нестандартные проблемы и задачи, стремление к постоянному повы­шению профессионализма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07829" y="2161105"/>
        <a:ext cx="4104329" cy="1586218"/>
      </dsp:txXfrm>
    </dsp:sp>
    <dsp:sp modelId="{CD3E4C5B-4E6B-41D9-B09C-D507F87BD2EF}">
      <dsp:nvSpPr>
        <dsp:cNvPr id="0" name=""/>
        <dsp:cNvSpPr/>
      </dsp:nvSpPr>
      <dsp:spPr>
        <a:xfrm>
          <a:off x="6339790" y="5607"/>
          <a:ext cx="3640407" cy="16849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высокий уровень </a:t>
          </a: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саморегуляции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умение управлять своим со­стоянием, развитость самоконтроля, стрессоустойчивость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89140" y="54957"/>
        <a:ext cx="3541707" cy="1586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D5303-7EB4-46B7-A50E-005B23372AED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6B8B5-E89E-4758-9B0F-C625A8AB7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97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6B8B5-E89E-4758-9B0F-C625A8AB73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77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A19-CD12-4094-B67B-4C079B7CE32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D37-688E-4FFC-AFD8-20EAED76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41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A19-CD12-4094-B67B-4C079B7CE32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D37-688E-4FFC-AFD8-20EAED76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20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A19-CD12-4094-B67B-4C079B7CE32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D37-688E-4FFC-AFD8-20EAED76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58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A19-CD12-4094-B67B-4C079B7CE32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D37-688E-4FFC-AFD8-20EAED76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33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A19-CD12-4094-B67B-4C079B7CE32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D37-688E-4FFC-AFD8-20EAED76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01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A19-CD12-4094-B67B-4C079B7CE32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D37-688E-4FFC-AFD8-20EAED76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80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A19-CD12-4094-B67B-4C079B7CE32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D37-688E-4FFC-AFD8-20EAED76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6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A19-CD12-4094-B67B-4C079B7CE32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D37-688E-4FFC-AFD8-20EAED76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7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A19-CD12-4094-B67B-4C079B7CE32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D37-688E-4FFC-AFD8-20EAED76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7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A19-CD12-4094-B67B-4C079B7CE32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D37-688E-4FFC-AFD8-20EAED76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5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A19-CD12-4094-B67B-4C079B7CE32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D37-688E-4FFC-AFD8-20EAED76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48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EEA19-CD12-4094-B67B-4C079B7CE32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0D37-688E-4FFC-AFD8-20EAED762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76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1560"/>
          </a:xfrm>
        </p:spPr>
        <p:txBody>
          <a:bodyPr>
            <a:normAutofit/>
          </a:bodyPr>
          <a:lstStyle/>
          <a:p>
            <a:r>
              <a:rPr lang="kk-KZ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Тема 9. Личность и построение деловой карьеры в организации</a:t>
            </a:r>
            <a:r>
              <a:rPr lang="ru-RU" sz="2800" dirty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ru-RU" sz="2800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endParaRPr lang="ru-RU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180492"/>
            <a:ext cx="9144000" cy="3077308"/>
          </a:xfrm>
        </p:spPr>
        <p:txBody>
          <a:bodyPr/>
          <a:lstStyle/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Социально-психологическое понятие «карьера». Типы и стадии карьеры.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модели и стратегии карьеры.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карьерного менеджмента. 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636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995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</a:rPr>
              <a:t>Две </a:t>
            </a:r>
            <a:r>
              <a:rPr lang="ru-RU" sz="2800" b="1" dirty="0">
                <a:solidFill>
                  <a:srgbClr val="C00000"/>
                </a:solidFill>
              </a:rPr>
              <a:t>группы факторов, определяющих формирование карьеры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536459"/>
              </p:ext>
            </p:extLst>
          </p:nvPr>
        </p:nvGraphicFramePr>
        <p:xfrm>
          <a:off x="838200" y="1037492"/>
          <a:ext cx="10515600" cy="5574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11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9408" y="180487"/>
            <a:ext cx="10515600" cy="44376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Карьерный </a:t>
            </a:r>
            <a:r>
              <a:rPr lang="ru-RU" sz="2800" dirty="0">
                <a:solidFill>
                  <a:srgbClr val="C00000"/>
                </a:solidFill>
                <a:latin typeface="Arial Black" panose="020B0A04020102020204" pitchFamily="34" charset="0"/>
              </a:rPr>
              <a:t>успех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165499"/>
              </p:ext>
            </p:extLst>
          </p:nvPr>
        </p:nvGraphicFramePr>
        <p:xfrm>
          <a:off x="838199" y="844062"/>
          <a:ext cx="11145715" cy="5908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403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ипы </a:t>
            </a:r>
            <a:r>
              <a:rPr 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карьерно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-успешных </a:t>
            </a:r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женщин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(Сафонова М.В.)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489065"/>
              </p:ext>
            </p:extLst>
          </p:nvPr>
        </p:nvGraphicFramePr>
        <p:xfrm>
          <a:off x="838200" y="1055688"/>
          <a:ext cx="10515600" cy="5476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525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56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карьеры: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«лестница», «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трамплин», «змея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http://konspekta.net/lektsianew/baza10/104082492346.files/image00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06" y="1474909"/>
            <a:ext cx="42767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http://konspekta.net/lektsianew/baza10/104082492346.files/image008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507" y="1555872"/>
            <a:ext cx="47910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://konspekta.net/lektsianew/baza10/104082492346.files/image010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906" y="3533776"/>
            <a:ext cx="4210050" cy="230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5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6815" y="986394"/>
            <a:ext cx="87307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 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«перепутье»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означает пребывание работника в каждой должности в течение ограниченного срока (до 5 лет) с последующим прохождением комплексной аттестации, включая оценку потенциала, по результатам чего принимается решение о повышении, сохранении или понижении его должностного уровня. Например, после пяти лет работы сотрудника – менеджера среднего уровня управления по итогам аттестации и комплексной оценки кадрового потенциала, а также после анализа его индивидуального вклада возможны три ситуации развития карьеры: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 первая ситуация (если «созрел») – работник становится руководителем высшего уровня;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 вторая ситуация (наличие хорошей квалификации, но «должность директора в силу тех или иных обстоятельств не для него») – перевод специалиста «по горизонтали» на другой функциональный участок при сохранении достигнутого должностного уровня (как вариант – назначение начальником другого структурного подразделения); такое назначение, по данным А. П. Егоршина, нередко приводит к росту эффективности работы;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 третья ситуация (повышенная конфликтность, серьезные проблемы со здоровьем, отсутствие стремления к повышению квалификации) – понижение работника в должности.</a:t>
            </a:r>
          </a:p>
        </p:txBody>
      </p:sp>
    </p:spTree>
    <p:extLst>
      <p:ext uri="{BB962C8B-B14F-4D97-AF65-F5344CB8AC3E}">
        <p14:creationId xmlns:p14="http://schemas.microsoft.com/office/powerpoint/2010/main" val="3110879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980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«перепутье»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388242"/>
              </p:ext>
            </p:extLst>
          </p:nvPr>
        </p:nvGraphicFramePr>
        <p:xfrm>
          <a:off x="838200" y="1055688"/>
          <a:ext cx="10515600" cy="5688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5109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231"/>
              </p:ext>
            </p:extLst>
          </p:nvPr>
        </p:nvGraphicFramePr>
        <p:xfrm>
          <a:off x="202223" y="2"/>
          <a:ext cx="11834446" cy="6734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3100">
                  <a:extLst>
                    <a:ext uri="{9D8B030D-6E8A-4147-A177-3AD203B41FA5}">
                      <a16:colId xmlns:a16="http://schemas.microsoft.com/office/drawing/2014/main" val="3932270731"/>
                    </a:ext>
                  </a:extLst>
                </a:gridCol>
                <a:gridCol w="5547397">
                  <a:extLst>
                    <a:ext uri="{9D8B030D-6E8A-4147-A177-3AD203B41FA5}">
                      <a16:colId xmlns:a16="http://schemas.microsoft.com/office/drawing/2014/main" val="3084905382"/>
                    </a:ext>
                  </a:extLst>
                </a:gridCol>
                <a:gridCol w="5023949">
                  <a:extLst>
                    <a:ext uri="{9D8B030D-6E8A-4147-A177-3AD203B41FA5}">
                      <a16:colId xmlns:a16="http://schemas.microsoft.com/office/drawing/2014/main" val="749486186"/>
                    </a:ext>
                  </a:extLst>
                </a:gridCol>
              </a:tblGrid>
              <a:tr h="827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карьеры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3" marR="6073" marT="6073" marB="60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применения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3" marR="6073" marT="6073" marB="60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(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преимуществаи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недостатки)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3" marR="6073" marT="6073" marB="6073" anchor="ctr"/>
                </a:tc>
                <a:extLst>
                  <a:ext uri="{0D108BD9-81ED-4DB2-BD59-A6C34878D82A}">
                    <a16:rowId xmlns:a16="http://schemas.microsoft.com/office/drawing/2014/main" val="2810038528"/>
                  </a:ext>
                </a:extLst>
              </a:tr>
              <a:tr h="39349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Трамплин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3" marR="6073" marT="6073" marB="607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Наиболее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характерна для руководителей периода застоя в экономике, когда многие должности в центральных органах и на предприятиях занимались одними и теми же людьми по 20-25 лет; · типична для специалистов и служащих, которые не ставят для себя целью динамичное продвижение по службе (в силу ряда причин: личных интересов, невысокой нагрузки, хорошего коллектива, приобретенной квалификации); таких работников вполне устраивает занимаемая должность, и они готовы оставаться в ней вплоть до ухода на пенсию.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3" marR="6073" marT="6073" marB="607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Основной недостаток связан с тем, что создаются условия для кадрового застоя, хотя данная модель карьеры может быть вполне приемлема в условиях рыночной экономики для большой группы специалистов и служащих.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3" marR="6073" marT="6073" marB="6073" anchor="ctr"/>
                </a:tc>
                <a:extLst>
                  <a:ext uri="{0D108BD9-81ED-4DB2-BD59-A6C34878D82A}">
                    <a16:rowId xmlns:a16="http://schemas.microsoft.com/office/drawing/2014/main" val="2101611203"/>
                  </a:ext>
                </a:extLst>
              </a:tr>
              <a:tr h="1972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Лестница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3" marR="6073" marT="6073" marB="607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Срабатывает» для руководителей при условии поддержки со стороны вышестоящих органов управления (совета директоров, правления) и реализации гуманного подхода к работнику с позиций сохранения его здоровья и работоспособности.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3" marR="6073" marT="6073" marB="607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Позитивный аспект: позволяет максимально полно использовать потенциал руководителя. Негативный аспект: психологически очень неудобна для первых руководителей из-за их нежелания резко уходить с первых ролей.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3" marR="6073" marT="6073" marB="6073" anchor="ctr"/>
                </a:tc>
                <a:extLst>
                  <a:ext uri="{0D108BD9-81ED-4DB2-BD59-A6C34878D82A}">
                    <a16:rowId xmlns:a16="http://schemas.microsoft.com/office/drawing/2014/main" val="489131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447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93175"/>
              </p:ext>
            </p:extLst>
          </p:nvPr>
        </p:nvGraphicFramePr>
        <p:xfrm>
          <a:off x="140678" y="2"/>
          <a:ext cx="11887199" cy="64623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8730">
                  <a:extLst>
                    <a:ext uri="{9D8B030D-6E8A-4147-A177-3AD203B41FA5}">
                      <a16:colId xmlns:a16="http://schemas.microsoft.com/office/drawing/2014/main" val="3932270731"/>
                    </a:ext>
                  </a:extLst>
                </a:gridCol>
                <a:gridCol w="4989195">
                  <a:extLst>
                    <a:ext uri="{9D8B030D-6E8A-4147-A177-3AD203B41FA5}">
                      <a16:colId xmlns:a16="http://schemas.microsoft.com/office/drawing/2014/main" val="3084905382"/>
                    </a:ext>
                  </a:extLst>
                </a:gridCol>
                <a:gridCol w="5629274">
                  <a:extLst>
                    <a:ext uri="{9D8B030D-6E8A-4147-A177-3AD203B41FA5}">
                      <a16:colId xmlns:a16="http://schemas.microsoft.com/office/drawing/2014/main" val="749486186"/>
                    </a:ext>
                  </a:extLst>
                </a:gridCol>
              </a:tblGrid>
              <a:tr h="604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карьеры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3" marR="6073" marT="6073" marB="60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применения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3" marR="6073" marT="6073" marB="60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(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преимуществаи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недостатки)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3" marR="6073" marT="6073" marB="6073" anchor="ctr"/>
                </a:tc>
                <a:extLst>
                  <a:ext uri="{0D108BD9-81ED-4DB2-BD59-A6C34878D82A}">
                    <a16:rowId xmlns:a16="http://schemas.microsoft.com/office/drawing/2014/main" val="2810038528"/>
                  </a:ext>
                </a:extLst>
              </a:tr>
              <a:tr h="335022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Змея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3" marR="6073" marT="6073" marB="607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Пригодна 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для руководителя, и для специалиста; · наибольшее распространение получила на предприятиях и фирмах, реализующих японский подход к менеджменту.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3" marR="6073" marT="6073" marB="607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Преимущество: возможность удовлетворения потребности человека в познании и освоении интересующих его функций управления, что предполагает постоянное перемещение кадров в аппарате управления. Недостаток: модель теряет свою значимость и может иметь негативные последствия при несоблюдении принципа эффективной ротации кадров.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3" marR="6073" marT="6073" marB="6073" anchor="ctr"/>
                </a:tc>
                <a:extLst>
                  <a:ext uri="{0D108BD9-81ED-4DB2-BD59-A6C34878D82A}">
                    <a16:rowId xmlns:a16="http://schemas.microsoft.com/office/drawing/2014/main" val="913513120"/>
                  </a:ext>
                </a:extLst>
              </a:tr>
              <a:tr h="25078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Перепутье.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3" marR="6073" marT="6073" marB="607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Рекомендуется 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совместных и зарубежных фирм, применяющих трудовой договор в виде контракта.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3" marR="6073" marT="6073" marB="607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своей философии это американская модель карьеры, культивирующая индивидуализм, ставку на личный успех, что не всегда согласуется с коллективистскими установками, все еще существующими в отечественной практике менеджмента.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3" marR="6073" marT="6073" marB="6073" anchor="ctr"/>
                </a:tc>
                <a:extLst>
                  <a:ext uri="{0D108BD9-81ED-4DB2-BD59-A6C34878D82A}">
                    <a16:rowId xmlns:a16="http://schemas.microsoft.com/office/drawing/2014/main" val="177676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67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6182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ВЕДУЩИЕ СТРАТЕГИИ РАЗВИТИЯ КАРЬЕРЫ</a:t>
            </a:r>
            <a:endParaRPr lang="ru-RU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405884"/>
              </p:ext>
            </p:extLst>
          </p:nvPr>
        </p:nvGraphicFramePr>
        <p:xfrm>
          <a:off x="184638" y="852487"/>
          <a:ext cx="11693770" cy="5688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85920">
                  <a:extLst>
                    <a:ext uri="{9D8B030D-6E8A-4147-A177-3AD203B41FA5}">
                      <a16:colId xmlns:a16="http://schemas.microsoft.com/office/drawing/2014/main" val="3762657449"/>
                    </a:ext>
                  </a:extLst>
                </a:gridCol>
                <a:gridCol w="7707850">
                  <a:extLst>
                    <a:ext uri="{9D8B030D-6E8A-4147-A177-3AD203B41FA5}">
                      <a16:colId xmlns:a16="http://schemas.microsoft.com/office/drawing/2014/main" val="4125915748"/>
                    </a:ext>
                  </a:extLst>
                </a:gridCol>
              </a:tblGrid>
              <a:tr h="40437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СТРАТЕГИЯ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91063"/>
                  </a:ext>
                </a:extLst>
              </a:tr>
              <a:tr h="279187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«Клуб».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Организация опирается на собственные кадровые ресурсы и коллективные формы вознаграждения за успешную работу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преимущественно внутриорганизационное продвижение работников (внешние источники трудовых ресурсов используются редко);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низкая текучесть кадров, их высокая преданность целям и интересам организации;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сосредоточение внимания на статусе работника, его мотивации, социальной защищенности, а не на инновациях и производительности;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реализация принципа равноправного партнерства в отношениях с работником.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96490"/>
                  </a:ext>
                </a:extLst>
              </a:tr>
              <a:tr h="2492741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«Спортивная команда». Основана на внешнем наборе персонала на все уровни внутриорганизационной иерархии. Вознаграждение осуществляется исключительно по индивидуальным результатам труда каждого сотрудника организации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набор и расстановка кадров являются главной функцией кадрового менеджмента;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работники в большей степени привержены своей профессии (подобно профессиональным спортсменам), а не какой-либо конкретной организации;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специалисты стремятся продать свой труд, знания и умения тому, кто больше заплатит.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28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4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6182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ВЕДУЩИЕ СТРАТЕГИИ РАЗВИТИЯ КАРЬЕРЫ</a:t>
            </a:r>
            <a:endParaRPr lang="ru-RU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43643"/>
              </p:ext>
            </p:extLst>
          </p:nvPr>
        </p:nvGraphicFramePr>
        <p:xfrm>
          <a:off x="184638" y="852487"/>
          <a:ext cx="11693770" cy="5688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85920">
                  <a:extLst>
                    <a:ext uri="{9D8B030D-6E8A-4147-A177-3AD203B41FA5}">
                      <a16:colId xmlns:a16="http://schemas.microsoft.com/office/drawing/2014/main" val="3762657449"/>
                    </a:ext>
                  </a:extLst>
                </a:gridCol>
                <a:gridCol w="7707850">
                  <a:extLst>
                    <a:ext uri="{9D8B030D-6E8A-4147-A177-3AD203B41FA5}">
                      <a16:colId xmlns:a16="http://schemas.microsoft.com/office/drawing/2014/main" val="4125915748"/>
                    </a:ext>
                  </a:extLst>
                </a:gridCol>
              </a:tblGrid>
              <a:tr h="40437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СТРАТЕГИЯ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91063"/>
                  </a:ext>
                </a:extLst>
              </a:tr>
              <a:tr h="2791870">
                <a:tc>
                  <a:txBody>
                    <a:bodyPr/>
                    <a:lstStyle/>
                    <a:p>
                      <a:pPr algn="just"/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«Крепость»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опирается на господство групповых факторов продвижения, вознаграждения и высвобождения персонала и характеризуется стремлением к максимальной экономии расходов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подчинение всей деятельности задаче выживания организации, предприятия, фирмы;</a:t>
                      </a:r>
                    </a:p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оперативное реагирование на динамику внешних условий;</a:t>
                      </a:r>
                    </a:p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сочетание как притока, так и оттока кадров.</a:t>
                      </a:r>
                    </a:p>
                    <a:p>
                      <a:pPr algn="just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96490"/>
                  </a:ext>
                </a:extLst>
              </a:tr>
              <a:tr h="2492741">
                <a:tc>
                  <a:txBody>
                    <a:bodyPr/>
                    <a:lstStyle/>
                    <a:p>
                      <a:pPr algn="just"/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«Академия»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базируется на использовании, главным образом, внутренних кадровых источников. Внешний набор применяется лишь для первичной занятости (заполнение вакансий нижних ступеней организационной структуры).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28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91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229283"/>
              </p:ext>
            </p:extLst>
          </p:nvPr>
        </p:nvGraphicFramePr>
        <p:xfrm>
          <a:off x="838200" y="580292"/>
          <a:ext cx="10515600" cy="559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2577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3429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ЭТАПЫ КАРЬЕРЫ РАБОТНИКА</a:t>
            </a:r>
            <a:endParaRPr lang="ru-RU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169016"/>
              </p:ext>
            </p:extLst>
          </p:nvPr>
        </p:nvGraphicFramePr>
        <p:xfrm>
          <a:off x="149470" y="756139"/>
          <a:ext cx="11816860" cy="5998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0876">
                  <a:extLst>
                    <a:ext uri="{9D8B030D-6E8A-4147-A177-3AD203B41FA5}">
                      <a16:colId xmlns:a16="http://schemas.microsoft.com/office/drawing/2014/main" val="1215738712"/>
                    </a:ext>
                  </a:extLst>
                </a:gridCol>
                <a:gridCol w="3683977">
                  <a:extLst>
                    <a:ext uri="{9D8B030D-6E8A-4147-A177-3AD203B41FA5}">
                      <a16:colId xmlns:a16="http://schemas.microsoft.com/office/drawing/2014/main" val="74457238"/>
                    </a:ext>
                  </a:extLst>
                </a:gridCol>
                <a:gridCol w="1213339">
                  <a:extLst>
                    <a:ext uri="{9D8B030D-6E8A-4147-A177-3AD203B41FA5}">
                      <a16:colId xmlns:a16="http://schemas.microsoft.com/office/drawing/2014/main" val="103286949"/>
                    </a:ext>
                  </a:extLst>
                </a:gridCol>
                <a:gridCol w="5178668">
                  <a:extLst>
                    <a:ext uri="{9D8B030D-6E8A-4147-A177-3AD203B41FA5}">
                      <a16:colId xmlns:a16="http://schemas.microsoft.com/office/drawing/2014/main" val="1051438906"/>
                    </a:ext>
                  </a:extLst>
                </a:gridCol>
              </a:tblGrid>
              <a:tr h="1702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этапа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Главные задачи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Временной период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Специфические особенности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extLst>
                  <a:ext uri="{0D108BD9-81ED-4DB2-BD59-A6C34878D82A}">
                    <a16:rowId xmlns:a16="http://schemas.microsoft.com/office/drawing/2014/main" val="3021808519"/>
                  </a:ext>
                </a:extLst>
              </a:tr>
              <a:tr h="12644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Обучение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Адаптация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своего места в организации за счет соответствия требованиям рабочего места должностным обязанностям, инструкциям.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первые 3-5 лет работы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Работники на этой ступени чаще других испытывают состояние тревожности, беспокойства, подавленности, так как ощущают разрыв между своими представлениями о работе и тем, чем она является в действительности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extLst>
                  <a:ext uri="{0D108BD9-81ED-4DB2-BD59-A6C34878D82A}">
                    <a16:rowId xmlns:a16="http://schemas.microsoft.com/office/drawing/2014/main" val="2283221998"/>
                  </a:ext>
                </a:extLst>
              </a:tr>
              <a:tr h="7913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Борьба за признание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Должностной рост.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5-10 лет работы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Продвижению могут мешать традиции, сложившиеся в организации, конкуренция с коллегами, чтобы их преодолеть, работники вынуждены действовать энергично и смело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extLst>
                  <a:ext uri="{0D108BD9-81ED-4DB2-BD59-A6C34878D82A}">
                    <a16:rowId xmlns:a16="http://schemas.microsoft.com/office/drawing/2014/main" val="3190193603"/>
                  </a:ext>
                </a:extLst>
              </a:tr>
              <a:tr h="6612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Консолидация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Расширение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сферы приложения своих способностей, · достижение признания как профессионала.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10-15 лет ра­боты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Большинство работников получают назначение на серьезные руководящие посты, открывая для себя новое поле деятельности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extLst>
                  <a:ext uri="{0D108BD9-81ED-4DB2-BD59-A6C34878D82A}">
                    <a16:rowId xmlns:a16="http://schemas.microsoft.com/office/drawing/2014/main" val="3663931117"/>
                  </a:ext>
                </a:extLst>
              </a:tr>
              <a:tr h="11949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Переоценка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Рациональная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имеющихся ресурсов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15-20 лет работы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Кризис «середины карьеры», приостановка в своем профессиональном развитии (эффект «плато») для одних и успешное преодоление проблем, приобретение большей внутренней свободы и нового импульса к творчеству для других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extLst>
                  <a:ext uri="{0D108BD9-81ED-4DB2-BD59-A6C34878D82A}">
                    <a16:rowId xmlns:a16="http://schemas.microsoft.com/office/drawing/2014/main" val="2918691132"/>
                  </a:ext>
                </a:extLst>
              </a:tr>
              <a:tr h="6612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«Мастер управления»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благополучие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всей организации, · поддержка молодых сотрудников.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20-30 лет работы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 не только развивает дело, но и старается создать условия для каждого подчиненного для достижения максимальной отдачи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extLst>
                  <a:ext uri="{0D108BD9-81ED-4DB2-BD59-A6C34878D82A}">
                    <a16:rowId xmlns:a16="http://schemas.microsoft.com/office/drawing/2014/main" val="2261126773"/>
                  </a:ext>
                </a:extLst>
              </a:tr>
              <a:tr h="6612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«Опытный консультант»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Консультирование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ситуациям, требующим глобального подхода или прояснения истории (идеологии) ранее принятых решений.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более 30 лет работы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Многоопытный руководитель отходит от оперативного управления, передав пост одному из своих бывших подчиненных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" marR="6039" marT="6039" marB="6039" anchor="ctr"/>
                </a:tc>
                <a:extLst>
                  <a:ext uri="{0D108BD9-81ED-4DB2-BD59-A6C34878D82A}">
                    <a16:rowId xmlns:a16="http://schemas.microsoft.com/office/drawing/2014/main" val="3593158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138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826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rgbClr val="C00000"/>
                </a:solidFill>
                <a:latin typeface="Arial Black" panose="020B0A04020102020204" pitchFamily="34" charset="0"/>
              </a:rPr>
              <a:t>Технологии карьерного менеджмента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920564"/>
              </p:ext>
            </p:extLst>
          </p:nvPr>
        </p:nvGraphicFramePr>
        <p:xfrm>
          <a:off x="838200" y="869950"/>
          <a:ext cx="10515600" cy="5307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185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Карьера 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267347"/>
              </p:ext>
            </p:extLst>
          </p:nvPr>
        </p:nvGraphicFramePr>
        <p:xfrm>
          <a:off x="838200" y="1195388"/>
          <a:ext cx="10515600" cy="498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87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8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Диспозиция (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В.А.Ядов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)– Карьерные ориентации - Профессиональное самоопределение (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Д.Сьюпер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379744"/>
              </p:ext>
            </p:extLst>
          </p:nvPr>
        </p:nvGraphicFramePr>
        <p:xfrm>
          <a:off x="838199" y="1046162"/>
          <a:ext cx="11136923" cy="563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579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C00000"/>
                </a:solidFill>
                <a:latin typeface="Arial Black" panose="020B0A04020102020204" pitchFamily="34" charset="0"/>
              </a:rPr>
              <a:t>«про­фессиональная Я-концепция»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645072"/>
              </p:ext>
            </p:extLst>
          </p:nvPr>
        </p:nvGraphicFramePr>
        <p:xfrm>
          <a:off x="838200" y="1186962"/>
          <a:ext cx="10515600" cy="499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21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44"/>
          </a:xfrm>
        </p:spPr>
        <p:txBody>
          <a:bodyPr>
            <a:normAutofit fontScale="90000"/>
          </a:bodyPr>
          <a:lstStyle/>
          <a:p>
            <a:pPr algn="just">
              <a:lnSpc>
                <a:spcPct val="10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Сьюпер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выделил четыре типа карьеры, которые зависят от осо­бенностей личности, образа жизни, отношений и ценностей челове­ка</a:t>
            </a:r>
            <a:r>
              <a:rPr lang="ru-RU" sz="2400" dirty="0"/>
              <a:t>.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592334"/>
              </p:ext>
            </p:extLst>
          </p:nvPr>
        </p:nvGraphicFramePr>
        <p:xfrm>
          <a:off x="838200" y="1354015"/>
          <a:ext cx="10515600" cy="4822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850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1646" y="365126"/>
            <a:ext cx="10492154" cy="63719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>
                <a:latin typeface="Arial Black" panose="020B0A04020102020204" pitchFamily="34" charset="0"/>
              </a:rPr>
              <a:t>Американские исследователи выделяют три уровня карьеры среди руководителей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650284"/>
              </p:ext>
            </p:extLst>
          </p:nvPr>
        </p:nvGraphicFramePr>
        <p:xfrm>
          <a:off x="838200" y="1160584"/>
          <a:ext cx="10515600" cy="5697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64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86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 Мак-</a:t>
            </a:r>
            <a:r>
              <a:rPr 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Клеланд</a:t>
            </a: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414346"/>
              </p:ext>
            </p:extLst>
          </p:nvPr>
        </p:nvGraphicFramePr>
        <p:xfrm>
          <a:off x="838200" y="949325"/>
          <a:ext cx="10515600" cy="522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766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С. </a:t>
            </a:r>
            <a:r>
              <a:rPr lang="ru-RU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Доннелл</a:t>
            </a:r>
            <a:endParaRPr lang="ru-RU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708180"/>
              </p:ext>
            </p:extLst>
          </p:nvPr>
        </p:nvGraphicFramePr>
        <p:xfrm>
          <a:off x="219808" y="817563"/>
          <a:ext cx="11605846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23">
                  <a:extLst>
                    <a:ext uri="{9D8B030D-6E8A-4147-A177-3AD203B41FA5}">
                      <a16:colId xmlns:a16="http://schemas.microsoft.com/office/drawing/2014/main" val="366479516"/>
                    </a:ext>
                  </a:extLst>
                </a:gridCol>
                <a:gridCol w="5802923">
                  <a:extLst>
                    <a:ext uri="{9D8B030D-6E8A-4147-A177-3AD203B41FA5}">
                      <a16:colId xmlns:a16="http://schemas.microsoft.com/office/drawing/2014/main" val="510184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Индивидуальные факторы, препятствующие достижению карьерного успеха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Основные причин неудач в карьере руководителей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3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 fontAlgn="base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недостаток личностного потенциала (отсутствие необходимых качеств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желание получать более высокое жалованье, иметь личный ком­ форт, а не заботиться о результативности руководимых подразделений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7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низкая мотивация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чрезмерное волнение по поводу символов положения (дом, квар­тира, кабинеты, машины)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0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экстернальный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локус контроля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волнение по поводу собственной персоны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18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нерешительность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склонность присваивать себе всевозможные лавры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9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тревожность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склонность к самоизоляции и, как следствие, постепенная поте­ря связи с окружающими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6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эмо­циональная нестабильность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желание скрыть свои мысли и чувства, прежде всего свой гнев и страх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2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неконструктивные установки относитель­но достижений: (боязнь успеха, боязнь неудачи,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нереалистичность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це­лей, избегание риска,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перфекционизм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преобладание в структуре лич­ности направленности на себя, а не на дело)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99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1800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1778</Words>
  <Application>Microsoft Office PowerPoint</Application>
  <PresentationFormat>Широкоэкранный</PresentationFormat>
  <Paragraphs>164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Times New Roman</vt:lpstr>
      <vt:lpstr>Тема Office</vt:lpstr>
      <vt:lpstr>Тема 9. Личность и построение деловой карьеры в организации </vt:lpstr>
      <vt:lpstr>Презентация PowerPoint</vt:lpstr>
      <vt:lpstr>Карьера </vt:lpstr>
      <vt:lpstr>Диспозиция (В.А.Ядов)– Карьерные ориентации - Профессиональное самоопределение (Д.Сьюпер)</vt:lpstr>
      <vt:lpstr>«про­фессиональная Я-концепция»</vt:lpstr>
      <vt:lpstr>Д. Сьюпер выделил четыре типа карьеры, которые зависят от осо­бенностей личности, образа жизни, отношений и ценностей челове­ка.</vt:lpstr>
      <vt:lpstr>Американские исследователи выделяют три уровня карьеры среди руководителей</vt:lpstr>
      <vt:lpstr>Д. Мак-Клеланд</vt:lpstr>
      <vt:lpstr>С. Доннелл</vt:lpstr>
      <vt:lpstr>Две группы факторов, определяющих формирование карьеры</vt:lpstr>
      <vt:lpstr>Карьерный успех</vt:lpstr>
      <vt:lpstr>Типы карьерно-успешных женщин (Сафонова М.В.)</vt:lpstr>
      <vt:lpstr>Модели карьеры: «лестница», «трамплин», «змея»</vt:lpstr>
      <vt:lpstr>Презентация PowerPoint</vt:lpstr>
      <vt:lpstr>Модель «перепутье»</vt:lpstr>
      <vt:lpstr>Презентация PowerPoint</vt:lpstr>
      <vt:lpstr>Презентация PowerPoint</vt:lpstr>
      <vt:lpstr>ВЕДУЩИЕ СТРАТЕГИИ РАЗВИТИЯ КАРЬЕРЫ</vt:lpstr>
      <vt:lpstr>ВЕДУЩИЕ СТРАТЕГИИ РАЗВИТИЯ КАРЬЕРЫ</vt:lpstr>
      <vt:lpstr>ЭТАПЫ КАРЬЕРЫ РАБОТНИКА</vt:lpstr>
      <vt:lpstr>Технологии карьерного менеджмента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9. Личность и построение деловой карьеры в организации </dc:title>
  <dc:creator>Пользователь Windows</dc:creator>
  <cp:lastModifiedBy>Пользователь Windows</cp:lastModifiedBy>
  <cp:revision>17</cp:revision>
  <dcterms:created xsi:type="dcterms:W3CDTF">2021-10-27T09:50:06Z</dcterms:created>
  <dcterms:modified xsi:type="dcterms:W3CDTF">2021-10-27T12:30:39Z</dcterms:modified>
</cp:coreProperties>
</file>