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Lst>
  <p:notesMasterIdLst>
    <p:notesMasterId r:id="rId4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F3F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344" autoAdjust="0"/>
  </p:normalViewPr>
  <p:slideViewPr>
    <p:cSldViewPr>
      <p:cViewPr varScale="1">
        <p:scale>
          <a:sx n="74" d="100"/>
          <a:sy n="74" d="100"/>
        </p:scale>
        <p:origin x="-141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A36B9A-7D06-4419-A8FF-9C7BEB21CB13}" type="datetimeFigureOut">
              <a:rPr lang="en-US" smtClean="0"/>
              <a:pPr/>
              <a:t>10/21/2015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E3240B-8AF4-40FF-9DB8-56FA5E7FFD3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3E3240B-8AF4-40FF-9DB8-56FA5E7FFD3E}"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Address dependency</a:t>
            </a:r>
          </a:p>
          <a:p>
            <a:r>
              <a:rPr lang="en-US" dirty="0" smtClean="0"/>
              <a:t>An address dependency exists when the value returned by a read access is used to compute the address of a subsequent read or write access. The address dependency exists even if the value read by the first read access does not change the address of the second read or write access.</a:t>
            </a:r>
            <a:endParaRPr lang="en-US" dirty="0"/>
          </a:p>
        </p:txBody>
      </p:sp>
      <p:sp>
        <p:nvSpPr>
          <p:cNvPr id="4" name="Slide Number Placeholder 3"/>
          <p:cNvSpPr>
            <a:spLocks noGrp="1"/>
          </p:cNvSpPr>
          <p:nvPr>
            <p:ph type="sldNum" sz="quarter" idx="10"/>
          </p:nvPr>
        </p:nvSpPr>
        <p:spPr/>
        <p:txBody>
          <a:bodyPr/>
          <a:lstStyle/>
          <a:p>
            <a:fld id="{B3E3240B-8AF4-40FF-9DB8-56FA5E7FFD3E}" type="slidenum">
              <a:rPr lang="en-US" smtClean="0"/>
              <a:pPr/>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SVC:</a:t>
            </a:r>
            <a:r>
              <a:rPr lang="en-US" baseline="0" dirty="0" smtClean="0"/>
              <a:t> gen exception target at EL1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HVC:</a:t>
            </a:r>
            <a:r>
              <a:rPr lang="en-US" baseline="0" dirty="0" smtClean="0"/>
              <a:t> gen exception target at EL2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SMC:</a:t>
            </a:r>
            <a:r>
              <a:rPr lang="en-US" baseline="0" dirty="0" smtClean="0"/>
              <a:t> gen exception target at EL3</a:t>
            </a:r>
          </a:p>
          <a:p>
            <a:r>
              <a:rPr lang="en-US" dirty="0" err="1" smtClean="0"/>
              <a:t>DCPSn</a:t>
            </a:r>
            <a:r>
              <a:rPr lang="en-US" dirty="0" smtClean="0"/>
              <a:t>: debug change processor state to </a:t>
            </a:r>
            <a:r>
              <a:rPr lang="en-US" dirty="0" err="1" smtClean="0"/>
              <a:t>ELn</a:t>
            </a:r>
            <a:endParaRPr lang="en-US" dirty="0" smtClean="0"/>
          </a:p>
          <a:p>
            <a:r>
              <a:rPr lang="en-US" dirty="0" err="1" smtClean="0"/>
              <a:t>CRPS:debug</a:t>
            </a:r>
            <a:r>
              <a:rPr lang="en-US" dirty="0" smtClean="0"/>
              <a:t> restore processor state</a:t>
            </a:r>
          </a:p>
          <a:p>
            <a:r>
              <a:rPr lang="en-US" dirty="0" smtClean="0"/>
              <a:t>WFE: wait for event</a:t>
            </a:r>
          </a:p>
          <a:p>
            <a:r>
              <a:rPr lang="en-US" dirty="0" smtClean="0"/>
              <a:t>WFI:</a:t>
            </a:r>
            <a:r>
              <a:rPr lang="en-US" baseline="0" dirty="0" smtClean="0"/>
              <a:t> wait for interrupt</a:t>
            </a:r>
          </a:p>
          <a:p>
            <a:r>
              <a:rPr lang="en-US" baseline="0" dirty="0" smtClean="0"/>
              <a:t>SEV: send event</a:t>
            </a:r>
            <a:endParaRPr lang="en-US" dirty="0"/>
          </a:p>
        </p:txBody>
      </p:sp>
      <p:sp>
        <p:nvSpPr>
          <p:cNvPr id="4" name="Slide Number Placeholder 3"/>
          <p:cNvSpPr>
            <a:spLocks noGrp="1"/>
          </p:cNvSpPr>
          <p:nvPr>
            <p:ph type="sldNum" sz="quarter" idx="10"/>
          </p:nvPr>
        </p:nvSpPr>
        <p:spPr/>
        <p:txBody>
          <a:bodyPr/>
          <a:lstStyle/>
          <a:p>
            <a:fld id="{B3E3240B-8AF4-40FF-9DB8-56FA5E7FFD3E}" type="slidenum">
              <a:rPr lang="en-US" smtClean="0"/>
              <a:pPr/>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3314" name="Rectangle 2"/>
          <p:cNvSpPr>
            <a:spLocks noGrp="1" noChangeArrowheads="1"/>
          </p:cNvSpPr>
          <p:nvPr>
            <p:ph type="dt" sz="half" idx="2"/>
          </p:nvPr>
        </p:nvSpPr>
        <p:spPr>
          <a:xfrm>
            <a:off x="6324600" y="6553200"/>
            <a:ext cx="1676400" cy="228600"/>
          </a:xfrm>
        </p:spPr>
        <p:txBody>
          <a:bodyPr/>
          <a:lstStyle>
            <a:lvl1pPr>
              <a:defRPr/>
            </a:lvl1pPr>
          </a:lstStyle>
          <a:p>
            <a:fld id="{524EFFAC-9D6E-4955-A398-E82E8544CFD3}" type="datetime1">
              <a:rPr lang="en-US" smtClean="0"/>
              <a:pPr/>
              <a:t>10/21/2015</a:t>
            </a:fld>
            <a:endParaRPr lang="en-US"/>
          </a:p>
        </p:txBody>
      </p:sp>
      <p:sp>
        <p:nvSpPr>
          <p:cNvPr id="13315" name="Rectangle 3"/>
          <p:cNvSpPr>
            <a:spLocks noGrp="1" noChangeArrowheads="1"/>
          </p:cNvSpPr>
          <p:nvPr>
            <p:ph type="ftr" sz="quarter" idx="3"/>
          </p:nvPr>
        </p:nvSpPr>
        <p:spPr>
          <a:xfrm>
            <a:off x="4114800" y="6553200"/>
            <a:ext cx="2209800" cy="228600"/>
          </a:xfrm>
        </p:spPr>
        <p:txBody>
          <a:bodyPr/>
          <a:lstStyle>
            <a:lvl1pPr>
              <a:defRPr>
                <a:solidFill>
                  <a:srgbClr val="969696"/>
                </a:solidFill>
              </a:defRPr>
            </a:lvl1pPr>
          </a:lstStyle>
          <a:p>
            <a:endParaRPr lang="en-US"/>
          </a:p>
        </p:txBody>
      </p:sp>
      <p:sp>
        <p:nvSpPr>
          <p:cNvPr id="13316" name="Rectangle 4"/>
          <p:cNvSpPr>
            <a:spLocks noGrp="1" noChangeArrowheads="1"/>
          </p:cNvSpPr>
          <p:nvPr>
            <p:ph type="sldNum" sz="quarter" idx="4"/>
          </p:nvPr>
        </p:nvSpPr>
        <p:spPr/>
        <p:txBody>
          <a:bodyPr/>
          <a:lstStyle>
            <a:lvl1pPr>
              <a:defRPr/>
            </a:lvl1pPr>
          </a:lstStyle>
          <a:p>
            <a:fld id="{E5094F0B-CF61-4766-BF47-692AF21BCB1A}" type="slidenum">
              <a:rPr lang="en-US" smtClean="0"/>
              <a:pPr/>
              <a:t>‹#›</a:t>
            </a:fld>
            <a:endParaRPr lang="en-US"/>
          </a:p>
        </p:txBody>
      </p:sp>
      <p:sp>
        <p:nvSpPr>
          <p:cNvPr id="21" name="Rectangle 10"/>
          <p:cNvSpPr>
            <a:spLocks noChangeArrowheads="1"/>
          </p:cNvSpPr>
          <p:nvPr/>
        </p:nvSpPr>
        <p:spPr bwMode="auto">
          <a:xfrm>
            <a:off x="0" y="2424113"/>
            <a:ext cx="9144000" cy="2159000"/>
          </a:xfrm>
          <a:prstGeom prst="rect">
            <a:avLst/>
          </a:prstGeom>
          <a:solidFill>
            <a:schemeClr val="bg1"/>
          </a:solidFill>
          <a:ln w="15875">
            <a:noFill/>
            <a:miter lim="800000"/>
            <a:headEnd/>
            <a:tailEnd/>
          </a:ln>
          <a:effectLst/>
        </p:spPr>
        <p:txBody>
          <a:bodyPr wrap="none" anchor="ctr"/>
          <a:lstStyle/>
          <a:p>
            <a:pPr eaLnBrk="1" hangingPunct="1"/>
            <a:endParaRPr lang="en-US" sz="1800"/>
          </a:p>
        </p:txBody>
      </p:sp>
      <p:sp>
        <p:nvSpPr>
          <p:cNvPr id="22" name="Line 22"/>
          <p:cNvSpPr>
            <a:spLocks noChangeShapeType="1"/>
          </p:cNvSpPr>
          <p:nvPr/>
        </p:nvSpPr>
        <p:spPr bwMode="auto">
          <a:xfrm>
            <a:off x="0" y="4583113"/>
            <a:ext cx="9144000" cy="0"/>
          </a:xfrm>
          <a:prstGeom prst="line">
            <a:avLst/>
          </a:prstGeom>
          <a:noFill/>
          <a:ln w="19050">
            <a:solidFill>
              <a:schemeClr val="bg1"/>
            </a:solidFill>
            <a:round/>
            <a:headEnd/>
            <a:tailEnd/>
          </a:ln>
          <a:effectLst/>
        </p:spPr>
        <p:txBody>
          <a:bodyPr/>
          <a:lstStyle/>
          <a:p>
            <a:pPr eaLnBrk="1" hangingPunct="1">
              <a:defRPr/>
            </a:pPr>
            <a:endParaRPr lang="en-US" sz="1800">
              <a:latin typeface="Arial" pitchFamily="34" charset="0"/>
              <a:ea typeface="+mn-ea"/>
            </a:endParaRPr>
          </a:p>
        </p:txBody>
      </p:sp>
      <p:sp>
        <p:nvSpPr>
          <p:cNvPr id="23" name="Line 23"/>
          <p:cNvSpPr>
            <a:spLocks noChangeShapeType="1"/>
          </p:cNvSpPr>
          <p:nvPr/>
        </p:nvSpPr>
        <p:spPr bwMode="auto">
          <a:xfrm>
            <a:off x="0" y="2422525"/>
            <a:ext cx="9144000" cy="0"/>
          </a:xfrm>
          <a:prstGeom prst="line">
            <a:avLst/>
          </a:prstGeom>
          <a:noFill/>
          <a:ln w="19050">
            <a:solidFill>
              <a:schemeClr val="bg1"/>
            </a:solidFill>
            <a:round/>
            <a:headEnd/>
            <a:tailEnd/>
          </a:ln>
          <a:effectLst/>
        </p:spPr>
        <p:txBody>
          <a:bodyPr/>
          <a:lstStyle/>
          <a:p>
            <a:pPr eaLnBrk="1" hangingPunct="1">
              <a:defRPr/>
            </a:pPr>
            <a:endParaRPr lang="en-US" sz="1800">
              <a:latin typeface="Arial" pitchFamily="34" charset="0"/>
              <a:ea typeface="+mn-ea"/>
            </a:endParaRPr>
          </a:p>
        </p:txBody>
      </p:sp>
      <p:sp>
        <p:nvSpPr>
          <p:cNvPr id="24" name="Rectangle 32"/>
          <p:cNvSpPr>
            <a:spLocks noChangeArrowheads="1"/>
          </p:cNvSpPr>
          <p:nvPr/>
        </p:nvSpPr>
        <p:spPr bwMode="auto">
          <a:xfrm>
            <a:off x="0" y="2425700"/>
            <a:ext cx="3149600" cy="406400"/>
          </a:xfrm>
          <a:prstGeom prst="rect">
            <a:avLst/>
          </a:prstGeom>
          <a:noFill/>
          <a:ln w="9525">
            <a:noFill/>
            <a:miter lim="800000"/>
            <a:headEnd/>
            <a:tailEnd/>
          </a:ln>
          <a:effectLst/>
        </p:spPr>
        <p:txBody>
          <a:bodyPr wrap="none" anchor="ctr"/>
          <a:lstStyle/>
          <a:p>
            <a:pPr eaLnBrk="1" hangingPunct="1"/>
            <a:endParaRPr lang="en-US" sz="1800"/>
          </a:p>
        </p:txBody>
      </p:sp>
      <p:grpSp>
        <p:nvGrpSpPr>
          <p:cNvPr id="2" name="Group 25"/>
          <p:cNvGrpSpPr>
            <a:grpSpLocks/>
          </p:cNvGrpSpPr>
          <p:nvPr/>
        </p:nvGrpSpPr>
        <p:grpSpPr bwMode="auto">
          <a:xfrm>
            <a:off x="5378450" y="638175"/>
            <a:ext cx="3090863" cy="238125"/>
            <a:chOff x="3388" y="402"/>
            <a:chExt cx="1947" cy="150"/>
          </a:xfrm>
        </p:grpSpPr>
        <p:sp>
          <p:nvSpPr>
            <p:cNvPr id="26" name="Freeform 39"/>
            <p:cNvSpPr>
              <a:spLocks/>
            </p:cNvSpPr>
            <p:nvPr userDrawn="1"/>
          </p:nvSpPr>
          <p:spPr bwMode="auto">
            <a:xfrm>
              <a:off x="3388" y="407"/>
              <a:ext cx="162" cy="145"/>
            </a:xfrm>
            <a:custGeom>
              <a:avLst/>
              <a:gdLst/>
              <a:ahLst/>
              <a:cxnLst>
                <a:cxn ang="0">
                  <a:pos x="0" y="0"/>
                </a:cxn>
                <a:cxn ang="0">
                  <a:pos x="35" y="0"/>
                </a:cxn>
                <a:cxn ang="0">
                  <a:pos x="61" y="71"/>
                </a:cxn>
                <a:cxn ang="0">
                  <a:pos x="61" y="71"/>
                </a:cxn>
                <a:cxn ang="0">
                  <a:pos x="87" y="0"/>
                </a:cxn>
                <a:cxn ang="0">
                  <a:pos x="123" y="0"/>
                </a:cxn>
                <a:cxn ang="0">
                  <a:pos x="123" y="109"/>
                </a:cxn>
                <a:cxn ang="0">
                  <a:pos x="99" y="109"/>
                </a:cxn>
                <a:cxn ang="0">
                  <a:pos x="99" y="26"/>
                </a:cxn>
                <a:cxn ang="0">
                  <a:pos x="99" y="26"/>
                </a:cxn>
                <a:cxn ang="0">
                  <a:pos x="68" y="109"/>
                </a:cxn>
                <a:cxn ang="0">
                  <a:pos x="52" y="109"/>
                </a:cxn>
                <a:cxn ang="0">
                  <a:pos x="23" y="26"/>
                </a:cxn>
                <a:cxn ang="0">
                  <a:pos x="23" y="26"/>
                </a:cxn>
                <a:cxn ang="0">
                  <a:pos x="23" y="109"/>
                </a:cxn>
                <a:cxn ang="0">
                  <a:pos x="0" y="109"/>
                </a:cxn>
                <a:cxn ang="0">
                  <a:pos x="0" y="0"/>
                </a:cxn>
              </a:cxnLst>
              <a:rect l="0" t="0" r="r" b="b"/>
              <a:pathLst>
                <a:path w="123" h="109">
                  <a:moveTo>
                    <a:pt x="0" y="0"/>
                  </a:moveTo>
                  <a:lnTo>
                    <a:pt x="35" y="0"/>
                  </a:lnTo>
                  <a:lnTo>
                    <a:pt x="61" y="71"/>
                  </a:lnTo>
                  <a:lnTo>
                    <a:pt x="61" y="71"/>
                  </a:lnTo>
                  <a:lnTo>
                    <a:pt x="87" y="0"/>
                  </a:lnTo>
                  <a:lnTo>
                    <a:pt x="123" y="0"/>
                  </a:lnTo>
                  <a:lnTo>
                    <a:pt x="123" y="109"/>
                  </a:lnTo>
                  <a:lnTo>
                    <a:pt x="99" y="109"/>
                  </a:lnTo>
                  <a:lnTo>
                    <a:pt x="99" y="26"/>
                  </a:lnTo>
                  <a:lnTo>
                    <a:pt x="99" y="26"/>
                  </a:lnTo>
                  <a:lnTo>
                    <a:pt x="68" y="109"/>
                  </a:lnTo>
                  <a:lnTo>
                    <a:pt x="52" y="109"/>
                  </a:lnTo>
                  <a:lnTo>
                    <a:pt x="23" y="26"/>
                  </a:lnTo>
                  <a:lnTo>
                    <a:pt x="23" y="26"/>
                  </a:lnTo>
                  <a:lnTo>
                    <a:pt x="23" y="109"/>
                  </a:lnTo>
                  <a:lnTo>
                    <a:pt x="0" y="109"/>
                  </a:lnTo>
                  <a:lnTo>
                    <a:pt x="0" y="0"/>
                  </a:lnTo>
                  <a:close/>
                </a:path>
              </a:pathLst>
            </a:custGeom>
            <a:solidFill>
              <a:schemeClr val="bg1"/>
            </a:solidFill>
            <a:ln w="9525">
              <a:noFill/>
              <a:round/>
              <a:headEnd/>
              <a:tailEnd/>
            </a:ln>
          </p:spPr>
          <p:txBody>
            <a:bodyPr/>
            <a:lstStyle/>
            <a:p>
              <a:pPr eaLnBrk="1" hangingPunct="1">
                <a:defRPr/>
              </a:pPr>
              <a:endParaRPr lang="en-US" sz="1800">
                <a:latin typeface="Arial" pitchFamily="34" charset="0"/>
                <a:ea typeface="+mn-ea"/>
              </a:endParaRPr>
            </a:p>
          </p:txBody>
        </p:sp>
        <p:sp>
          <p:nvSpPr>
            <p:cNvPr id="27" name="Freeform 40"/>
            <p:cNvSpPr>
              <a:spLocks noEditPoints="1"/>
            </p:cNvSpPr>
            <p:nvPr userDrawn="1"/>
          </p:nvSpPr>
          <p:spPr bwMode="auto">
            <a:xfrm>
              <a:off x="3718" y="407"/>
              <a:ext cx="151" cy="145"/>
            </a:xfrm>
            <a:custGeom>
              <a:avLst/>
              <a:gdLst/>
              <a:ahLst/>
              <a:cxnLst>
                <a:cxn ang="0">
                  <a:pos x="69" y="66"/>
                </a:cxn>
                <a:cxn ang="0">
                  <a:pos x="43" y="66"/>
                </a:cxn>
                <a:cxn ang="0">
                  <a:pos x="57" y="33"/>
                </a:cxn>
                <a:cxn ang="0">
                  <a:pos x="69" y="66"/>
                </a:cxn>
                <a:cxn ang="0">
                  <a:pos x="0" y="109"/>
                </a:cxn>
                <a:cxn ang="0">
                  <a:pos x="26" y="109"/>
                </a:cxn>
                <a:cxn ang="0">
                  <a:pos x="36" y="87"/>
                </a:cxn>
                <a:cxn ang="0">
                  <a:pos x="78" y="87"/>
                </a:cxn>
                <a:cxn ang="0">
                  <a:pos x="88" y="109"/>
                </a:cxn>
                <a:cxn ang="0">
                  <a:pos x="114" y="109"/>
                </a:cxn>
                <a:cxn ang="0">
                  <a:pos x="66" y="0"/>
                </a:cxn>
                <a:cxn ang="0">
                  <a:pos x="47" y="0"/>
                </a:cxn>
                <a:cxn ang="0">
                  <a:pos x="0" y="109"/>
                </a:cxn>
              </a:cxnLst>
              <a:rect l="0" t="0" r="r" b="b"/>
              <a:pathLst>
                <a:path w="114" h="109">
                  <a:moveTo>
                    <a:pt x="69" y="66"/>
                  </a:moveTo>
                  <a:lnTo>
                    <a:pt x="43" y="66"/>
                  </a:lnTo>
                  <a:lnTo>
                    <a:pt x="57" y="33"/>
                  </a:lnTo>
                  <a:lnTo>
                    <a:pt x="69" y="66"/>
                  </a:lnTo>
                  <a:close/>
                  <a:moveTo>
                    <a:pt x="0" y="109"/>
                  </a:moveTo>
                  <a:lnTo>
                    <a:pt x="26" y="109"/>
                  </a:lnTo>
                  <a:lnTo>
                    <a:pt x="36" y="87"/>
                  </a:lnTo>
                  <a:lnTo>
                    <a:pt x="78" y="87"/>
                  </a:lnTo>
                  <a:lnTo>
                    <a:pt x="88" y="109"/>
                  </a:lnTo>
                  <a:lnTo>
                    <a:pt x="114" y="109"/>
                  </a:lnTo>
                  <a:lnTo>
                    <a:pt x="66" y="0"/>
                  </a:lnTo>
                  <a:lnTo>
                    <a:pt x="47" y="0"/>
                  </a:lnTo>
                  <a:lnTo>
                    <a:pt x="0" y="109"/>
                  </a:lnTo>
                  <a:close/>
                </a:path>
              </a:pathLst>
            </a:custGeom>
            <a:solidFill>
              <a:schemeClr val="bg1"/>
            </a:solidFill>
            <a:ln w="9525">
              <a:noFill/>
              <a:round/>
              <a:headEnd/>
              <a:tailEnd/>
            </a:ln>
          </p:spPr>
          <p:txBody>
            <a:bodyPr/>
            <a:lstStyle/>
            <a:p>
              <a:pPr eaLnBrk="1" hangingPunct="1">
                <a:defRPr/>
              </a:pPr>
              <a:endParaRPr lang="en-US" sz="1800">
                <a:latin typeface="Arial" pitchFamily="34" charset="0"/>
                <a:ea typeface="+mn-ea"/>
              </a:endParaRPr>
            </a:p>
          </p:txBody>
        </p:sp>
        <p:sp>
          <p:nvSpPr>
            <p:cNvPr id="28" name="Freeform 41"/>
            <p:cNvSpPr>
              <a:spLocks noEditPoints="1"/>
            </p:cNvSpPr>
            <p:nvPr userDrawn="1"/>
          </p:nvSpPr>
          <p:spPr bwMode="auto">
            <a:xfrm>
              <a:off x="4038" y="407"/>
              <a:ext cx="115" cy="145"/>
            </a:xfrm>
            <a:custGeom>
              <a:avLst/>
              <a:gdLst/>
              <a:ahLst/>
              <a:cxnLst>
                <a:cxn ang="0">
                  <a:pos x="10" y="9"/>
                </a:cxn>
                <a:cxn ang="0">
                  <a:pos x="17" y="9"/>
                </a:cxn>
                <a:cxn ang="0">
                  <a:pos x="25" y="14"/>
                </a:cxn>
                <a:cxn ang="0">
                  <a:pos x="16" y="19"/>
                </a:cxn>
                <a:cxn ang="0">
                  <a:pos x="10" y="19"/>
                </a:cxn>
                <a:cxn ang="0">
                  <a:pos x="10" y="9"/>
                </a:cxn>
                <a:cxn ang="0">
                  <a:pos x="0" y="46"/>
                </a:cxn>
                <a:cxn ang="0">
                  <a:pos x="10" y="46"/>
                </a:cxn>
                <a:cxn ang="0">
                  <a:pos x="10" y="28"/>
                </a:cxn>
                <a:cxn ang="0">
                  <a:pos x="15" y="28"/>
                </a:cxn>
                <a:cxn ang="0">
                  <a:pos x="25" y="46"/>
                </a:cxn>
                <a:cxn ang="0">
                  <a:pos x="37" y="46"/>
                </a:cxn>
                <a:cxn ang="0">
                  <a:pos x="26" y="27"/>
                </a:cxn>
                <a:cxn ang="0">
                  <a:pos x="36" y="14"/>
                </a:cxn>
                <a:cxn ang="0">
                  <a:pos x="18" y="0"/>
                </a:cxn>
                <a:cxn ang="0">
                  <a:pos x="0" y="0"/>
                </a:cxn>
                <a:cxn ang="0">
                  <a:pos x="0" y="46"/>
                </a:cxn>
              </a:cxnLst>
              <a:rect l="0" t="0" r="r" b="b"/>
              <a:pathLst>
                <a:path w="37" h="46">
                  <a:moveTo>
                    <a:pt x="10" y="9"/>
                  </a:moveTo>
                  <a:cubicBezTo>
                    <a:pt x="17" y="9"/>
                    <a:pt x="17" y="9"/>
                    <a:pt x="17" y="9"/>
                  </a:cubicBezTo>
                  <a:cubicBezTo>
                    <a:pt x="21" y="9"/>
                    <a:pt x="25" y="9"/>
                    <a:pt x="25" y="14"/>
                  </a:cubicBezTo>
                  <a:cubicBezTo>
                    <a:pt x="25" y="19"/>
                    <a:pt x="20" y="19"/>
                    <a:pt x="16" y="19"/>
                  </a:cubicBezTo>
                  <a:cubicBezTo>
                    <a:pt x="10" y="19"/>
                    <a:pt x="10" y="19"/>
                    <a:pt x="10" y="19"/>
                  </a:cubicBezTo>
                  <a:lnTo>
                    <a:pt x="10" y="9"/>
                  </a:lnTo>
                  <a:close/>
                  <a:moveTo>
                    <a:pt x="0" y="46"/>
                  </a:moveTo>
                  <a:cubicBezTo>
                    <a:pt x="10" y="46"/>
                    <a:pt x="10" y="46"/>
                    <a:pt x="10" y="46"/>
                  </a:cubicBezTo>
                  <a:cubicBezTo>
                    <a:pt x="10" y="28"/>
                    <a:pt x="10" y="28"/>
                    <a:pt x="10" y="28"/>
                  </a:cubicBezTo>
                  <a:cubicBezTo>
                    <a:pt x="15" y="28"/>
                    <a:pt x="15" y="28"/>
                    <a:pt x="15" y="28"/>
                  </a:cubicBezTo>
                  <a:cubicBezTo>
                    <a:pt x="25" y="46"/>
                    <a:pt x="25" y="46"/>
                    <a:pt x="25" y="46"/>
                  </a:cubicBezTo>
                  <a:cubicBezTo>
                    <a:pt x="37" y="46"/>
                    <a:pt x="37" y="46"/>
                    <a:pt x="37" y="46"/>
                  </a:cubicBezTo>
                  <a:cubicBezTo>
                    <a:pt x="26" y="27"/>
                    <a:pt x="26" y="27"/>
                    <a:pt x="26" y="27"/>
                  </a:cubicBezTo>
                  <a:cubicBezTo>
                    <a:pt x="32" y="26"/>
                    <a:pt x="36" y="21"/>
                    <a:pt x="36" y="14"/>
                  </a:cubicBezTo>
                  <a:cubicBezTo>
                    <a:pt x="36" y="3"/>
                    <a:pt x="28" y="0"/>
                    <a:pt x="18" y="0"/>
                  </a:cubicBezTo>
                  <a:cubicBezTo>
                    <a:pt x="0" y="0"/>
                    <a:pt x="0" y="0"/>
                    <a:pt x="0" y="0"/>
                  </a:cubicBezTo>
                  <a:lnTo>
                    <a:pt x="0" y="46"/>
                  </a:lnTo>
                  <a:close/>
                </a:path>
              </a:pathLst>
            </a:custGeom>
            <a:solidFill>
              <a:schemeClr val="bg1"/>
            </a:solidFill>
            <a:ln w="9525">
              <a:noFill/>
              <a:round/>
              <a:headEnd/>
              <a:tailEnd/>
            </a:ln>
          </p:spPr>
          <p:txBody>
            <a:bodyPr/>
            <a:lstStyle/>
            <a:p>
              <a:pPr eaLnBrk="1" hangingPunct="1">
                <a:defRPr/>
              </a:pPr>
              <a:endParaRPr lang="en-US" sz="1800">
                <a:latin typeface="Arial" pitchFamily="34" charset="0"/>
                <a:ea typeface="+mn-ea"/>
              </a:endParaRPr>
            </a:p>
          </p:txBody>
        </p:sp>
        <p:sp>
          <p:nvSpPr>
            <p:cNvPr id="29" name="Freeform 42"/>
            <p:cNvSpPr>
              <a:spLocks/>
            </p:cNvSpPr>
            <p:nvPr userDrawn="1"/>
          </p:nvSpPr>
          <p:spPr bwMode="auto">
            <a:xfrm>
              <a:off x="4321" y="407"/>
              <a:ext cx="145" cy="145"/>
            </a:xfrm>
            <a:custGeom>
              <a:avLst/>
              <a:gdLst/>
              <a:ahLst/>
              <a:cxnLst>
                <a:cxn ang="0">
                  <a:pos x="0" y="0"/>
                </a:cxn>
                <a:cxn ang="0">
                  <a:pos x="28" y="0"/>
                </a:cxn>
                <a:cxn ang="0">
                  <a:pos x="54" y="71"/>
                </a:cxn>
                <a:cxn ang="0">
                  <a:pos x="54" y="71"/>
                </a:cxn>
                <a:cxn ang="0">
                  <a:pos x="83" y="0"/>
                </a:cxn>
                <a:cxn ang="0">
                  <a:pos x="109" y="0"/>
                </a:cxn>
                <a:cxn ang="0">
                  <a:pos x="64" y="109"/>
                </a:cxn>
                <a:cxn ang="0">
                  <a:pos x="45" y="109"/>
                </a:cxn>
                <a:cxn ang="0">
                  <a:pos x="0" y="0"/>
                </a:cxn>
              </a:cxnLst>
              <a:rect l="0" t="0" r="r" b="b"/>
              <a:pathLst>
                <a:path w="109" h="109">
                  <a:moveTo>
                    <a:pt x="0" y="0"/>
                  </a:moveTo>
                  <a:lnTo>
                    <a:pt x="28" y="0"/>
                  </a:lnTo>
                  <a:lnTo>
                    <a:pt x="54" y="71"/>
                  </a:lnTo>
                  <a:lnTo>
                    <a:pt x="54" y="71"/>
                  </a:lnTo>
                  <a:lnTo>
                    <a:pt x="83" y="0"/>
                  </a:lnTo>
                  <a:lnTo>
                    <a:pt x="109" y="0"/>
                  </a:lnTo>
                  <a:lnTo>
                    <a:pt x="64" y="109"/>
                  </a:lnTo>
                  <a:lnTo>
                    <a:pt x="45" y="109"/>
                  </a:lnTo>
                  <a:lnTo>
                    <a:pt x="0" y="0"/>
                  </a:lnTo>
                  <a:close/>
                </a:path>
              </a:pathLst>
            </a:custGeom>
            <a:solidFill>
              <a:schemeClr val="bg1"/>
            </a:solidFill>
            <a:ln w="9525">
              <a:noFill/>
              <a:round/>
              <a:headEnd/>
              <a:tailEnd/>
            </a:ln>
          </p:spPr>
          <p:txBody>
            <a:bodyPr/>
            <a:lstStyle/>
            <a:p>
              <a:pPr eaLnBrk="1" hangingPunct="1">
                <a:defRPr/>
              </a:pPr>
              <a:endParaRPr lang="en-US" sz="1800">
                <a:latin typeface="Arial" pitchFamily="34" charset="0"/>
                <a:ea typeface="+mn-ea"/>
              </a:endParaRPr>
            </a:p>
          </p:txBody>
        </p:sp>
        <p:sp>
          <p:nvSpPr>
            <p:cNvPr id="30" name="Freeform 43"/>
            <p:cNvSpPr>
              <a:spLocks/>
            </p:cNvSpPr>
            <p:nvPr userDrawn="1"/>
          </p:nvSpPr>
          <p:spPr bwMode="auto">
            <a:xfrm>
              <a:off x="4635" y="407"/>
              <a:ext cx="101" cy="145"/>
            </a:xfrm>
            <a:custGeom>
              <a:avLst/>
              <a:gdLst/>
              <a:ahLst/>
              <a:cxnLst>
                <a:cxn ang="0">
                  <a:pos x="0" y="0"/>
                </a:cxn>
                <a:cxn ang="0">
                  <a:pos x="73" y="0"/>
                </a:cxn>
                <a:cxn ang="0">
                  <a:pos x="73" y="24"/>
                </a:cxn>
                <a:cxn ang="0">
                  <a:pos x="24" y="24"/>
                </a:cxn>
                <a:cxn ang="0">
                  <a:pos x="24" y="43"/>
                </a:cxn>
                <a:cxn ang="0">
                  <a:pos x="71" y="43"/>
                </a:cxn>
                <a:cxn ang="0">
                  <a:pos x="71" y="66"/>
                </a:cxn>
                <a:cxn ang="0">
                  <a:pos x="24" y="66"/>
                </a:cxn>
                <a:cxn ang="0">
                  <a:pos x="24" y="87"/>
                </a:cxn>
                <a:cxn ang="0">
                  <a:pos x="78" y="87"/>
                </a:cxn>
                <a:cxn ang="0">
                  <a:pos x="78" y="109"/>
                </a:cxn>
                <a:cxn ang="0">
                  <a:pos x="0" y="109"/>
                </a:cxn>
                <a:cxn ang="0">
                  <a:pos x="0" y="0"/>
                </a:cxn>
              </a:cxnLst>
              <a:rect l="0" t="0" r="r" b="b"/>
              <a:pathLst>
                <a:path w="78" h="109">
                  <a:moveTo>
                    <a:pt x="0" y="0"/>
                  </a:moveTo>
                  <a:lnTo>
                    <a:pt x="73" y="0"/>
                  </a:lnTo>
                  <a:lnTo>
                    <a:pt x="73" y="24"/>
                  </a:lnTo>
                  <a:lnTo>
                    <a:pt x="24" y="24"/>
                  </a:lnTo>
                  <a:lnTo>
                    <a:pt x="24" y="43"/>
                  </a:lnTo>
                  <a:lnTo>
                    <a:pt x="71" y="43"/>
                  </a:lnTo>
                  <a:lnTo>
                    <a:pt x="71" y="66"/>
                  </a:lnTo>
                  <a:lnTo>
                    <a:pt x="24" y="66"/>
                  </a:lnTo>
                  <a:lnTo>
                    <a:pt x="24" y="87"/>
                  </a:lnTo>
                  <a:lnTo>
                    <a:pt x="78" y="87"/>
                  </a:lnTo>
                  <a:lnTo>
                    <a:pt x="78" y="109"/>
                  </a:lnTo>
                  <a:lnTo>
                    <a:pt x="0" y="109"/>
                  </a:lnTo>
                  <a:lnTo>
                    <a:pt x="0" y="0"/>
                  </a:lnTo>
                  <a:close/>
                </a:path>
              </a:pathLst>
            </a:custGeom>
            <a:solidFill>
              <a:schemeClr val="bg1"/>
            </a:solidFill>
            <a:ln w="9525">
              <a:noFill/>
              <a:round/>
              <a:headEnd/>
              <a:tailEnd/>
            </a:ln>
          </p:spPr>
          <p:txBody>
            <a:bodyPr/>
            <a:lstStyle/>
            <a:p>
              <a:pPr eaLnBrk="1" hangingPunct="1">
                <a:defRPr/>
              </a:pPr>
              <a:endParaRPr lang="en-US" sz="1800">
                <a:latin typeface="Arial" pitchFamily="34" charset="0"/>
                <a:ea typeface="+mn-ea"/>
              </a:endParaRPr>
            </a:p>
          </p:txBody>
        </p:sp>
        <p:sp>
          <p:nvSpPr>
            <p:cNvPr id="31" name="Freeform 44"/>
            <p:cNvSpPr>
              <a:spLocks/>
            </p:cNvSpPr>
            <p:nvPr userDrawn="1"/>
          </p:nvSpPr>
          <p:spPr bwMode="auto">
            <a:xfrm>
              <a:off x="4903" y="407"/>
              <a:ext cx="95" cy="145"/>
            </a:xfrm>
            <a:custGeom>
              <a:avLst/>
              <a:gdLst/>
              <a:ahLst/>
              <a:cxnLst>
                <a:cxn ang="0">
                  <a:pos x="0" y="0"/>
                </a:cxn>
                <a:cxn ang="0">
                  <a:pos x="26" y="0"/>
                </a:cxn>
                <a:cxn ang="0">
                  <a:pos x="26" y="87"/>
                </a:cxn>
                <a:cxn ang="0">
                  <a:pos x="71" y="87"/>
                </a:cxn>
                <a:cxn ang="0">
                  <a:pos x="71" y="109"/>
                </a:cxn>
                <a:cxn ang="0">
                  <a:pos x="0" y="109"/>
                </a:cxn>
                <a:cxn ang="0">
                  <a:pos x="0" y="0"/>
                </a:cxn>
              </a:cxnLst>
              <a:rect l="0" t="0" r="r" b="b"/>
              <a:pathLst>
                <a:path w="71" h="109">
                  <a:moveTo>
                    <a:pt x="0" y="0"/>
                  </a:moveTo>
                  <a:lnTo>
                    <a:pt x="26" y="0"/>
                  </a:lnTo>
                  <a:lnTo>
                    <a:pt x="26" y="87"/>
                  </a:lnTo>
                  <a:lnTo>
                    <a:pt x="71" y="87"/>
                  </a:lnTo>
                  <a:lnTo>
                    <a:pt x="71" y="109"/>
                  </a:lnTo>
                  <a:lnTo>
                    <a:pt x="0" y="109"/>
                  </a:lnTo>
                  <a:lnTo>
                    <a:pt x="0" y="0"/>
                  </a:lnTo>
                  <a:close/>
                </a:path>
              </a:pathLst>
            </a:custGeom>
            <a:solidFill>
              <a:schemeClr val="bg1"/>
            </a:solidFill>
            <a:ln w="9525">
              <a:noFill/>
              <a:round/>
              <a:headEnd/>
              <a:tailEnd/>
            </a:ln>
          </p:spPr>
          <p:txBody>
            <a:bodyPr/>
            <a:lstStyle/>
            <a:p>
              <a:pPr eaLnBrk="1" hangingPunct="1">
                <a:defRPr/>
              </a:pPr>
              <a:endParaRPr lang="en-US" sz="1800">
                <a:latin typeface="Arial" pitchFamily="34" charset="0"/>
                <a:ea typeface="+mn-ea"/>
              </a:endParaRPr>
            </a:p>
          </p:txBody>
        </p:sp>
        <p:sp>
          <p:nvSpPr>
            <p:cNvPr id="32" name="Freeform 45"/>
            <p:cNvSpPr>
              <a:spLocks/>
            </p:cNvSpPr>
            <p:nvPr userDrawn="1"/>
          </p:nvSpPr>
          <p:spPr bwMode="auto">
            <a:xfrm>
              <a:off x="5163" y="407"/>
              <a:ext cx="90" cy="145"/>
            </a:xfrm>
            <a:custGeom>
              <a:avLst/>
              <a:gdLst/>
              <a:ahLst/>
              <a:cxnLst>
                <a:cxn ang="0">
                  <a:pos x="0" y="0"/>
                </a:cxn>
                <a:cxn ang="0">
                  <a:pos x="26" y="0"/>
                </a:cxn>
                <a:cxn ang="0">
                  <a:pos x="26" y="87"/>
                </a:cxn>
                <a:cxn ang="0">
                  <a:pos x="69" y="87"/>
                </a:cxn>
                <a:cxn ang="0">
                  <a:pos x="69" y="109"/>
                </a:cxn>
                <a:cxn ang="0">
                  <a:pos x="0" y="109"/>
                </a:cxn>
                <a:cxn ang="0">
                  <a:pos x="0" y="0"/>
                </a:cxn>
              </a:cxnLst>
              <a:rect l="0" t="0" r="r" b="b"/>
              <a:pathLst>
                <a:path w="69" h="109">
                  <a:moveTo>
                    <a:pt x="0" y="0"/>
                  </a:moveTo>
                  <a:lnTo>
                    <a:pt x="26" y="0"/>
                  </a:lnTo>
                  <a:lnTo>
                    <a:pt x="26" y="87"/>
                  </a:lnTo>
                  <a:lnTo>
                    <a:pt x="69" y="87"/>
                  </a:lnTo>
                  <a:lnTo>
                    <a:pt x="69" y="109"/>
                  </a:lnTo>
                  <a:lnTo>
                    <a:pt x="0" y="109"/>
                  </a:lnTo>
                  <a:lnTo>
                    <a:pt x="0" y="0"/>
                  </a:lnTo>
                  <a:close/>
                </a:path>
              </a:pathLst>
            </a:custGeom>
            <a:solidFill>
              <a:schemeClr val="bg1"/>
            </a:solidFill>
            <a:ln w="9525">
              <a:noFill/>
              <a:round/>
              <a:headEnd/>
              <a:tailEnd/>
            </a:ln>
          </p:spPr>
          <p:txBody>
            <a:bodyPr/>
            <a:lstStyle/>
            <a:p>
              <a:pPr eaLnBrk="1" hangingPunct="1">
                <a:defRPr/>
              </a:pPr>
              <a:endParaRPr lang="en-US" sz="1800">
                <a:latin typeface="Arial" pitchFamily="34" charset="0"/>
                <a:ea typeface="+mn-ea"/>
              </a:endParaRPr>
            </a:p>
          </p:txBody>
        </p:sp>
        <p:sp>
          <p:nvSpPr>
            <p:cNvPr id="33" name="Freeform 46"/>
            <p:cNvSpPr>
              <a:spLocks noEditPoints="1"/>
            </p:cNvSpPr>
            <p:nvPr userDrawn="1"/>
          </p:nvSpPr>
          <p:spPr bwMode="auto">
            <a:xfrm>
              <a:off x="5286" y="402"/>
              <a:ext cx="49" cy="47"/>
            </a:xfrm>
            <a:custGeom>
              <a:avLst/>
              <a:gdLst/>
              <a:ahLst/>
              <a:cxnLst>
                <a:cxn ang="0">
                  <a:pos x="16" y="0"/>
                </a:cxn>
                <a:cxn ang="0">
                  <a:pos x="32" y="16"/>
                </a:cxn>
                <a:cxn ang="0">
                  <a:pos x="16" y="31"/>
                </a:cxn>
                <a:cxn ang="0">
                  <a:pos x="0" y="16"/>
                </a:cxn>
                <a:cxn ang="0">
                  <a:pos x="16" y="0"/>
                </a:cxn>
                <a:cxn ang="0">
                  <a:pos x="16" y="3"/>
                </a:cxn>
                <a:cxn ang="0">
                  <a:pos x="4" y="16"/>
                </a:cxn>
                <a:cxn ang="0">
                  <a:pos x="16" y="28"/>
                </a:cxn>
                <a:cxn ang="0">
                  <a:pos x="28" y="16"/>
                </a:cxn>
                <a:cxn ang="0">
                  <a:pos x="16" y="3"/>
                </a:cxn>
                <a:cxn ang="0">
                  <a:pos x="13" y="25"/>
                </a:cxn>
                <a:cxn ang="0">
                  <a:pos x="10" y="25"/>
                </a:cxn>
                <a:cxn ang="0">
                  <a:pos x="10" y="7"/>
                </a:cxn>
                <a:cxn ang="0">
                  <a:pos x="15" y="7"/>
                </a:cxn>
                <a:cxn ang="0">
                  <a:pos x="21" y="8"/>
                </a:cxn>
                <a:cxn ang="0">
                  <a:pos x="23" y="12"/>
                </a:cxn>
                <a:cxn ang="0">
                  <a:pos x="19" y="16"/>
                </a:cxn>
                <a:cxn ang="0">
                  <a:pos x="19" y="16"/>
                </a:cxn>
                <a:cxn ang="0">
                  <a:pos x="22" y="20"/>
                </a:cxn>
                <a:cxn ang="0">
                  <a:pos x="23" y="25"/>
                </a:cxn>
                <a:cxn ang="0">
                  <a:pos x="19" y="25"/>
                </a:cxn>
                <a:cxn ang="0">
                  <a:pos x="18" y="20"/>
                </a:cxn>
                <a:cxn ang="0">
                  <a:pos x="15" y="18"/>
                </a:cxn>
                <a:cxn ang="0">
                  <a:pos x="13" y="18"/>
                </a:cxn>
                <a:cxn ang="0">
                  <a:pos x="13" y="25"/>
                </a:cxn>
                <a:cxn ang="0">
                  <a:pos x="13" y="15"/>
                </a:cxn>
                <a:cxn ang="0">
                  <a:pos x="15" y="15"/>
                </a:cxn>
                <a:cxn ang="0">
                  <a:pos x="19" y="12"/>
                </a:cxn>
                <a:cxn ang="0">
                  <a:pos x="15" y="10"/>
                </a:cxn>
                <a:cxn ang="0">
                  <a:pos x="13" y="10"/>
                </a:cxn>
                <a:cxn ang="0">
                  <a:pos x="13" y="15"/>
                </a:cxn>
              </a:cxnLst>
              <a:rect l="0" t="0" r="r" b="b"/>
              <a:pathLst>
                <a:path w="32" h="31">
                  <a:moveTo>
                    <a:pt x="16" y="0"/>
                  </a:moveTo>
                  <a:cubicBezTo>
                    <a:pt x="25" y="0"/>
                    <a:pt x="32" y="7"/>
                    <a:pt x="32" y="16"/>
                  </a:cubicBezTo>
                  <a:cubicBezTo>
                    <a:pt x="32" y="24"/>
                    <a:pt x="25" y="31"/>
                    <a:pt x="16" y="31"/>
                  </a:cubicBezTo>
                  <a:cubicBezTo>
                    <a:pt x="7" y="31"/>
                    <a:pt x="0" y="24"/>
                    <a:pt x="0" y="16"/>
                  </a:cubicBezTo>
                  <a:cubicBezTo>
                    <a:pt x="0" y="7"/>
                    <a:pt x="7" y="0"/>
                    <a:pt x="16" y="0"/>
                  </a:cubicBezTo>
                  <a:close/>
                  <a:moveTo>
                    <a:pt x="16" y="3"/>
                  </a:moveTo>
                  <a:cubicBezTo>
                    <a:pt x="9" y="3"/>
                    <a:pt x="4" y="9"/>
                    <a:pt x="4" y="16"/>
                  </a:cubicBezTo>
                  <a:cubicBezTo>
                    <a:pt x="4" y="23"/>
                    <a:pt x="9" y="28"/>
                    <a:pt x="16" y="28"/>
                  </a:cubicBezTo>
                  <a:cubicBezTo>
                    <a:pt x="23" y="28"/>
                    <a:pt x="28" y="23"/>
                    <a:pt x="28" y="16"/>
                  </a:cubicBezTo>
                  <a:cubicBezTo>
                    <a:pt x="28" y="9"/>
                    <a:pt x="23" y="3"/>
                    <a:pt x="16" y="3"/>
                  </a:cubicBezTo>
                  <a:close/>
                  <a:moveTo>
                    <a:pt x="13" y="25"/>
                  </a:moveTo>
                  <a:cubicBezTo>
                    <a:pt x="10" y="25"/>
                    <a:pt x="10" y="25"/>
                    <a:pt x="10" y="25"/>
                  </a:cubicBezTo>
                  <a:cubicBezTo>
                    <a:pt x="10" y="7"/>
                    <a:pt x="10" y="7"/>
                    <a:pt x="10" y="7"/>
                  </a:cubicBezTo>
                  <a:cubicBezTo>
                    <a:pt x="11" y="7"/>
                    <a:pt x="13" y="7"/>
                    <a:pt x="15" y="7"/>
                  </a:cubicBezTo>
                  <a:cubicBezTo>
                    <a:pt x="18" y="7"/>
                    <a:pt x="20" y="7"/>
                    <a:pt x="21" y="8"/>
                  </a:cubicBezTo>
                  <a:cubicBezTo>
                    <a:pt x="22" y="9"/>
                    <a:pt x="23" y="10"/>
                    <a:pt x="23" y="12"/>
                  </a:cubicBezTo>
                  <a:cubicBezTo>
                    <a:pt x="23" y="14"/>
                    <a:pt x="21" y="16"/>
                    <a:pt x="19" y="16"/>
                  </a:cubicBezTo>
                  <a:cubicBezTo>
                    <a:pt x="19" y="16"/>
                    <a:pt x="19" y="16"/>
                    <a:pt x="19" y="16"/>
                  </a:cubicBezTo>
                  <a:cubicBezTo>
                    <a:pt x="21" y="16"/>
                    <a:pt x="22" y="18"/>
                    <a:pt x="22" y="20"/>
                  </a:cubicBezTo>
                  <a:cubicBezTo>
                    <a:pt x="23" y="23"/>
                    <a:pt x="23" y="24"/>
                    <a:pt x="23" y="25"/>
                  </a:cubicBezTo>
                  <a:cubicBezTo>
                    <a:pt x="19" y="25"/>
                    <a:pt x="19" y="25"/>
                    <a:pt x="19" y="25"/>
                  </a:cubicBezTo>
                  <a:cubicBezTo>
                    <a:pt x="19" y="24"/>
                    <a:pt x="19" y="23"/>
                    <a:pt x="18" y="20"/>
                  </a:cubicBezTo>
                  <a:cubicBezTo>
                    <a:pt x="18" y="18"/>
                    <a:pt x="17" y="18"/>
                    <a:pt x="15" y="18"/>
                  </a:cubicBezTo>
                  <a:cubicBezTo>
                    <a:pt x="13" y="18"/>
                    <a:pt x="13" y="18"/>
                    <a:pt x="13" y="18"/>
                  </a:cubicBezTo>
                  <a:lnTo>
                    <a:pt x="13" y="25"/>
                  </a:lnTo>
                  <a:close/>
                  <a:moveTo>
                    <a:pt x="13" y="15"/>
                  </a:moveTo>
                  <a:cubicBezTo>
                    <a:pt x="15" y="15"/>
                    <a:pt x="15" y="15"/>
                    <a:pt x="15" y="15"/>
                  </a:cubicBezTo>
                  <a:cubicBezTo>
                    <a:pt x="17" y="15"/>
                    <a:pt x="19" y="14"/>
                    <a:pt x="19" y="12"/>
                  </a:cubicBezTo>
                  <a:cubicBezTo>
                    <a:pt x="19" y="11"/>
                    <a:pt x="18" y="10"/>
                    <a:pt x="15" y="10"/>
                  </a:cubicBezTo>
                  <a:cubicBezTo>
                    <a:pt x="14" y="10"/>
                    <a:pt x="14" y="10"/>
                    <a:pt x="13" y="10"/>
                  </a:cubicBezTo>
                  <a:lnTo>
                    <a:pt x="13" y="15"/>
                  </a:lnTo>
                  <a:close/>
                </a:path>
              </a:pathLst>
            </a:custGeom>
            <a:solidFill>
              <a:schemeClr val="bg1"/>
            </a:solidFill>
            <a:ln w="9525">
              <a:noFill/>
              <a:round/>
              <a:headEnd/>
              <a:tailEnd/>
            </a:ln>
          </p:spPr>
          <p:txBody>
            <a:bodyPr/>
            <a:lstStyle/>
            <a:p>
              <a:pPr eaLnBrk="1" hangingPunct="1">
                <a:defRPr/>
              </a:pPr>
              <a:endParaRPr lang="en-US" sz="1800">
                <a:latin typeface="Arial" pitchFamily="34" charset="0"/>
                <a:ea typeface="+mn-ea"/>
              </a:endParaRPr>
            </a:p>
          </p:txBody>
        </p:sp>
      </p:grpSp>
      <p:sp>
        <p:nvSpPr>
          <p:cNvPr id="13334" name="Rectangle 2"/>
          <p:cNvSpPr>
            <a:spLocks noGrp="1" noChangeArrowheads="1"/>
          </p:cNvSpPr>
          <p:nvPr>
            <p:ph type="ctrTitle"/>
          </p:nvPr>
        </p:nvSpPr>
        <p:spPr>
          <a:xfrm>
            <a:off x="685800" y="2743200"/>
            <a:ext cx="7772400" cy="1143000"/>
          </a:xfrm>
        </p:spPr>
        <p:txBody>
          <a:bodyPr anchor="ctr"/>
          <a:lstStyle>
            <a:lvl1pPr algn="ctr">
              <a:defRPr sz="4000">
                <a:solidFill>
                  <a:srgbClr val="000000"/>
                </a:solidFill>
              </a:defRPr>
            </a:lvl1pPr>
          </a:lstStyle>
          <a:p>
            <a:r>
              <a:rPr lang="zh-TW" altLang="en-US" smtClean="0"/>
              <a:t>按一下以編輯母片標題樣式</a:t>
            </a:r>
            <a:endParaRPr lang="en-US"/>
          </a:p>
        </p:txBody>
      </p:sp>
      <p:sp>
        <p:nvSpPr>
          <p:cNvPr id="13335" name="Rectangle 3"/>
          <p:cNvSpPr>
            <a:spLocks noGrp="1" noChangeArrowheads="1"/>
          </p:cNvSpPr>
          <p:nvPr>
            <p:ph type="subTitle" idx="1"/>
          </p:nvPr>
        </p:nvSpPr>
        <p:spPr>
          <a:xfrm>
            <a:off x="1371600" y="4724400"/>
            <a:ext cx="6400800" cy="1752600"/>
          </a:xfrm>
        </p:spPr>
        <p:txBody>
          <a:bodyPr/>
          <a:lstStyle>
            <a:lvl1pPr marL="0" indent="0">
              <a:buFontTx/>
              <a:buNone/>
              <a:defRPr>
                <a:solidFill>
                  <a:schemeClr val="bg1"/>
                </a:solidFill>
              </a:defRPr>
            </a:lvl1pPr>
          </a:lstStyle>
          <a:p>
            <a:r>
              <a:rPr lang="zh-TW" altLang="en-US" smtClean="0"/>
              <a:t>按一下以編輯母片副標題樣式</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lvl1pPr>
              <a:defRPr/>
            </a:lvl1pPr>
          </a:lstStyle>
          <a:p>
            <a:fld id="{6641BA5C-C2D7-4B73-81F4-11D92BC56372}" type="datetime1">
              <a:rPr lang="en-US" smtClean="0"/>
              <a:pPr/>
              <a:t>10/21/2015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5094F0B-CF61-4766-BF47-692AF21BCB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4338" y="533400"/>
            <a:ext cx="2057400" cy="5410200"/>
          </a:xfr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592138" y="533400"/>
            <a:ext cx="6019800" cy="54102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lvl1pPr>
              <a:defRPr/>
            </a:lvl1pPr>
          </a:lstStyle>
          <a:p>
            <a:fld id="{2BD701D4-C2A4-479C-8CAA-AA909013735E}" type="datetime1">
              <a:rPr lang="en-US" smtClean="0"/>
              <a:pPr/>
              <a:t>10/21/2015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5094F0B-CF61-4766-BF47-692AF21BCB1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49DD436B-C0F9-4576-AE31-4BFC9DE9FEAF}" type="datetime1">
              <a:rPr lang="en-US" smtClean="0"/>
              <a:pPr/>
              <a:t>10/21/2015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BACF760-6880-416E-9A82-43CF34F138DD}"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649839D-A743-4F47-8EF7-628D0F515EF6}" type="datetime1">
              <a:rPr lang="en-US" smtClean="0"/>
              <a:pPr/>
              <a:t>10/21/2015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4192274-4871-4551-84A2-A49FBF6D54D4}"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F90A3664-3B99-436F-8D8A-19B5C574B3CB}" type="datetime1">
              <a:rPr lang="en-US" smtClean="0"/>
              <a:pPr/>
              <a:t>10/21/2015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86F3FBD-B496-47B3-8869-F89ADEE25004}"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67ED9354-0326-4BEF-A14A-BF5AAC45ABE4}" type="datetime1">
              <a:rPr lang="en-US" smtClean="0"/>
              <a:pPr/>
              <a:t>10/21/2015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E063C49-BA1D-468B-9952-C2565DF67B98}"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A043114-F302-4DB1-AAE0-056055405173}" type="datetime1">
              <a:rPr lang="en-US" smtClean="0"/>
              <a:pPr/>
              <a:t>10/21/2015</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FB31FD1-B37C-407A-8CA7-7E9B67F97BF7}"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7DEAF153-325F-4BBE-8014-43DE4E386BD5}" type="datetime1">
              <a:rPr lang="en-US" smtClean="0"/>
              <a:pPr/>
              <a:t>10/21/2015</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7B8BB6A-5A00-4960-9771-FA9DDC91BA3C}"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5B4E8AB-1FA9-4D5C-A0FD-51E0196C559A}" type="datetime1">
              <a:rPr lang="en-US" smtClean="0"/>
              <a:pPr/>
              <a:t>10/21/2015</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60473D3-72B1-4DE3-ABEA-56B7D4BE828E}"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4B7BB91-B1DB-423D-BD6C-3D2BE3B16BCA}" type="datetime1">
              <a:rPr lang="en-US" smtClean="0"/>
              <a:pPr/>
              <a:t>10/21/2015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B28F92F-FD03-4553-9F4E-1251D99BB77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lvl1pPr>
              <a:defRPr/>
            </a:lvl1pPr>
          </a:lstStyle>
          <a:p>
            <a:fld id="{34F341F1-5CCA-46AB-A02E-10D1B53BC868}" type="datetime1">
              <a:rPr lang="en-US" smtClean="0"/>
              <a:pPr/>
              <a:t>10/21/2015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5094F0B-CF61-4766-BF47-692AF21BCB1A}"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B08D7D72-3F06-4504-AFA9-BAA664596100}" type="datetime1">
              <a:rPr lang="en-US" smtClean="0"/>
              <a:pPr/>
              <a:t>10/21/2015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6E50DEC-F6E8-49AB-9E0F-60A5F5E9B2FF}"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3063D69-49E0-4BF4-9DF1-960A64BD017B}" type="datetime1">
              <a:rPr lang="en-US" smtClean="0"/>
              <a:pPr/>
              <a:t>10/21/2015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63766BF-388B-4466-B07C-02C46A99414D}"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BAA9C0F-814A-416B-8C48-D1049156D5B3}" type="datetime1">
              <a:rPr lang="en-US" smtClean="0"/>
              <a:pPr/>
              <a:t>10/21/2015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CFB3C36-19B9-474F-A7C8-B2C197DBE47C}"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EEFDB07E-A6DD-4503-B55E-1534D7394C9E}" type="datetime1">
              <a:rPr lang="en-US" smtClean="0"/>
              <a:pPr/>
              <a:t>10/21/2015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E736CFB-E0AE-4044-AB83-BEBC9A2CF0B1}"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4B3D7B9-3AB5-456E-8C9E-C3370E185F1C}" type="datetime1">
              <a:rPr lang="en-US" smtClean="0"/>
              <a:pPr/>
              <a:t>10/21/2015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C09D23-001D-4978-A057-1FC205A1BE68}"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DE60FBF4-4C7E-4CF9-965A-C97E9DBD8379}" type="datetime1">
              <a:rPr lang="en-US" smtClean="0"/>
              <a:pPr/>
              <a:t>10/21/2015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68FED90-16F2-44F4-8EBB-3108262647F0}" type="slidenum">
              <a:rPr lang="en-US"/>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A9BE64D8-42C2-4387-92A0-C86253603676}" type="datetime1">
              <a:rPr lang="en-US" smtClean="0"/>
              <a:pPr/>
              <a:t>10/21/2015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68E0546-6FB2-4514-A147-6ABC387DD7D6}" type="slidenum">
              <a:rPr lang="en-US"/>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932E0339-9708-4DFA-ABC2-58A33AF14053}" type="datetime1">
              <a:rPr lang="en-US" smtClean="0"/>
              <a:pPr/>
              <a:t>10/21/2015</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2D67C7E-1587-4865-BF54-2D2DB2E769FE}" type="slidenum">
              <a:rPr lang="en-US"/>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0A6807B3-1A12-4E34-AACF-CDAAD46D552A}" type="datetime1">
              <a:rPr lang="en-US" smtClean="0"/>
              <a:pPr/>
              <a:t>10/21/2015</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2DD1029-E328-4BE7-BB1D-1CD87D04C98E}" type="slidenum">
              <a:rPr lang="en-US"/>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423E53BC-C23E-44CA-A09D-6D3BCFB7422F}" type="datetime1">
              <a:rPr lang="en-US" smtClean="0"/>
              <a:pPr/>
              <a:t>10/21/2015</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A49BC82-4B30-4289-9869-69B158149C5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lvl1pPr>
              <a:defRPr/>
            </a:lvl1pPr>
          </a:lstStyle>
          <a:p>
            <a:fld id="{9BCA318B-6A51-4144-B764-C4C6EA246C7C}" type="datetime1">
              <a:rPr lang="en-US" smtClean="0"/>
              <a:pPr/>
              <a:t>10/21/2015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5094F0B-CF61-4766-BF47-692AF21BCB1A}"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076C5EB2-0FBF-4B7C-A2E3-E42934E42E44}" type="datetime1">
              <a:rPr lang="en-US" smtClean="0"/>
              <a:pPr/>
              <a:t>10/21/2015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361316B-B563-4A04-8567-16E8ABA8F5B5}" type="slidenum">
              <a:rPr lang="en-US"/>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B4C929B0-DD9F-49BD-94DB-26C19087E53C}" type="datetime1">
              <a:rPr lang="en-US" smtClean="0"/>
              <a:pPr/>
              <a:t>10/21/2015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C7F26AA-9507-4097-98C6-303A8121C10E}" type="slidenum">
              <a:rPr lang="en-US"/>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BA5F003-3AA3-4A88-AE4E-3D48D52D3BD4}" type="datetime1">
              <a:rPr lang="en-US" smtClean="0"/>
              <a:pPr/>
              <a:t>10/21/2015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CA8A2F0-65E9-492B-91D7-C529B156F9EB}" type="slidenum">
              <a:rPr lang="en-US"/>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BB78E2A6-7C3F-4C6D-8696-5795267154BB}" type="datetime1">
              <a:rPr lang="en-US" smtClean="0"/>
              <a:pPr/>
              <a:t>10/21/2015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5C30A67-CEC7-49F2-8163-973E72FFAE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sz="half" idx="1"/>
          </p:nvPr>
        </p:nvSpPr>
        <p:spPr>
          <a:xfrm>
            <a:off x="592138" y="1676400"/>
            <a:ext cx="40386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Content Placeholder 3"/>
          <p:cNvSpPr>
            <a:spLocks noGrp="1"/>
          </p:cNvSpPr>
          <p:nvPr>
            <p:ph sz="half" idx="2"/>
          </p:nvPr>
        </p:nvSpPr>
        <p:spPr>
          <a:xfrm>
            <a:off x="4783138" y="1676400"/>
            <a:ext cx="40386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Date Placeholder 4"/>
          <p:cNvSpPr>
            <a:spLocks noGrp="1"/>
          </p:cNvSpPr>
          <p:nvPr>
            <p:ph type="dt" sz="half" idx="10"/>
          </p:nvPr>
        </p:nvSpPr>
        <p:spPr/>
        <p:txBody>
          <a:bodyPr/>
          <a:lstStyle>
            <a:lvl1pPr>
              <a:defRPr/>
            </a:lvl1pPr>
          </a:lstStyle>
          <a:p>
            <a:fld id="{5A8ECA96-59E8-4595-9E4F-F7BC383307B9}" type="datetime1">
              <a:rPr lang="en-US" smtClean="0"/>
              <a:pPr/>
              <a:t>10/21/2015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5094F0B-CF61-4766-BF47-692AF21BCB1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Date Placeholder 6"/>
          <p:cNvSpPr>
            <a:spLocks noGrp="1"/>
          </p:cNvSpPr>
          <p:nvPr>
            <p:ph type="dt" sz="half" idx="10"/>
          </p:nvPr>
        </p:nvSpPr>
        <p:spPr/>
        <p:txBody>
          <a:bodyPr/>
          <a:lstStyle>
            <a:lvl1pPr>
              <a:defRPr/>
            </a:lvl1pPr>
          </a:lstStyle>
          <a:p>
            <a:fld id="{734AC0AD-A213-4DED-AD6A-B88BA9A8BF49}" type="datetime1">
              <a:rPr lang="en-US" smtClean="0"/>
              <a:pPr/>
              <a:t>10/21/2015</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5094F0B-CF61-4766-BF47-692AF21BCB1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Date Placeholder 2"/>
          <p:cNvSpPr>
            <a:spLocks noGrp="1"/>
          </p:cNvSpPr>
          <p:nvPr>
            <p:ph type="dt" sz="half" idx="10"/>
          </p:nvPr>
        </p:nvSpPr>
        <p:spPr/>
        <p:txBody>
          <a:bodyPr/>
          <a:lstStyle>
            <a:lvl1pPr>
              <a:defRPr/>
            </a:lvl1pPr>
          </a:lstStyle>
          <a:p>
            <a:fld id="{03969F82-D0D9-4183-9438-18CDDCEF67E7}" type="datetime1">
              <a:rPr lang="en-US" smtClean="0"/>
              <a:pPr/>
              <a:t>10/21/2015</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5094F0B-CF61-4766-BF47-692AF21BCB1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9E126E2-F3FE-467C-80B4-79970A226A2C}" type="datetime1">
              <a:rPr lang="en-US" smtClean="0"/>
              <a:pPr/>
              <a:t>10/21/2015</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5094F0B-CF61-4766-BF47-692AF21BCB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lvl1pPr>
              <a:defRPr/>
            </a:lvl1pPr>
          </a:lstStyle>
          <a:p>
            <a:fld id="{04EFB14C-7CD4-4A4C-B9EA-1CA0CB4EB2AB}" type="datetime1">
              <a:rPr lang="en-US" smtClean="0"/>
              <a:pPr/>
              <a:t>10/21/2015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5094F0B-CF61-4766-BF47-692AF21BCB1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lvl1pPr>
              <a:defRPr/>
            </a:lvl1pPr>
          </a:lstStyle>
          <a:p>
            <a:fld id="{7DC52A85-39F4-476D-BDA7-F03FEE288572}" type="datetime1">
              <a:rPr lang="en-US" smtClean="0"/>
              <a:pPr/>
              <a:t>10/21/2015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5094F0B-CF61-4766-BF47-692AF21BCB1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dt" sz="half" idx="2"/>
          </p:nvPr>
        </p:nvSpPr>
        <p:spPr bwMode="auto">
          <a:xfrm>
            <a:off x="6477000" y="6553200"/>
            <a:ext cx="15240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700">
                <a:solidFill>
                  <a:schemeClr val="bg2"/>
                </a:solidFill>
              </a:defRPr>
            </a:lvl1pPr>
          </a:lstStyle>
          <a:p>
            <a:fld id="{738C8F22-46BF-4445-9C8B-CB2FDE5AD172}" type="datetime1">
              <a:rPr lang="en-US" smtClean="0"/>
              <a:pPr/>
              <a:t>10/21/2015</a:t>
            </a:fld>
            <a:endParaRPr lang="en-US"/>
          </a:p>
        </p:txBody>
      </p:sp>
      <p:sp>
        <p:nvSpPr>
          <p:cNvPr id="12291" name="Rectangle 3"/>
          <p:cNvSpPr>
            <a:spLocks noGrp="1" noChangeArrowheads="1"/>
          </p:cNvSpPr>
          <p:nvPr>
            <p:ph type="ftr" sz="quarter" idx="3"/>
          </p:nvPr>
        </p:nvSpPr>
        <p:spPr bwMode="auto">
          <a:xfrm>
            <a:off x="4114800" y="6553200"/>
            <a:ext cx="23622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700">
                <a:solidFill>
                  <a:srgbClr val="5E5E5E"/>
                </a:solidFill>
              </a:defRPr>
            </a:lvl1pPr>
          </a:lstStyle>
          <a:p>
            <a:endParaRPr lang="en-US"/>
          </a:p>
        </p:txBody>
      </p:sp>
      <p:sp>
        <p:nvSpPr>
          <p:cNvPr id="12292" name="Rectangle 4"/>
          <p:cNvSpPr>
            <a:spLocks noGrp="1" noChangeArrowheads="1"/>
          </p:cNvSpPr>
          <p:nvPr>
            <p:ph type="sldNum" sz="quarter" idx="4"/>
          </p:nvPr>
        </p:nvSpPr>
        <p:spPr bwMode="auto">
          <a:xfrm>
            <a:off x="8077200" y="6553200"/>
            <a:ext cx="8382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700">
                <a:solidFill>
                  <a:schemeClr val="bg2"/>
                </a:solidFill>
              </a:defRPr>
            </a:lvl1pPr>
          </a:lstStyle>
          <a:p>
            <a:fld id="{E5094F0B-CF61-4766-BF47-692AF21BCB1A}" type="slidenum">
              <a:rPr lang="en-US" smtClean="0"/>
              <a:pPr/>
              <a:t>‹#›</a:t>
            </a:fld>
            <a:endParaRPr lang="en-US"/>
          </a:p>
        </p:txBody>
      </p:sp>
      <p:sp>
        <p:nvSpPr>
          <p:cNvPr id="12293" name="Rectangle 2"/>
          <p:cNvSpPr>
            <a:spLocks noGrp="1" noChangeArrowheads="1"/>
          </p:cNvSpPr>
          <p:nvPr>
            <p:ph type="title"/>
          </p:nvPr>
        </p:nvSpPr>
        <p:spPr bwMode="auto">
          <a:xfrm>
            <a:off x="592138" y="533400"/>
            <a:ext cx="8229600" cy="758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按一下以編輯母片標題樣式</a:t>
            </a:r>
            <a:endParaRPr lang="en-US" smtClean="0"/>
          </a:p>
        </p:txBody>
      </p:sp>
      <p:sp>
        <p:nvSpPr>
          <p:cNvPr id="12294" name="Rectangle 3"/>
          <p:cNvSpPr>
            <a:spLocks noGrp="1" noChangeArrowheads="1"/>
          </p:cNvSpPr>
          <p:nvPr>
            <p:ph type="body" idx="1"/>
          </p:nvPr>
        </p:nvSpPr>
        <p:spPr bwMode="auto">
          <a:xfrm>
            <a:off x="592138" y="1676400"/>
            <a:ext cx="8229600" cy="4267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smtClean="0"/>
          </a:p>
        </p:txBody>
      </p:sp>
      <p:sp>
        <p:nvSpPr>
          <p:cNvPr id="1032" name="Line 8"/>
          <p:cNvSpPr>
            <a:spLocks noChangeShapeType="1"/>
          </p:cNvSpPr>
          <p:nvPr/>
        </p:nvSpPr>
        <p:spPr bwMode="auto">
          <a:xfrm>
            <a:off x="0" y="514350"/>
            <a:ext cx="9144000" cy="0"/>
          </a:xfrm>
          <a:prstGeom prst="line">
            <a:avLst/>
          </a:prstGeom>
          <a:noFill/>
          <a:ln w="12700">
            <a:solidFill>
              <a:schemeClr val="bg2"/>
            </a:solidFill>
            <a:round/>
            <a:headEnd/>
            <a:tailEnd/>
          </a:ln>
          <a:effectLst/>
        </p:spPr>
        <p:txBody>
          <a:bodyPr/>
          <a:lstStyle/>
          <a:p>
            <a:pPr eaLnBrk="1" hangingPunct="1">
              <a:defRPr/>
            </a:pPr>
            <a:endParaRPr lang="en-US" sz="1800">
              <a:latin typeface="Arial" pitchFamily="34" charset="0"/>
              <a:ea typeface="+mn-e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3400">
          <a:solidFill>
            <a:schemeClr val="tx2"/>
          </a:solidFill>
          <a:latin typeface="+mj-lt"/>
          <a:ea typeface="+mj-ea"/>
          <a:cs typeface="+mj-cs"/>
        </a:defRPr>
      </a:lvl1pPr>
      <a:lvl2pPr algn="l" rtl="0" eaLnBrk="1" fontAlgn="base" hangingPunct="1">
        <a:spcBef>
          <a:spcPct val="0"/>
        </a:spcBef>
        <a:spcAft>
          <a:spcPct val="0"/>
        </a:spcAft>
        <a:defRPr sz="3400">
          <a:solidFill>
            <a:schemeClr val="tx2"/>
          </a:solidFill>
          <a:latin typeface="Arial" charset="0"/>
          <a:ea typeface="ＭＳ Ｐゴシック" pitchFamily="-112" charset="-128"/>
        </a:defRPr>
      </a:lvl2pPr>
      <a:lvl3pPr algn="l" rtl="0" eaLnBrk="1" fontAlgn="base" hangingPunct="1">
        <a:spcBef>
          <a:spcPct val="0"/>
        </a:spcBef>
        <a:spcAft>
          <a:spcPct val="0"/>
        </a:spcAft>
        <a:defRPr sz="3400">
          <a:solidFill>
            <a:schemeClr val="tx2"/>
          </a:solidFill>
          <a:latin typeface="Arial" charset="0"/>
          <a:ea typeface="ＭＳ Ｐゴシック" pitchFamily="-112" charset="-128"/>
        </a:defRPr>
      </a:lvl3pPr>
      <a:lvl4pPr algn="l" rtl="0" eaLnBrk="1" fontAlgn="base" hangingPunct="1">
        <a:spcBef>
          <a:spcPct val="0"/>
        </a:spcBef>
        <a:spcAft>
          <a:spcPct val="0"/>
        </a:spcAft>
        <a:defRPr sz="3400">
          <a:solidFill>
            <a:schemeClr val="tx2"/>
          </a:solidFill>
          <a:latin typeface="Arial" charset="0"/>
          <a:ea typeface="ＭＳ Ｐゴシック" pitchFamily="-112" charset="-128"/>
        </a:defRPr>
      </a:lvl4pPr>
      <a:lvl5pPr algn="l" rtl="0" eaLnBrk="1" fontAlgn="base" hangingPunct="1">
        <a:spcBef>
          <a:spcPct val="0"/>
        </a:spcBef>
        <a:spcAft>
          <a:spcPct val="0"/>
        </a:spcAft>
        <a:defRPr sz="3400">
          <a:solidFill>
            <a:schemeClr val="tx2"/>
          </a:solidFill>
          <a:latin typeface="Arial" charset="0"/>
          <a:ea typeface="ＭＳ Ｐゴシック" pitchFamily="-112" charset="-128"/>
        </a:defRPr>
      </a:lvl5pPr>
      <a:lvl6pPr marL="457200" algn="l" rtl="0" eaLnBrk="1" fontAlgn="base" hangingPunct="1">
        <a:spcBef>
          <a:spcPct val="0"/>
        </a:spcBef>
        <a:spcAft>
          <a:spcPct val="0"/>
        </a:spcAft>
        <a:defRPr sz="3400">
          <a:solidFill>
            <a:schemeClr val="tx2"/>
          </a:solidFill>
          <a:latin typeface="Arial" charset="0"/>
          <a:ea typeface="ＭＳ Ｐゴシック" pitchFamily="-112" charset="-128"/>
        </a:defRPr>
      </a:lvl6pPr>
      <a:lvl7pPr marL="914400" algn="l" rtl="0" eaLnBrk="1" fontAlgn="base" hangingPunct="1">
        <a:spcBef>
          <a:spcPct val="0"/>
        </a:spcBef>
        <a:spcAft>
          <a:spcPct val="0"/>
        </a:spcAft>
        <a:defRPr sz="3400">
          <a:solidFill>
            <a:schemeClr val="tx2"/>
          </a:solidFill>
          <a:latin typeface="Arial" charset="0"/>
          <a:ea typeface="ＭＳ Ｐゴシック" pitchFamily="-112" charset="-128"/>
        </a:defRPr>
      </a:lvl7pPr>
      <a:lvl8pPr marL="1371600" algn="l" rtl="0" eaLnBrk="1" fontAlgn="base" hangingPunct="1">
        <a:spcBef>
          <a:spcPct val="0"/>
        </a:spcBef>
        <a:spcAft>
          <a:spcPct val="0"/>
        </a:spcAft>
        <a:defRPr sz="3400">
          <a:solidFill>
            <a:schemeClr val="tx2"/>
          </a:solidFill>
          <a:latin typeface="Arial" charset="0"/>
          <a:ea typeface="ＭＳ Ｐゴシック" pitchFamily="-112" charset="-128"/>
        </a:defRPr>
      </a:lvl8pPr>
      <a:lvl9pPr marL="1828800" algn="l" rtl="0" eaLnBrk="1" fontAlgn="base" hangingPunct="1">
        <a:spcBef>
          <a:spcPct val="0"/>
        </a:spcBef>
        <a:spcAft>
          <a:spcPct val="0"/>
        </a:spcAft>
        <a:defRPr sz="3400">
          <a:solidFill>
            <a:schemeClr val="tx2"/>
          </a:solidFill>
          <a:latin typeface="Arial" charset="0"/>
          <a:ea typeface="ＭＳ Ｐゴシック" pitchFamily="-112" charset="-128"/>
        </a:defRPr>
      </a:lvl9pPr>
    </p:titleStyle>
    <p:bodyStyle>
      <a:lvl1pPr marL="228600" indent="-228600" algn="l" rtl="0" eaLnBrk="1" fontAlgn="base" hangingPunct="1">
        <a:spcBef>
          <a:spcPct val="50000"/>
        </a:spcBef>
        <a:spcAft>
          <a:spcPct val="0"/>
        </a:spcAft>
        <a:buClr>
          <a:srgbClr val="EA411A"/>
        </a:buClr>
        <a:buChar char="•"/>
        <a:defRPr sz="2000">
          <a:solidFill>
            <a:srgbClr val="5E5E5E"/>
          </a:solidFill>
          <a:latin typeface="+mn-lt"/>
          <a:ea typeface="+mn-ea"/>
          <a:cs typeface="+mn-cs"/>
        </a:defRPr>
      </a:lvl1pPr>
      <a:lvl2pPr marL="628650" indent="-285750" algn="l" rtl="0" eaLnBrk="1" fontAlgn="base" hangingPunct="1">
        <a:spcBef>
          <a:spcPct val="25000"/>
        </a:spcBef>
        <a:spcAft>
          <a:spcPct val="0"/>
        </a:spcAft>
        <a:buClr>
          <a:srgbClr val="EA411A"/>
        </a:buClr>
        <a:buChar char="–"/>
        <a:defRPr sz="2000">
          <a:solidFill>
            <a:srgbClr val="5E5E5E"/>
          </a:solidFill>
          <a:latin typeface="+mn-lt"/>
          <a:ea typeface="+mn-ea"/>
        </a:defRPr>
      </a:lvl2pPr>
      <a:lvl3pPr marL="914400" indent="-171450" algn="l" rtl="0" eaLnBrk="1" fontAlgn="base" hangingPunct="1">
        <a:spcBef>
          <a:spcPct val="25000"/>
        </a:spcBef>
        <a:spcAft>
          <a:spcPct val="0"/>
        </a:spcAft>
        <a:buClr>
          <a:srgbClr val="EA411A"/>
        </a:buClr>
        <a:buChar char="•"/>
        <a:defRPr>
          <a:solidFill>
            <a:srgbClr val="5E5E5E"/>
          </a:solidFill>
          <a:latin typeface="+mn-lt"/>
          <a:ea typeface="+mn-ea"/>
        </a:defRPr>
      </a:lvl3pPr>
      <a:lvl4pPr marL="1200150" indent="-171450" algn="l" rtl="0" eaLnBrk="1" fontAlgn="base" hangingPunct="1">
        <a:spcBef>
          <a:spcPct val="25000"/>
        </a:spcBef>
        <a:spcAft>
          <a:spcPct val="0"/>
        </a:spcAft>
        <a:buClr>
          <a:srgbClr val="EA411A"/>
        </a:buClr>
        <a:buChar char="–"/>
        <a:defRPr>
          <a:solidFill>
            <a:srgbClr val="5E5E5E"/>
          </a:solidFill>
          <a:latin typeface="+mn-lt"/>
          <a:ea typeface="+mn-ea"/>
        </a:defRPr>
      </a:lvl4pPr>
      <a:lvl5pPr marL="1485900" indent="-171450" algn="l" rtl="0" eaLnBrk="1" fontAlgn="base" hangingPunct="1">
        <a:spcBef>
          <a:spcPct val="25000"/>
        </a:spcBef>
        <a:spcAft>
          <a:spcPct val="0"/>
        </a:spcAft>
        <a:buClr>
          <a:srgbClr val="EA411A"/>
        </a:buClr>
        <a:buChar char="»"/>
        <a:defRPr sz="1600">
          <a:solidFill>
            <a:srgbClr val="5E5E5E"/>
          </a:solidFill>
          <a:latin typeface="+mn-lt"/>
          <a:ea typeface="+mn-ea"/>
        </a:defRPr>
      </a:lvl5pPr>
      <a:lvl6pPr marL="1943100" indent="-171450" algn="l" rtl="0" eaLnBrk="1" fontAlgn="base" hangingPunct="1">
        <a:spcBef>
          <a:spcPct val="25000"/>
        </a:spcBef>
        <a:spcAft>
          <a:spcPct val="0"/>
        </a:spcAft>
        <a:buClr>
          <a:srgbClr val="EA411A"/>
        </a:buClr>
        <a:buChar char="»"/>
        <a:defRPr sz="1600">
          <a:solidFill>
            <a:srgbClr val="5E5E5E"/>
          </a:solidFill>
          <a:latin typeface="+mn-lt"/>
          <a:ea typeface="+mn-ea"/>
        </a:defRPr>
      </a:lvl6pPr>
      <a:lvl7pPr marL="2400300" indent="-171450" algn="l" rtl="0" eaLnBrk="1" fontAlgn="base" hangingPunct="1">
        <a:spcBef>
          <a:spcPct val="25000"/>
        </a:spcBef>
        <a:spcAft>
          <a:spcPct val="0"/>
        </a:spcAft>
        <a:buClr>
          <a:srgbClr val="EA411A"/>
        </a:buClr>
        <a:buChar char="»"/>
        <a:defRPr sz="1600">
          <a:solidFill>
            <a:srgbClr val="5E5E5E"/>
          </a:solidFill>
          <a:latin typeface="+mn-lt"/>
          <a:ea typeface="+mn-ea"/>
        </a:defRPr>
      </a:lvl7pPr>
      <a:lvl8pPr marL="2857500" indent="-171450" algn="l" rtl="0" eaLnBrk="1" fontAlgn="base" hangingPunct="1">
        <a:spcBef>
          <a:spcPct val="25000"/>
        </a:spcBef>
        <a:spcAft>
          <a:spcPct val="0"/>
        </a:spcAft>
        <a:buClr>
          <a:srgbClr val="EA411A"/>
        </a:buClr>
        <a:buChar char="»"/>
        <a:defRPr sz="1600">
          <a:solidFill>
            <a:srgbClr val="5E5E5E"/>
          </a:solidFill>
          <a:latin typeface="+mn-lt"/>
          <a:ea typeface="+mn-ea"/>
        </a:defRPr>
      </a:lvl8pPr>
      <a:lvl9pPr marL="3314700" indent="-171450" algn="l" rtl="0" eaLnBrk="1" fontAlgn="base" hangingPunct="1">
        <a:spcBef>
          <a:spcPct val="25000"/>
        </a:spcBef>
        <a:spcAft>
          <a:spcPct val="0"/>
        </a:spcAft>
        <a:buClr>
          <a:srgbClr val="EA411A"/>
        </a:buClr>
        <a:buChar char="»"/>
        <a:defRPr sz="1600">
          <a:solidFill>
            <a:srgbClr val="5E5E5E"/>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 name="Rectangle 6"/>
          <p:cNvSpPr>
            <a:spLocks noChangeArrowheads="1"/>
          </p:cNvSpPr>
          <p:nvPr/>
        </p:nvSpPr>
        <p:spPr bwMode="auto">
          <a:xfrm>
            <a:off x="0" y="1476375"/>
            <a:ext cx="9144000" cy="3108325"/>
          </a:xfrm>
          <a:prstGeom prst="rect">
            <a:avLst/>
          </a:prstGeom>
          <a:solidFill>
            <a:srgbClr val="FD1301"/>
          </a:solidFill>
          <a:ln w="9525">
            <a:noFill/>
            <a:miter lim="800000"/>
            <a:headEnd/>
            <a:tailEnd/>
          </a:ln>
          <a:effectLst/>
        </p:spPr>
        <p:txBody>
          <a:bodyPr wrap="none" anchor="ctr"/>
          <a:lstStyle/>
          <a:p>
            <a:pPr eaLnBrk="1" hangingPunct="1"/>
            <a:endParaRPr lang="en-US" sz="1800"/>
          </a:p>
        </p:txBody>
      </p:sp>
      <p:sp>
        <p:nvSpPr>
          <p:cNvPr id="14339" name="Rectangle 3"/>
          <p:cNvSpPr>
            <a:spLocks noGrp="1" noChangeArrowheads="1"/>
          </p:cNvSpPr>
          <p:nvPr>
            <p:ph type="dt" sz="half" idx="2"/>
          </p:nvPr>
        </p:nvSpPr>
        <p:spPr bwMode="auto">
          <a:xfrm>
            <a:off x="6324600" y="6553200"/>
            <a:ext cx="16764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700">
                <a:solidFill>
                  <a:schemeClr val="bg2"/>
                </a:solidFill>
              </a:defRPr>
            </a:lvl1pPr>
          </a:lstStyle>
          <a:p>
            <a:fld id="{8017D025-2CBC-4740-93D1-8CBBFB76D1CE}" type="datetime1">
              <a:rPr lang="en-US" smtClean="0"/>
              <a:pPr/>
              <a:t>10/21/2015</a:t>
            </a:fld>
            <a:endParaRPr lang="en-US"/>
          </a:p>
        </p:txBody>
      </p:sp>
      <p:sp>
        <p:nvSpPr>
          <p:cNvPr id="14340" name="Rectangle 4"/>
          <p:cNvSpPr>
            <a:spLocks noGrp="1" noChangeArrowheads="1"/>
          </p:cNvSpPr>
          <p:nvPr>
            <p:ph type="ftr" sz="quarter" idx="3"/>
          </p:nvPr>
        </p:nvSpPr>
        <p:spPr bwMode="auto">
          <a:xfrm>
            <a:off x="4114800" y="6553200"/>
            <a:ext cx="22098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700">
                <a:solidFill>
                  <a:srgbClr val="969696"/>
                </a:solidFill>
              </a:defRPr>
            </a:lvl1pPr>
          </a:lstStyle>
          <a:p>
            <a:endParaRPr lang="en-US"/>
          </a:p>
        </p:txBody>
      </p:sp>
      <p:sp>
        <p:nvSpPr>
          <p:cNvPr id="14341" name="Rectangle 5"/>
          <p:cNvSpPr>
            <a:spLocks noGrp="1" noChangeArrowheads="1"/>
          </p:cNvSpPr>
          <p:nvPr>
            <p:ph type="sldNum" sz="quarter" idx="4"/>
          </p:nvPr>
        </p:nvSpPr>
        <p:spPr bwMode="auto">
          <a:xfrm>
            <a:off x="8077200" y="6553200"/>
            <a:ext cx="8382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700">
                <a:solidFill>
                  <a:schemeClr val="bg2"/>
                </a:solidFill>
              </a:defRPr>
            </a:lvl1pPr>
          </a:lstStyle>
          <a:p>
            <a:fld id="{43627839-94B5-4C50-BB65-B4A260B0FDFD}" type="slidenum">
              <a:rPr lang="en-US"/>
              <a:pPr/>
              <a:t>‹#›</a:t>
            </a:fld>
            <a:endParaRPr lang="en-US"/>
          </a:p>
        </p:txBody>
      </p:sp>
      <p:sp>
        <p:nvSpPr>
          <p:cNvPr id="22" name="Line 22"/>
          <p:cNvSpPr>
            <a:spLocks noChangeShapeType="1"/>
          </p:cNvSpPr>
          <p:nvPr/>
        </p:nvSpPr>
        <p:spPr bwMode="auto">
          <a:xfrm>
            <a:off x="0" y="4583113"/>
            <a:ext cx="9144000" cy="0"/>
          </a:xfrm>
          <a:prstGeom prst="line">
            <a:avLst/>
          </a:prstGeom>
          <a:noFill/>
          <a:ln w="19050">
            <a:solidFill>
              <a:schemeClr val="bg1"/>
            </a:solidFill>
            <a:round/>
            <a:headEnd/>
            <a:tailEnd/>
          </a:ln>
          <a:effectLst/>
        </p:spPr>
        <p:txBody>
          <a:bodyPr/>
          <a:lstStyle/>
          <a:p>
            <a:pPr eaLnBrk="1" hangingPunct="1">
              <a:defRPr/>
            </a:pPr>
            <a:endParaRPr lang="en-US" sz="1800">
              <a:latin typeface="Arial" pitchFamily="34" charset="0"/>
              <a:ea typeface="+mn-ea"/>
            </a:endParaRPr>
          </a:p>
        </p:txBody>
      </p:sp>
      <p:sp>
        <p:nvSpPr>
          <p:cNvPr id="23" name="Line 23"/>
          <p:cNvSpPr>
            <a:spLocks noChangeShapeType="1"/>
          </p:cNvSpPr>
          <p:nvPr/>
        </p:nvSpPr>
        <p:spPr bwMode="auto">
          <a:xfrm>
            <a:off x="0" y="2422525"/>
            <a:ext cx="9144000" cy="0"/>
          </a:xfrm>
          <a:prstGeom prst="line">
            <a:avLst/>
          </a:prstGeom>
          <a:noFill/>
          <a:ln w="19050">
            <a:solidFill>
              <a:schemeClr val="bg1"/>
            </a:solidFill>
            <a:round/>
            <a:headEnd/>
            <a:tailEnd/>
          </a:ln>
          <a:effectLst/>
        </p:spPr>
        <p:txBody>
          <a:bodyPr/>
          <a:lstStyle/>
          <a:p>
            <a:pPr eaLnBrk="1" hangingPunct="1">
              <a:defRPr/>
            </a:pPr>
            <a:endParaRPr lang="en-US" sz="1800">
              <a:latin typeface="Arial" pitchFamily="34" charset="0"/>
              <a:ea typeface="+mn-ea"/>
            </a:endParaRPr>
          </a:p>
        </p:txBody>
      </p:sp>
      <p:sp>
        <p:nvSpPr>
          <p:cNvPr id="24" name="Rectangle 32"/>
          <p:cNvSpPr>
            <a:spLocks noChangeArrowheads="1"/>
          </p:cNvSpPr>
          <p:nvPr/>
        </p:nvSpPr>
        <p:spPr bwMode="auto">
          <a:xfrm>
            <a:off x="0" y="2425700"/>
            <a:ext cx="3149600" cy="406400"/>
          </a:xfrm>
          <a:prstGeom prst="rect">
            <a:avLst/>
          </a:prstGeom>
          <a:noFill/>
          <a:ln w="9525">
            <a:noFill/>
            <a:miter lim="800000"/>
            <a:headEnd/>
            <a:tailEnd/>
          </a:ln>
          <a:effectLst/>
        </p:spPr>
        <p:txBody>
          <a:bodyPr wrap="none" anchor="ctr"/>
          <a:lstStyle/>
          <a:p>
            <a:pPr eaLnBrk="1" hangingPunct="1"/>
            <a:endParaRPr lang="en-US" sz="1800"/>
          </a:p>
        </p:txBody>
      </p:sp>
      <p:grpSp>
        <p:nvGrpSpPr>
          <p:cNvPr id="2" name="Group 22"/>
          <p:cNvGrpSpPr>
            <a:grpSpLocks/>
          </p:cNvGrpSpPr>
          <p:nvPr/>
        </p:nvGrpSpPr>
        <p:grpSpPr bwMode="auto">
          <a:xfrm>
            <a:off x="685800" y="6577013"/>
            <a:ext cx="1295400" cy="100012"/>
            <a:chOff x="432" y="4143"/>
            <a:chExt cx="816" cy="63"/>
          </a:xfrm>
        </p:grpSpPr>
        <p:sp>
          <p:nvSpPr>
            <p:cNvPr id="1062" name="Freeform 38"/>
            <p:cNvSpPr>
              <a:spLocks/>
            </p:cNvSpPr>
            <p:nvPr userDrawn="1"/>
          </p:nvSpPr>
          <p:spPr bwMode="auto">
            <a:xfrm>
              <a:off x="432" y="4143"/>
              <a:ext cx="71" cy="63"/>
            </a:xfrm>
            <a:custGeom>
              <a:avLst/>
              <a:gdLst/>
              <a:ahLst/>
              <a:cxnLst>
                <a:cxn ang="0">
                  <a:pos x="0" y="0"/>
                </a:cxn>
                <a:cxn ang="0">
                  <a:pos x="35" y="0"/>
                </a:cxn>
                <a:cxn ang="0">
                  <a:pos x="61" y="71"/>
                </a:cxn>
                <a:cxn ang="0">
                  <a:pos x="61" y="71"/>
                </a:cxn>
                <a:cxn ang="0">
                  <a:pos x="87" y="0"/>
                </a:cxn>
                <a:cxn ang="0">
                  <a:pos x="123" y="0"/>
                </a:cxn>
                <a:cxn ang="0">
                  <a:pos x="123" y="109"/>
                </a:cxn>
                <a:cxn ang="0">
                  <a:pos x="99" y="109"/>
                </a:cxn>
                <a:cxn ang="0">
                  <a:pos x="99" y="26"/>
                </a:cxn>
                <a:cxn ang="0">
                  <a:pos x="99" y="26"/>
                </a:cxn>
                <a:cxn ang="0">
                  <a:pos x="68" y="109"/>
                </a:cxn>
                <a:cxn ang="0">
                  <a:pos x="52" y="109"/>
                </a:cxn>
                <a:cxn ang="0">
                  <a:pos x="23" y="26"/>
                </a:cxn>
                <a:cxn ang="0">
                  <a:pos x="23" y="26"/>
                </a:cxn>
                <a:cxn ang="0">
                  <a:pos x="23" y="109"/>
                </a:cxn>
                <a:cxn ang="0">
                  <a:pos x="0" y="109"/>
                </a:cxn>
                <a:cxn ang="0">
                  <a:pos x="0" y="0"/>
                </a:cxn>
              </a:cxnLst>
              <a:rect l="0" t="0" r="r" b="b"/>
              <a:pathLst>
                <a:path w="123" h="109">
                  <a:moveTo>
                    <a:pt x="0" y="0"/>
                  </a:moveTo>
                  <a:lnTo>
                    <a:pt x="35" y="0"/>
                  </a:lnTo>
                  <a:lnTo>
                    <a:pt x="61" y="71"/>
                  </a:lnTo>
                  <a:lnTo>
                    <a:pt x="61" y="71"/>
                  </a:lnTo>
                  <a:lnTo>
                    <a:pt x="87" y="0"/>
                  </a:lnTo>
                  <a:lnTo>
                    <a:pt x="123" y="0"/>
                  </a:lnTo>
                  <a:lnTo>
                    <a:pt x="123" y="109"/>
                  </a:lnTo>
                  <a:lnTo>
                    <a:pt x="99" y="109"/>
                  </a:lnTo>
                  <a:lnTo>
                    <a:pt x="99" y="26"/>
                  </a:lnTo>
                  <a:lnTo>
                    <a:pt x="99" y="26"/>
                  </a:lnTo>
                  <a:lnTo>
                    <a:pt x="68" y="109"/>
                  </a:lnTo>
                  <a:lnTo>
                    <a:pt x="52" y="109"/>
                  </a:lnTo>
                  <a:lnTo>
                    <a:pt x="23" y="26"/>
                  </a:lnTo>
                  <a:lnTo>
                    <a:pt x="23" y="26"/>
                  </a:lnTo>
                  <a:lnTo>
                    <a:pt x="23" y="109"/>
                  </a:lnTo>
                  <a:lnTo>
                    <a:pt x="0" y="109"/>
                  </a:lnTo>
                  <a:lnTo>
                    <a:pt x="0" y="0"/>
                  </a:lnTo>
                  <a:close/>
                </a:path>
              </a:pathLst>
            </a:custGeom>
            <a:solidFill>
              <a:srgbClr val="EE2D00"/>
            </a:solidFill>
            <a:ln w="9525">
              <a:noFill/>
              <a:round/>
              <a:headEnd/>
              <a:tailEnd/>
            </a:ln>
          </p:spPr>
          <p:txBody>
            <a:bodyPr/>
            <a:lstStyle/>
            <a:p>
              <a:pPr eaLnBrk="1" hangingPunct="1">
                <a:defRPr/>
              </a:pPr>
              <a:endParaRPr lang="en-US" sz="1800">
                <a:latin typeface="Arial" pitchFamily="34" charset="0"/>
                <a:ea typeface="+mn-ea"/>
              </a:endParaRPr>
            </a:p>
          </p:txBody>
        </p:sp>
        <p:sp>
          <p:nvSpPr>
            <p:cNvPr id="1063" name="Freeform 39"/>
            <p:cNvSpPr>
              <a:spLocks noEditPoints="1"/>
            </p:cNvSpPr>
            <p:nvPr userDrawn="1"/>
          </p:nvSpPr>
          <p:spPr bwMode="auto">
            <a:xfrm>
              <a:off x="576" y="4143"/>
              <a:ext cx="67" cy="63"/>
            </a:xfrm>
            <a:custGeom>
              <a:avLst/>
              <a:gdLst/>
              <a:ahLst/>
              <a:cxnLst>
                <a:cxn ang="0">
                  <a:pos x="69" y="66"/>
                </a:cxn>
                <a:cxn ang="0">
                  <a:pos x="43" y="66"/>
                </a:cxn>
                <a:cxn ang="0">
                  <a:pos x="57" y="33"/>
                </a:cxn>
                <a:cxn ang="0">
                  <a:pos x="69" y="66"/>
                </a:cxn>
                <a:cxn ang="0">
                  <a:pos x="0" y="109"/>
                </a:cxn>
                <a:cxn ang="0">
                  <a:pos x="26" y="109"/>
                </a:cxn>
                <a:cxn ang="0">
                  <a:pos x="36" y="87"/>
                </a:cxn>
                <a:cxn ang="0">
                  <a:pos x="78" y="87"/>
                </a:cxn>
                <a:cxn ang="0">
                  <a:pos x="88" y="109"/>
                </a:cxn>
                <a:cxn ang="0">
                  <a:pos x="114" y="109"/>
                </a:cxn>
                <a:cxn ang="0">
                  <a:pos x="66" y="0"/>
                </a:cxn>
                <a:cxn ang="0">
                  <a:pos x="47" y="0"/>
                </a:cxn>
                <a:cxn ang="0">
                  <a:pos x="0" y="109"/>
                </a:cxn>
              </a:cxnLst>
              <a:rect l="0" t="0" r="r" b="b"/>
              <a:pathLst>
                <a:path w="114" h="109">
                  <a:moveTo>
                    <a:pt x="69" y="66"/>
                  </a:moveTo>
                  <a:lnTo>
                    <a:pt x="43" y="66"/>
                  </a:lnTo>
                  <a:lnTo>
                    <a:pt x="57" y="33"/>
                  </a:lnTo>
                  <a:lnTo>
                    <a:pt x="69" y="66"/>
                  </a:lnTo>
                  <a:close/>
                  <a:moveTo>
                    <a:pt x="0" y="109"/>
                  </a:moveTo>
                  <a:lnTo>
                    <a:pt x="26" y="109"/>
                  </a:lnTo>
                  <a:lnTo>
                    <a:pt x="36" y="87"/>
                  </a:lnTo>
                  <a:lnTo>
                    <a:pt x="78" y="87"/>
                  </a:lnTo>
                  <a:lnTo>
                    <a:pt x="88" y="109"/>
                  </a:lnTo>
                  <a:lnTo>
                    <a:pt x="114" y="109"/>
                  </a:lnTo>
                  <a:lnTo>
                    <a:pt x="66" y="0"/>
                  </a:lnTo>
                  <a:lnTo>
                    <a:pt x="47" y="0"/>
                  </a:lnTo>
                  <a:lnTo>
                    <a:pt x="0" y="109"/>
                  </a:lnTo>
                  <a:close/>
                </a:path>
              </a:pathLst>
            </a:custGeom>
            <a:solidFill>
              <a:srgbClr val="EE2D00"/>
            </a:solidFill>
            <a:ln w="9525">
              <a:noFill/>
              <a:round/>
              <a:headEnd/>
              <a:tailEnd/>
            </a:ln>
          </p:spPr>
          <p:txBody>
            <a:bodyPr/>
            <a:lstStyle/>
            <a:p>
              <a:pPr eaLnBrk="1" hangingPunct="1">
                <a:defRPr/>
              </a:pPr>
              <a:endParaRPr lang="en-US" sz="1800">
                <a:latin typeface="Arial" pitchFamily="34" charset="0"/>
                <a:ea typeface="+mn-ea"/>
              </a:endParaRPr>
            </a:p>
          </p:txBody>
        </p:sp>
        <p:sp>
          <p:nvSpPr>
            <p:cNvPr id="1064" name="Freeform 40"/>
            <p:cNvSpPr>
              <a:spLocks noEditPoints="1"/>
            </p:cNvSpPr>
            <p:nvPr userDrawn="1"/>
          </p:nvSpPr>
          <p:spPr bwMode="auto">
            <a:xfrm>
              <a:off x="716" y="4143"/>
              <a:ext cx="51" cy="63"/>
            </a:xfrm>
            <a:custGeom>
              <a:avLst/>
              <a:gdLst/>
              <a:ahLst/>
              <a:cxnLst>
                <a:cxn ang="0">
                  <a:pos x="10" y="9"/>
                </a:cxn>
                <a:cxn ang="0">
                  <a:pos x="17" y="9"/>
                </a:cxn>
                <a:cxn ang="0">
                  <a:pos x="25" y="14"/>
                </a:cxn>
                <a:cxn ang="0">
                  <a:pos x="16" y="19"/>
                </a:cxn>
                <a:cxn ang="0">
                  <a:pos x="10" y="19"/>
                </a:cxn>
                <a:cxn ang="0">
                  <a:pos x="10" y="9"/>
                </a:cxn>
                <a:cxn ang="0">
                  <a:pos x="0" y="46"/>
                </a:cxn>
                <a:cxn ang="0">
                  <a:pos x="10" y="46"/>
                </a:cxn>
                <a:cxn ang="0">
                  <a:pos x="10" y="28"/>
                </a:cxn>
                <a:cxn ang="0">
                  <a:pos x="15" y="28"/>
                </a:cxn>
                <a:cxn ang="0">
                  <a:pos x="25" y="46"/>
                </a:cxn>
                <a:cxn ang="0">
                  <a:pos x="37" y="46"/>
                </a:cxn>
                <a:cxn ang="0">
                  <a:pos x="26" y="27"/>
                </a:cxn>
                <a:cxn ang="0">
                  <a:pos x="36" y="14"/>
                </a:cxn>
                <a:cxn ang="0">
                  <a:pos x="18" y="0"/>
                </a:cxn>
                <a:cxn ang="0">
                  <a:pos x="0" y="0"/>
                </a:cxn>
                <a:cxn ang="0">
                  <a:pos x="0" y="46"/>
                </a:cxn>
              </a:cxnLst>
              <a:rect l="0" t="0" r="r" b="b"/>
              <a:pathLst>
                <a:path w="37" h="46">
                  <a:moveTo>
                    <a:pt x="10" y="9"/>
                  </a:moveTo>
                  <a:cubicBezTo>
                    <a:pt x="17" y="9"/>
                    <a:pt x="17" y="9"/>
                    <a:pt x="17" y="9"/>
                  </a:cubicBezTo>
                  <a:cubicBezTo>
                    <a:pt x="21" y="9"/>
                    <a:pt x="25" y="9"/>
                    <a:pt x="25" y="14"/>
                  </a:cubicBezTo>
                  <a:cubicBezTo>
                    <a:pt x="25" y="19"/>
                    <a:pt x="20" y="19"/>
                    <a:pt x="16" y="19"/>
                  </a:cubicBezTo>
                  <a:cubicBezTo>
                    <a:pt x="10" y="19"/>
                    <a:pt x="10" y="19"/>
                    <a:pt x="10" y="19"/>
                  </a:cubicBezTo>
                  <a:lnTo>
                    <a:pt x="10" y="9"/>
                  </a:lnTo>
                  <a:close/>
                  <a:moveTo>
                    <a:pt x="0" y="46"/>
                  </a:moveTo>
                  <a:cubicBezTo>
                    <a:pt x="10" y="46"/>
                    <a:pt x="10" y="46"/>
                    <a:pt x="10" y="46"/>
                  </a:cubicBezTo>
                  <a:cubicBezTo>
                    <a:pt x="10" y="28"/>
                    <a:pt x="10" y="28"/>
                    <a:pt x="10" y="28"/>
                  </a:cubicBezTo>
                  <a:cubicBezTo>
                    <a:pt x="15" y="28"/>
                    <a:pt x="15" y="28"/>
                    <a:pt x="15" y="28"/>
                  </a:cubicBezTo>
                  <a:cubicBezTo>
                    <a:pt x="25" y="46"/>
                    <a:pt x="25" y="46"/>
                    <a:pt x="25" y="46"/>
                  </a:cubicBezTo>
                  <a:cubicBezTo>
                    <a:pt x="37" y="46"/>
                    <a:pt x="37" y="46"/>
                    <a:pt x="37" y="46"/>
                  </a:cubicBezTo>
                  <a:cubicBezTo>
                    <a:pt x="26" y="27"/>
                    <a:pt x="26" y="27"/>
                    <a:pt x="26" y="27"/>
                  </a:cubicBezTo>
                  <a:cubicBezTo>
                    <a:pt x="32" y="26"/>
                    <a:pt x="36" y="21"/>
                    <a:pt x="36" y="14"/>
                  </a:cubicBezTo>
                  <a:cubicBezTo>
                    <a:pt x="36" y="3"/>
                    <a:pt x="28" y="0"/>
                    <a:pt x="18" y="0"/>
                  </a:cubicBezTo>
                  <a:cubicBezTo>
                    <a:pt x="0" y="0"/>
                    <a:pt x="0" y="0"/>
                    <a:pt x="0" y="0"/>
                  </a:cubicBezTo>
                  <a:lnTo>
                    <a:pt x="0" y="46"/>
                  </a:lnTo>
                  <a:close/>
                </a:path>
              </a:pathLst>
            </a:custGeom>
            <a:solidFill>
              <a:srgbClr val="EE2D00"/>
            </a:solidFill>
            <a:ln w="9525">
              <a:noFill/>
              <a:round/>
              <a:headEnd/>
              <a:tailEnd/>
            </a:ln>
          </p:spPr>
          <p:txBody>
            <a:bodyPr/>
            <a:lstStyle/>
            <a:p>
              <a:pPr eaLnBrk="1" hangingPunct="1">
                <a:defRPr/>
              </a:pPr>
              <a:endParaRPr lang="en-US" sz="1800">
                <a:latin typeface="Arial" pitchFamily="34" charset="0"/>
                <a:ea typeface="+mn-ea"/>
              </a:endParaRPr>
            </a:p>
          </p:txBody>
        </p:sp>
        <p:sp>
          <p:nvSpPr>
            <p:cNvPr id="1065" name="Freeform 41"/>
            <p:cNvSpPr>
              <a:spLocks/>
            </p:cNvSpPr>
            <p:nvPr userDrawn="1"/>
          </p:nvSpPr>
          <p:spPr bwMode="auto">
            <a:xfrm>
              <a:off x="840" y="4143"/>
              <a:ext cx="64" cy="63"/>
            </a:xfrm>
            <a:custGeom>
              <a:avLst/>
              <a:gdLst/>
              <a:ahLst/>
              <a:cxnLst>
                <a:cxn ang="0">
                  <a:pos x="0" y="0"/>
                </a:cxn>
                <a:cxn ang="0">
                  <a:pos x="28" y="0"/>
                </a:cxn>
                <a:cxn ang="0">
                  <a:pos x="54" y="71"/>
                </a:cxn>
                <a:cxn ang="0">
                  <a:pos x="54" y="71"/>
                </a:cxn>
                <a:cxn ang="0">
                  <a:pos x="83" y="0"/>
                </a:cxn>
                <a:cxn ang="0">
                  <a:pos x="109" y="0"/>
                </a:cxn>
                <a:cxn ang="0">
                  <a:pos x="64" y="109"/>
                </a:cxn>
                <a:cxn ang="0">
                  <a:pos x="45" y="109"/>
                </a:cxn>
                <a:cxn ang="0">
                  <a:pos x="0" y="0"/>
                </a:cxn>
              </a:cxnLst>
              <a:rect l="0" t="0" r="r" b="b"/>
              <a:pathLst>
                <a:path w="109" h="109">
                  <a:moveTo>
                    <a:pt x="0" y="0"/>
                  </a:moveTo>
                  <a:lnTo>
                    <a:pt x="28" y="0"/>
                  </a:lnTo>
                  <a:lnTo>
                    <a:pt x="54" y="71"/>
                  </a:lnTo>
                  <a:lnTo>
                    <a:pt x="54" y="71"/>
                  </a:lnTo>
                  <a:lnTo>
                    <a:pt x="83" y="0"/>
                  </a:lnTo>
                  <a:lnTo>
                    <a:pt x="109" y="0"/>
                  </a:lnTo>
                  <a:lnTo>
                    <a:pt x="64" y="109"/>
                  </a:lnTo>
                  <a:lnTo>
                    <a:pt x="45" y="109"/>
                  </a:lnTo>
                  <a:lnTo>
                    <a:pt x="0" y="0"/>
                  </a:lnTo>
                  <a:close/>
                </a:path>
              </a:pathLst>
            </a:custGeom>
            <a:solidFill>
              <a:srgbClr val="EE2D00"/>
            </a:solidFill>
            <a:ln w="9525">
              <a:noFill/>
              <a:round/>
              <a:headEnd/>
              <a:tailEnd/>
            </a:ln>
          </p:spPr>
          <p:txBody>
            <a:bodyPr/>
            <a:lstStyle/>
            <a:p>
              <a:pPr eaLnBrk="1" hangingPunct="1">
                <a:defRPr/>
              </a:pPr>
              <a:endParaRPr lang="en-US" sz="1800">
                <a:latin typeface="Arial" pitchFamily="34" charset="0"/>
                <a:ea typeface="+mn-ea"/>
              </a:endParaRPr>
            </a:p>
          </p:txBody>
        </p:sp>
        <p:sp>
          <p:nvSpPr>
            <p:cNvPr id="1066" name="Freeform 42"/>
            <p:cNvSpPr>
              <a:spLocks/>
            </p:cNvSpPr>
            <p:nvPr userDrawn="1"/>
          </p:nvSpPr>
          <p:spPr bwMode="auto">
            <a:xfrm>
              <a:off x="977" y="4143"/>
              <a:ext cx="45" cy="63"/>
            </a:xfrm>
            <a:custGeom>
              <a:avLst/>
              <a:gdLst/>
              <a:ahLst/>
              <a:cxnLst>
                <a:cxn ang="0">
                  <a:pos x="0" y="0"/>
                </a:cxn>
                <a:cxn ang="0">
                  <a:pos x="73" y="0"/>
                </a:cxn>
                <a:cxn ang="0">
                  <a:pos x="73" y="24"/>
                </a:cxn>
                <a:cxn ang="0">
                  <a:pos x="24" y="24"/>
                </a:cxn>
                <a:cxn ang="0">
                  <a:pos x="24" y="43"/>
                </a:cxn>
                <a:cxn ang="0">
                  <a:pos x="71" y="43"/>
                </a:cxn>
                <a:cxn ang="0">
                  <a:pos x="71" y="66"/>
                </a:cxn>
                <a:cxn ang="0">
                  <a:pos x="24" y="66"/>
                </a:cxn>
                <a:cxn ang="0">
                  <a:pos x="24" y="87"/>
                </a:cxn>
                <a:cxn ang="0">
                  <a:pos x="78" y="87"/>
                </a:cxn>
                <a:cxn ang="0">
                  <a:pos x="78" y="109"/>
                </a:cxn>
                <a:cxn ang="0">
                  <a:pos x="0" y="109"/>
                </a:cxn>
                <a:cxn ang="0">
                  <a:pos x="0" y="0"/>
                </a:cxn>
              </a:cxnLst>
              <a:rect l="0" t="0" r="r" b="b"/>
              <a:pathLst>
                <a:path w="78" h="109">
                  <a:moveTo>
                    <a:pt x="0" y="0"/>
                  </a:moveTo>
                  <a:lnTo>
                    <a:pt x="73" y="0"/>
                  </a:lnTo>
                  <a:lnTo>
                    <a:pt x="73" y="24"/>
                  </a:lnTo>
                  <a:lnTo>
                    <a:pt x="24" y="24"/>
                  </a:lnTo>
                  <a:lnTo>
                    <a:pt x="24" y="43"/>
                  </a:lnTo>
                  <a:lnTo>
                    <a:pt x="71" y="43"/>
                  </a:lnTo>
                  <a:lnTo>
                    <a:pt x="71" y="66"/>
                  </a:lnTo>
                  <a:lnTo>
                    <a:pt x="24" y="66"/>
                  </a:lnTo>
                  <a:lnTo>
                    <a:pt x="24" y="87"/>
                  </a:lnTo>
                  <a:lnTo>
                    <a:pt x="78" y="87"/>
                  </a:lnTo>
                  <a:lnTo>
                    <a:pt x="78" y="109"/>
                  </a:lnTo>
                  <a:lnTo>
                    <a:pt x="0" y="109"/>
                  </a:lnTo>
                  <a:lnTo>
                    <a:pt x="0" y="0"/>
                  </a:lnTo>
                  <a:close/>
                </a:path>
              </a:pathLst>
            </a:custGeom>
            <a:solidFill>
              <a:srgbClr val="EE2D00"/>
            </a:solidFill>
            <a:ln w="9525">
              <a:noFill/>
              <a:round/>
              <a:headEnd/>
              <a:tailEnd/>
            </a:ln>
          </p:spPr>
          <p:txBody>
            <a:bodyPr/>
            <a:lstStyle/>
            <a:p>
              <a:pPr eaLnBrk="1" hangingPunct="1">
                <a:defRPr/>
              </a:pPr>
              <a:endParaRPr lang="en-US" sz="1800">
                <a:latin typeface="Arial" pitchFamily="34" charset="0"/>
                <a:ea typeface="+mn-ea"/>
              </a:endParaRPr>
            </a:p>
          </p:txBody>
        </p:sp>
        <p:sp>
          <p:nvSpPr>
            <p:cNvPr id="1067" name="Freeform 43"/>
            <p:cNvSpPr>
              <a:spLocks/>
            </p:cNvSpPr>
            <p:nvPr userDrawn="1"/>
          </p:nvSpPr>
          <p:spPr bwMode="auto">
            <a:xfrm>
              <a:off x="1094" y="4143"/>
              <a:ext cx="43" cy="63"/>
            </a:xfrm>
            <a:custGeom>
              <a:avLst/>
              <a:gdLst/>
              <a:ahLst/>
              <a:cxnLst>
                <a:cxn ang="0">
                  <a:pos x="0" y="0"/>
                </a:cxn>
                <a:cxn ang="0">
                  <a:pos x="26" y="0"/>
                </a:cxn>
                <a:cxn ang="0">
                  <a:pos x="26" y="87"/>
                </a:cxn>
                <a:cxn ang="0">
                  <a:pos x="71" y="87"/>
                </a:cxn>
                <a:cxn ang="0">
                  <a:pos x="71" y="109"/>
                </a:cxn>
                <a:cxn ang="0">
                  <a:pos x="0" y="109"/>
                </a:cxn>
                <a:cxn ang="0">
                  <a:pos x="0" y="0"/>
                </a:cxn>
              </a:cxnLst>
              <a:rect l="0" t="0" r="r" b="b"/>
              <a:pathLst>
                <a:path w="71" h="109">
                  <a:moveTo>
                    <a:pt x="0" y="0"/>
                  </a:moveTo>
                  <a:lnTo>
                    <a:pt x="26" y="0"/>
                  </a:lnTo>
                  <a:lnTo>
                    <a:pt x="26" y="87"/>
                  </a:lnTo>
                  <a:lnTo>
                    <a:pt x="71" y="87"/>
                  </a:lnTo>
                  <a:lnTo>
                    <a:pt x="71" y="109"/>
                  </a:lnTo>
                  <a:lnTo>
                    <a:pt x="0" y="109"/>
                  </a:lnTo>
                  <a:lnTo>
                    <a:pt x="0" y="0"/>
                  </a:lnTo>
                  <a:close/>
                </a:path>
              </a:pathLst>
            </a:custGeom>
            <a:solidFill>
              <a:srgbClr val="EE2D00"/>
            </a:solidFill>
            <a:ln w="9525">
              <a:noFill/>
              <a:round/>
              <a:headEnd/>
              <a:tailEnd/>
            </a:ln>
          </p:spPr>
          <p:txBody>
            <a:bodyPr/>
            <a:lstStyle/>
            <a:p>
              <a:pPr eaLnBrk="1" hangingPunct="1">
                <a:defRPr/>
              </a:pPr>
              <a:endParaRPr lang="en-US" sz="1800">
                <a:latin typeface="Arial" pitchFamily="34" charset="0"/>
                <a:ea typeface="+mn-ea"/>
              </a:endParaRPr>
            </a:p>
          </p:txBody>
        </p:sp>
        <p:sp>
          <p:nvSpPr>
            <p:cNvPr id="1068" name="Freeform 44"/>
            <p:cNvSpPr>
              <a:spLocks/>
            </p:cNvSpPr>
            <p:nvPr userDrawn="1"/>
          </p:nvSpPr>
          <p:spPr bwMode="auto">
            <a:xfrm>
              <a:off x="1208" y="4143"/>
              <a:ext cx="40" cy="63"/>
            </a:xfrm>
            <a:custGeom>
              <a:avLst/>
              <a:gdLst/>
              <a:ahLst/>
              <a:cxnLst>
                <a:cxn ang="0">
                  <a:pos x="0" y="0"/>
                </a:cxn>
                <a:cxn ang="0">
                  <a:pos x="26" y="0"/>
                </a:cxn>
                <a:cxn ang="0">
                  <a:pos x="26" y="87"/>
                </a:cxn>
                <a:cxn ang="0">
                  <a:pos x="69" y="87"/>
                </a:cxn>
                <a:cxn ang="0">
                  <a:pos x="69" y="109"/>
                </a:cxn>
                <a:cxn ang="0">
                  <a:pos x="0" y="109"/>
                </a:cxn>
                <a:cxn ang="0">
                  <a:pos x="0" y="0"/>
                </a:cxn>
              </a:cxnLst>
              <a:rect l="0" t="0" r="r" b="b"/>
              <a:pathLst>
                <a:path w="69" h="109">
                  <a:moveTo>
                    <a:pt x="0" y="0"/>
                  </a:moveTo>
                  <a:lnTo>
                    <a:pt x="26" y="0"/>
                  </a:lnTo>
                  <a:lnTo>
                    <a:pt x="26" y="87"/>
                  </a:lnTo>
                  <a:lnTo>
                    <a:pt x="69" y="87"/>
                  </a:lnTo>
                  <a:lnTo>
                    <a:pt x="69" y="109"/>
                  </a:lnTo>
                  <a:lnTo>
                    <a:pt x="0" y="109"/>
                  </a:lnTo>
                  <a:lnTo>
                    <a:pt x="0" y="0"/>
                  </a:lnTo>
                  <a:close/>
                </a:path>
              </a:pathLst>
            </a:custGeom>
            <a:solidFill>
              <a:srgbClr val="EE2D00"/>
            </a:solidFill>
            <a:ln w="9525">
              <a:noFill/>
              <a:round/>
              <a:headEnd/>
              <a:tailEnd/>
            </a:ln>
          </p:spPr>
          <p:txBody>
            <a:bodyPr/>
            <a:lstStyle/>
            <a:p>
              <a:pPr eaLnBrk="1" hangingPunct="1">
                <a:defRPr/>
              </a:pPr>
              <a:endParaRPr lang="en-US" sz="1800">
                <a:latin typeface="Arial" pitchFamily="34" charset="0"/>
                <a:ea typeface="+mn-ea"/>
              </a:endParaRPr>
            </a:p>
          </p:txBody>
        </p:sp>
      </p:grpSp>
      <p:pic>
        <p:nvPicPr>
          <p:cNvPr id="14354" name="Picture 7" descr="globe"/>
          <p:cNvPicPr>
            <a:picLocks noChangeAspect="1" noChangeArrowheads="1"/>
          </p:cNvPicPr>
          <p:nvPr/>
        </p:nvPicPr>
        <p:blipFill>
          <a:blip r:embed="rId13" cstate="print"/>
          <a:srcRect t="6522" b="6522"/>
          <a:stretch>
            <a:fillRect/>
          </a:stretch>
        </p:blipFill>
        <p:spPr bwMode="auto">
          <a:xfrm>
            <a:off x="0" y="1524000"/>
            <a:ext cx="2336800" cy="3048000"/>
          </a:xfrm>
          <a:prstGeom prst="rect">
            <a:avLst/>
          </a:prstGeom>
          <a:noFill/>
          <a:ln w="9525">
            <a:noFill/>
            <a:miter lim="800000"/>
            <a:headEnd/>
            <a:tailEnd/>
          </a:ln>
        </p:spPr>
      </p:pic>
      <p:pic>
        <p:nvPicPr>
          <p:cNvPr id="14355" name="Picture 33" descr="Title-slide-image-bar3.png"/>
          <p:cNvPicPr>
            <a:picLocks noChangeAspect="1"/>
          </p:cNvPicPr>
          <p:nvPr/>
        </p:nvPicPr>
        <p:blipFill>
          <a:blip r:embed="rId14" cstate="print"/>
          <a:srcRect/>
          <a:stretch>
            <a:fillRect/>
          </a:stretch>
        </p:blipFill>
        <p:spPr bwMode="auto">
          <a:xfrm>
            <a:off x="0" y="1471613"/>
            <a:ext cx="9144000" cy="9620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71" name="Rectangle 11"/>
          <p:cNvSpPr>
            <a:spLocks noGrp="1" noChangeArrowheads="1"/>
          </p:cNvSpPr>
          <p:nvPr>
            <p:ph type="dt" sz="half" idx="2"/>
          </p:nvPr>
        </p:nvSpPr>
        <p:spPr bwMode="auto">
          <a:xfrm>
            <a:off x="6477000" y="6553200"/>
            <a:ext cx="15240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700">
                <a:solidFill>
                  <a:schemeClr val="bg2"/>
                </a:solidFill>
              </a:defRPr>
            </a:lvl1pPr>
          </a:lstStyle>
          <a:p>
            <a:fld id="{EB129E07-9ABC-4D27-8FC0-1B9C59906A2D}" type="datetime1">
              <a:rPr lang="en-US" smtClean="0"/>
              <a:pPr/>
              <a:t>10/21/2015</a:t>
            </a:fld>
            <a:endParaRPr lang="en-US"/>
          </a:p>
        </p:txBody>
      </p:sp>
      <p:sp>
        <p:nvSpPr>
          <p:cNvPr id="15372" name="Rectangle 12"/>
          <p:cNvSpPr>
            <a:spLocks noGrp="1" noChangeArrowheads="1"/>
          </p:cNvSpPr>
          <p:nvPr>
            <p:ph type="ftr" sz="quarter" idx="3"/>
          </p:nvPr>
        </p:nvSpPr>
        <p:spPr bwMode="auto">
          <a:xfrm>
            <a:off x="4114800" y="6553200"/>
            <a:ext cx="23622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700">
                <a:solidFill>
                  <a:srgbClr val="5E5E5E"/>
                </a:solidFill>
              </a:defRPr>
            </a:lvl1pPr>
          </a:lstStyle>
          <a:p>
            <a:endParaRPr lang="en-US"/>
          </a:p>
        </p:txBody>
      </p:sp>
      <p:sp>
        <p:nvSpPr>
          <p:cNvPr id="15373" name="Rectangle 13"/>
          <p:cNvSpPr>
            <a:spLocks noGrp="1" noChangeArrowheads="1"/>
          </p:cNvSpPr>
          <p:nvPr>
            <p:ph type="sldNum" sz="quarter" idx="4"/>
          </p:nvPr>
        </p:nvSpPr>
        <p:spPr bwMode="auto">
          <a:xfrm>
            <a:off x="8077200" y="6553200"/>
            <a:ext cx="8382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700">
                <a:solidFill>
                  <a:schemeClr val="bg2"/>
                </a:solidFill>
              </a:defRPr>
            </a:lvl1pPr>
          </a:lstStyle>
          <a:p>
            <a:fld id="{DEB1E905-63E1-4D97-AC9C-114CF1714874}" type="slidenum">
              <a:rPr lang="en-US"/>
              <a:pPr/>
              <a:t>‹#›</a:t>
            </a:fld>
            <a:endParaRPr lang="en-US"/>
          </a:p>
        </p:txBody>
      </p:sp>
      <p:sp>
        <p:nvSpPr>
          <p:cNvPr id="1040" name="Rectangle 16"/>
          <p:cNvSpPr>
            <a:spLocks noChangeArrowheads="1"/>
          </p:cNvSpPr>
          <p:nvPr/>
        </p:nvSpPr>
        <p:spPr bwMode="auto">
          <a:xfrm>
            <a:off x="0" y="0"/>
            <a:ext cx="9144000" cy="390525"/>
          </a:xfrm>
          <a:prstGeom prst="rect">
            <a:avLst/>
          </a:prstGeom>
          <a:solidFill>
            <a:srgbClr val="FE1705"/>
          </a:solidFill>
          <a:ln w="9525">
            <a:solidFill>
              <a:schemeClr val="tx1"/>
            </a:solidFill>
            <a:miter lim="800000"/>
            <a:headEnd/>
            <a:tailEnd/>
          </a:ln>
          <a:effectLst/>
        </p:spPr>
        <p:txBody>
          <a:bodyPr wrap="none" anchor="ctr"/>
          <a:lstStyle/>
          <a:p>
            <a:pPr eaLnBrk="1" hangingPunct="1"/>
            <a:endParaRPr lang="en-US" sz="1800"/>
          </a:p>
        </p:txBody>
      </p:sp>
      <p:grpSp>
        <p:nvGrpSpPr>
          <p:cNvPr id="2" name="Group 33"/>
          <p:cNvGrpSpPr>
            <a:grpSpLocks/>
          </p:cNvGrpSpPr>
          <p:nvPr/>
        </p:nvGrpSpPr>
        <p:grpSpPr bwMode="auto">
          <a:xfrm>
            <a:off x="685800" y="6577013"/>
            <a:ext cx="1295400" cy="100012"/>
            <a:chOff x="432" y="4143"/>
            <a:chExt cx="816" cy="63"/>
          </a:xfrm>
        </p:grpSpPr>
        <p:sp>
          <p:nvSpPr>
            <p:cNvPr id="1062" name="Freeform 38"/>
            <p:cNvSpPr>
              <a:spLocks/>
            </p:cNvSpPr>
            <p:nvPr userDrawn="1"/>
          </p:nvSpPr>
          <p:spPr bwMode="auto">
            <a:xfrm>
              <a:off x="432" y="4143"/>
              <a:ext cx="71" cy="63"/>
            </a:xfrm>
            <a:custGeom>
              <a:avLst/>
              <a:gdLst/>
              <a:ahLst/>
              <a:cxnLst>
                <a:cxn ang="0">
                  <a:pos x="0" y="0"/>
                </a:cxn>
                <a:cxn ang="0">
                  <a:pos x="35" y="0"/>
                </a:cxn>
                <a:cxn ang="0">
                  <a:pos x="61" y="71"/>
                </a:cxn>
                <a:cxn ang="0">
                  <a:pos x="61" y="71"/>
                </a:cxn>
                <a:cxn ang="0">
                  <a:pos x="87" y="0"/>
                </a:cxn>
                <a:cxn ang="0">
                  <a:pos x="123" y="0"/>
                </a:cxn>
                <a:cxn ang="0">
                  <a:pos x="123" y="109"/>
                </a:cxn>
                <a:cxn ang="0">
                  <a:pos x="99" y="109"/>
                </a:cxn>
                <a:cxn ang="0">
                  <a:pos x="99" y="26"/>
                </a:cxn>
                <a:cxn ang="0">
                  <a:pos x="99" y="26"/>
                </a:cxn>
                <a:cxn ang="0">
                  <a:pos x="68" y="109"/>
                </a:cxn>
                <a:cxn ang="0">
                  <a:pos x="52" y="109"/>
                </a:cxn>
                <a:cxn ang="0">
                  <a:pos x="23" y="26"/>
                </a:cxn>
                <a:cxn ang="0">
                  <a:pos x="23" y="26"/>
                </a:cxn>
                <a:cxn ang="0">
                  <a:pos x="23" y="109"/>
                </a:cxn>
                <a:cxn ang="0">
                  <a:pos x="0" y="109"/>
                </a:cxn>
                <a:cxn ang="0">
                  <a:pos x="0" y="0"/>
                </a:cxn>
              </a:cxnLst>
              <a:rect l="0" t="0" r="r" b="b"/>
              <a:pathLst>
                <a:path w="123" h="109">
                  <a:moveTo>
                    <a:pt x="0" y="0"/>
                  </a:moveTo>
                  <a:lnTo>
                    <a:pt x="35" y="0"/>
                  </a:lnTo>
                  <a:lnTo>
                    <a:pt x="61" y="71"/>
                  </a:lnTo>
                  <a:lnTo>
                    <a:pt x="61" y="71"/>
                  </a:lnTo>
                  <a:lnTo>
                    <a:pt x="87" y="0"/>
                  </a:lnTo>
                  <a:lnTo>
                    <a:pt x="123" y="0"/>
                  </a:lnTo>
                  <a:lnTo>
                    <a:pt x="123" y="109"/>
                  </a:lnTo>
                  <a:lnTo>
                    <a:pt x="99" y="109"/>
                  </a:lnTo>
                  <a:lnTo>
                    <a:pt x="99" y="26"/>
                  </a:lnTo>
                  <a:lnTo>
                    <a:pt x="99" y="26"/>
                  </a:lnTo>
                  <a:lnTo>
                    <a:pt x="68" y="109"/>
                  </a:lnTo>
                  <a:lnTo>
                    <a:pt x="52" y="109"/>
                  </a:lnTo>
                  <a:lnTo>
                    <a:pt x="23" y="26"/>
                  </a:lnTo>
                  <a:lnTo>
                    <a:pt x="23" y="26"/>
                  </a:lnTo>
                  <a:lnTo>
                    <a:pt x="23" y="109"/>
                  </a:lnTo>
                  <a:lnTo>
                    <a:pt x="0" y="109"/>
                  </a:lnTo>
                  <a:lnTo>
                    <a:pt x="0" y="0"/>
                  </a:lnTo>
                  <a:close/>
                </a:path>
              </a:pathLst>
            </a:custGeom>
            <a:solidFill>
              <a:srgbClr val="EE2D00"/>
            </a:solidFill>
            <a:ln w="9525">
              <a:noFill/>
              <a:round/>
              <a:headEnd/>
              <a:tailEnd/>
            </a:ln>
          </p:spPr>
          <p:txBody>
            <a:bodyPr/>
            <a:lstStyle/>
            <a:p>
              <a:pPr eaLnBrk="1" hangingPunct="1">
                <a:defRPr/>
              </a:pPr>
              <a:endParaRPr lang="en-US" sz="1800">
                <a:latin typeface="Arial" pitchFamily="34" charset="0"/>
                <a:ea typeface="+mn-ea"/>
              </a:endParaRPr>
            </a:p>
          </p:txBody>
        </p:sp>
        <p:sp>
          <p:nvSpPr>
            <p:cNvPr id="1063" name="Freeform 39"/>
            <p:cNvSpPr>
              <a:spLocks noEditPoints="1"/>
            </p:cNvSpPr>
            <p:nvPr userDrawn="1"/>
          </p:nvSpPr>
          <p:spPr bwMode="auto">
            <a:xfrm>
              <a:off x="576" y="4143"/>
              <a:ext cx="67" cy="63"/>
            </a:xfrm>
            <a:custGeom>
              <a:avLst/>
              <a:gdLst/>
              <a:ahLst/>
              <a:cxnLst>
                <a:cxn ang="0">
                  <a:pos x="69" y="66"/>
                </a:cxn>
                <a:cxn ang="0">
                  <a:pos x="43" y="66"/>
                </a:cxn>
                <a:cxn ang="0">
                  <a:pos x="57" y="33"/>
                </a:cxn>
                <a:cxn ang="0">
                  <a:pos x="69" y="66"/>
                </a:cxn>
                <a:cxn ang="0">
                  <a:pos x="0" y="109"/>
                </a:cxn>
                <a:cxn ang="0">
                  <a:pos x="26" y="109"/>
                </a:cxn>
                <a:cxn ang="0">
                  <a:pos x="36" y="87"/>
                </a:cxn>
                <a:cxn ang="0">
                  <a:pos x="78" y="87"/>
                </a:cxn>
                <a:cxn ang="0">
                  <a:pos x="88" y="109"/>
                </a:cxn>
                <a:cxn ang="0">
                  <a:pos x="114" y="109"/>
                </a:cxn>
                <a:cxn ang="0">
                  <a:pos x="66" y="0"/>
                </a:cxn>
                <a:cxn ang="0">
                  <a:pos x="47" y="0"/>
                </a:cxn>
                <a:cxn ang="0">
                  <a:pos x="0" y="109"/>
                </a:cxn>
              </a:cxnLst>
              <a:rect l="0" t="0" r="r" b="b"/>
              <a:pathLst>
                <a:path w="114" h="109">
                  <a:moveTo>
                    <a:pt x="69" y="66"/>
                  </a:moveTo>
                  <a:lnTo>
                    <a:pt x="43" y="66"/>
                  </a:lnTo>
                  <a:lnTo>
                    <a:pt x="57" y="33"/>
                  </a:lnTo>
                  <a:lnTo>
                    <a:pt x="69" y="66"/>
                  </a:lnTo>
                  <a:close/>
                  <a:moveTo>
                    <a:pt x="0" y="109"/>
                  </a:moveTo>
                  <a:lnTo>
                    <a:pt x="26" y="109"/>
                  </a:lnTo>
                  <a:lnTo>
                    <a:pt x="36" y="87"/>
                  </a:lnTo>
                  <a:lnTo>
                    <a:pt x="78" y="87"/>
                  </a:lnTo>
                  <a:lnTo>
                    <a:pt x="88" y="109"/>
                  </a:lnTo>
                  <a:lnTo>
                    <a:pt x="114" y="109"/>
                  </a:lnTo>
                  <a:lnTo>
                    <a:pt x="66" y="0"/>
                  </a:lnTo>
                  <a:lnTo>
                    <a:pt x="47" y="0"/>
                  </a:lnTo>
                  <a:lnTo>
                    <a:pt x="0" y="109"/>
                  </a:lnTo>
                  <a:close/>
                </a:path>
              </a:pathLst>
            </a:custGeom>
            <a:solidFill>
              <a:srgbClr val="EE2D00"/>
            </a:solidFill>
            <a:ln w="9525">
              <a:noFill/>
              <a:round/>
              <a:headEnd/>
              <a:tailEnd/>
            </a:ln>
          </p:spPr>
          <p:txBody>
            <a:bodyPr/>
            <a:lstStyle/>
            <a:p>
              <a:pPr eaLnBrk="1" hangingPunct="1">
                <a:defRPr/>
              </a:pPr>
              <a:endParaRPr lang="en-US" sz="1800">
                <a:latin typeface="Arial" pitchFamily="34" charset="0"/>
                <a:ea typeface="+mn-ea"/>
              </a:endParaRPr>
            </a:p>
          </p:txBody>
        </p:sp>
        <p:sp>
          <p:nvSpPr>
            <p:cNvPr id="1064" name="Freeform 40"/>
            <p:cNvSpPr>
              <a:spLocks noEditPoints="1"/>
            </p:cNvSpPr>
            <p:nvPr userDrawn="1"/>
          </p:nvSpPr>
          <p:spPr bwMode="auto">
            <a:xfrm>
              <a:off x="716" y="4143"/>
              <a:ext cx="51" cy="63"/>
            </a:xfrm>
            <a:custGeom>
              <a:avLst/>
              <a:gdLst/>
              <a:ahLst/>
              <a:cxnLst>
                <a:cxn ang="0">
                  <a:pos x="10" y="9"/>
                </a:cxn>
                <a:cxn ang="0">
                  <a:pos x="17" y="9"/>
                </a:cxn>
                <a:cxn ang="0">
                  <a:pos x="25" y="14"/>
                </a:cxn>
                <a:cxn ang="0">
                  <a:pos x="16" y="19"/>
                </a:cxn>
                <a:cxn ang="0">
                  <a:pos x="10" y="19"/>
                </a:cxn>
                <a:cxn ang="0">
                  <a:pos x="10" y="9"/>
                </a:cxn>
                <a:cxn ang="0">
                  <a:pos x="0" y="46"/>
                </a:cxn>
                <a:cxn ang="0">
                  <a:pos x="10" y="46"/>
                </a:cxn>
                <a:cxn ang="0">
                  <a:pos x="10" y="28"/>
                </a:cxn>
                <a:cxn ang="0">
                  <a:pos x="15" y="28"/>
                </a:cxn>
                <a:cxn ang="0">
                  <a:pos x="25" y="46"/>
                </a:cxn>
                <a:cxn ang="0">
                  <a:pos x="37" y="46"/>
                </a:cxn>
                <a:cxn ang="0">
                  <a:pos x="26" y="27"/>
                </a:cxn>
                <a:cxn ang="0">
                  <a:pos x="36" y="14"/>
                </a:cxn>
                <a:cxn ang="0">
                  <a:pos x="18" y="0"/>
                </a:cxn>
                <a:cxn ang="0">
                  <a:pos x="0" y="0"/>
                </a:cxn>
                <a:cxn ang="0">
                  <a:pos x="0" y="46"/>
                </a:cxn>
              </a:cxnLst>
              <a:rect l="0" t="0" r="r" b="b"/>
              <a:pathLst>
                <a:path w="37" h="46">
                  <a:moveTo>
                    <a:pt x="10" y="9"/>
                  </a:moveTo>
                  <a:cubicBezTo>
                    <a:pt x="17" y="9"/>
                    <a:pt x="17" y="9"/>
                    <a:pt x="17" y="9"/>
                  </a:cubicBezTo>
                  <a:cubicBezTo>
                    <a:pt x="21" y="9"/>
                    <a:pt x="25" y="9"/>
                    <a:pt x="25" y="14"/>
                  </a:cubicBezTo>
                  <a:cubicBezTo>
                    <a:pt x="25" y="19"/>
                    <a:pt x="20" y="19"/>
                    <a:pt x="16" y="19"/>
                  </a:cubicBezTo>
                  <a:cubicBezTo>
                    <a:pt x="10" y="19"/>
                    <a:pt x="10" y="19"/>
                    <a:pt x="10" y="19"/>
                  </a:cubicBezTo>
                  <a:lnTo>
                    <a:pt x="10" y="9"/>
                  </a:lnTo>
                  <a:close/>
                  <a:moveTo>
                    <a:pt x="0" y="46"/>
                  </a:moveTo>
                  <a:cubicBezTo>
                    <a:pt x="10" y="46"/>
                    <a:pt x="10" y="46"/>
                    <a:pt x="10" y="46"/>
                  </a:cubicBezTo>
                  <a:cubicBezTo>
                    <a:pt x="10" y="28"/>
                    <a:pt x="10" y="28"/>
                    <a:pt x="10" y="28"/>
                  </a:cubicBezTo>
                  <a:cubicBezTo>
                    <a:pt x="15" y="28"/>
                    <a:pt x="15" y="28"/>
                    <a:pt x="15" y="28"/>
                  </a:cubicBezTo>
                  <a:cubicBezTo>
                    <a:pt x="25" y="46"/>
                    <a:pt x="25" y="46"/>
                    <a:pt x="25" y="46"/>
                  </a:cubicBezTo>
                  <a:cubicBezTo>
                    <a:pt x="37" y="46"/>
                    <a:pt x="37" y="46"/>
                    <a:pt x="37" y="46"/>
                  </a:cubicBezTo>
                  <a:cubicBezTo>
                    <a:pt x="26" y="27"/>
                    <a:pt x="26" y="27"/>
                    <a:pt x="26" y="27"/>
                  </a:cubicBezTo>
                  <a:cubicBezTo>
                    <a:pt x="32" y="26"/>
                    <a:pt x="36" y="21"/>
                    <a:pt x="36" y="14"/>
                  </a:cubicBezTo>
                  <a:cubicBezTo>
                    <a:pt x="36" y="3"/>
                    <a:pt x="28" y="0"/>
                    <a:pt x="18" y="0"/>
                  </a:cubicBezTo>
                  <a:cubicBezTo>
                    <a:pt x="0" y="0"/>
                    <a:pt x="0" y="0"/>
                    <a:pt x="0" y="0"/>
                  </a:cubicBezTo>
                  <a:lnTo>
                    <a:pt x="0" y="46"/>
                  </a:lnTo>
                  <a:close/>
                </a:path>
              </a:pathLst>
            </a:custGeom>
            <a:solidFill>
              <a:srgbClr val="EE2D00"/>
            </a:solidFill>
            <a:ln w="9525">
              <a:noFill/>
              <a:round/>
              <a:headEnd/>
              <a:tailEnd/>
            </a:ln>
          </p:spPr>
          <p:txBody>
            <a:bodyPr/>
            <a:lstStyle/>
            <a:p>
              <a:pPr eaLnBrk="1" hangingPunct="1">
                <a:defRPr/>
              </a:pPr>
              <a:endParaRPr lang="en-US" sz="1800">
                <a:latin typeface="Arial" pitchFamily="34" charset="0"/>
                <a:ea typeface="+mn-ea"/>
              </a:endParaRPr>
            </a:p>
          </p:txBody>
        </p:sp>
        <p:sp>
          <p:nvSpPr>
            <p:cNvPr id="1065" name="Freeform 41"/>
            <p:cNvSpPr>
              <a:spLocks/>
            </p:cNvSpPr>
            <p:nvPr userDrawn="1"/>
          </p:nvSpPr>
          <p:spPr bwMode="auto">
            <a:xfrm>
              <a:off x="840" y="4143"/>
              <a:ext cx="64" cy="63"/>
            </a:xfrm>
            <a:custGeom>
              <a:avLst/>
              <a:gdLst/>
              <a:ahLst/>
              <a:cxnLst>
                <a:cxn ang="0">
                  <a:pos x="0" y="0"/>
                </a:cxn>
                <a:cxn ang="0">
                  <a:pos x="28" y="0"/>
                </a:cxn>
                <a:cxn ang="0">
                  <a:pos x="54" y="71"/>
                </a:cxn>
                <a:cxn ang="0">
                  <a:pos x="54" y="71"/>
                </a:cxn>
                <a:cxn ang="0">
                  <a:pos x="83" y="0"/>
                </a:cxn>
                <a:cxn ang="0">
                  <a:pos x="109" y="0"/>
                </a:cxn>
                <a:cxn ang="0">
                  <a:pos x="64" y="109"/>
                </a:cxn>
                <a:cxn ang="0">
                  <a:pos x="45" y="109"/>
                </a:cxn>
                <a:cxn ang="0">
                  <a:pos x="0" y="0"/>
                </a:cxn>
              </a:cxnLst>
              <a:rect l="0" t="0" r="r" b="b"/>
              <a:pathLst>
                <a:path w="109" h="109">
                  <a:moveTo>
                    <a:pt x="0" y="0"/>
                  </a:moveTo>
                  <a:lnTo>
                    <a:pt x="28" y="0"/>
                  </a:lnTo>
                  <a:lnTo>
                    <a:pt x="54" y="71"/>
                  </a:lnTo>
                  <a:lnTo>
                    <a:pt x="54" y="71"/>
                  </a:lnTo>
                  <a:lnTo>
                    <a:pt x="83" y="0"/>
                  </a:lnTo>
                  <a:lnTo>
                    <a:pt x="109" y="0"/>
                  </a:lnTo>
                  <a:lnTo>
                    <a:pt x="64" y="109"/>
                  </a:lnTo>
                  <a:lnTo>
                    <a:pt x="45" y="109"/>
                  </a:lnTo>
                  <a:lnTo>
                    <a:pt x="0" y="0"/>
                  </a:lnTo>
                  <a:close/>
                </a:path>
              </a:pathLst>
            </a:custGeom>
            <a:solidFill>
              <a:srgbClr val="EE2D00"/>
            </a:solidFill>
            <a:ln w="9525">
              <a:noFill/>
              <a:round/>
              <a:headEnd/>
              <a:tailEnd/>
            </a:ln>
          </p:spPr>
          <p:txBody>
            <a:bodyPr/>
            <a:lstStyle/>
            <a:p>
              <a:pPr eaLnBrk="1" hangingPunct="1">
                <a:defRPr/>
              </a:pPr>
              <a:endParaRPr lang="en-US" sz="1800">
                <a:latin typeface="Arial" pitchFamily="34" charset="0"/>
                <a:ea typeface="+mn-ea"/>
              </a:endParaRPr>
            </a:p>
          </p:txBody>
        </p:sp>
        <p:sp>
          <p:nvSpPr>
            <p:cNvPr id="1066" name="Freeform 42"/>
            <p:cNvSpPr>
              <a:spLocks/>
            </p:cNvSpPr>
            <p:nvPr userDrawn="1"/>
          </p:nvSpPr>
          <p:spPr bwMode="auto">
            <a:xfrm>
              <a:off x="977" y="4143"/>
              <a:ext cx="45" cy="63"/>
            </a:xfrm>
            <a:custGeom>
              <a:avLst/>
              <a:gdLst/>
              <a:ahLst/>
              <a:cxnLst>
                <a:cxn ang="0">
                  <a:pos x="0" y="0"/>
                </a:cxn>
                <a:cxn ang="0">
                  <a:pos x="73" y="0"/>
                </a:cxn>
                <a:cxn ang="0">
                  <a:pos x="73" y="24"/>
                </a:cxn>
                <a:cxn ang="0">
                  <a:pos x="24" y="24"/>
                </a:cxn>
                <a:cxn ang="0">
                  <a:pos x="24" y="43"/>
                </a:cxn>
                <a:cxn ang="0">
                  <a:pos x="71" y="43"/>
                </a:cxn>
                <a:cxn ang="0">
                  <a:pos x="71" y="66"/>
                </a:cxn>
                <a:cxn ang="0">
                  <a:pos x="24" y="66"/>
                </a:cxn>
                <a:cxn ang="0">
                  <a:pos x="24" y="87"/>
                </a:cxn>
                <a:cxn ang="0">
                  <a:pos x="78" y="87"/>
                </a:cxn>
                <a:cxn ang="0">
                  <a:pos x="78" y="109"/>
                </a:cxn>
                <a:cxn ang="0">
                  <a:pos x="0" y="109"/>
                </a:cxn>
                <a:cxn ang="0">
                  <a:pos x="0" y="0"/>
                </a:cxn>
              </a:cxnLst>
              <a:rect l="0" t="0" r="r" b="b"/>
              <a:pathLst>
                <a:path w="78" h="109">
                  <a:moveTo>
                    <a:pt x="0" y="0"/>
                  </a:moveTo>
                  <a:lnTo>
                    <a:pt x="73" y="0"/>
                  </a:lnTo>
                  <a:lnTo>
                    <a:pt x="73" y="24"/>
                  </a:lnTo>
                  <a:lnTo>
                    <a:pt x="24" y="24"/>
                  </a:lnTo>
                  <a:lnTo>
                    <a:pt x="24" y="43"/>
                  </a:lnTo>
                  <a:lnTo>
                    <a:pt x="71" y="43"/>
                  </a:lnTo>
                  <a:lnTo>
                    <a:pt x="71" y="66"/>
                  </a:lnTo>
                  <a:lnTo>
                    <a:pt x="24" y="66"/>
                  </a:lnTo>
                  <a:lnTo>
                    <a:pt x="24" y="87"/>
                  </a:lnTo>
                  <a:lnTo>
                    <a:pt x="78" y="87"/>
                  </a:lnTo>
                  <a:lnTo>
                    <a:pt x="78" y="109"/>
                  </a:lnTo>
                  <a:lnTo>
                    <a:pt x="0" y="109"/>
                  </a:lnTo>
                  <a:lnTo>
                    <a:pt x="0" y="0"/>
                  </a:lnTo>
                  <a:close/>
                </a:path>
              </a:pathLst>
            </a:custGeom>
            <a:solidFill>
              <a:srgbClr val="EE2D00"/>
            </a:solidFill>
            <a:ln w="9525">
              <a:noFill/>
              <a:round/>
              <a:headEnd/>
              <a:tailEnd/>
            </a:ln>
          </p:spPr>
          <p:txBody>
            <a:bodyPr/>
            <a:lstStyle/>
            <a:p>
              <a:pPr eaLnBrk="1" hangingPunct="1">
                <a:defRPr/>
              </a:pPr>
              <a:endParaRPr lang="en-US" sz="1800">
                <a:latin typeface="Arial" pitchFamily="34" charset="0"/>
                <a:ea typeface="+mn-ea"/>
              </a:endParaRPr>
            </a:p>
          </p:txBody>
        </p:sp>
        <p:sp>
          <p:nvSpPr>
            <p:cNvPr id="1067" name="Freeform 43"/>
            <p:cNvSpPr>
              <a:spLocks/>
            </p:cNvSpPr>
            <p:nvPr userDrawn="1"/>
          </p:nvSpPr>
          <p:spPr bwMode="auto">
            <a:xfrm>
              <a:off x="1094" y="4143"/>
              <a:ext cx="43" cy="63"/>
            </a:xfrm>
            <a:custGeom>
              <a:avLst/>
              <a:gdLst/>
              <a:ahLst/>
              <a:cxnLst>
                <a:cxn ang="0">
                  <a:pos x="0" y="0"/>
                </a:cxn>
                <a:cxn ang="0">
                  <a:pos x="26" y="0"/>
                </a:cxn>
                <a:cxn ang="0">
                  <a:pos x="26" y="87"/>
                </a:cxn>
                <a:cxn ang="0">
                  <a:pos x="71" y="87"/>
                </a:cxn>
                <a:cxn ang="0">
                  <a:pos x="71" y="109"/>
                </a:cxn>
                <a:cxn ang="0">
                  <a:pos x="0" y="109"/>
                </a:cxn>
                <a:cxn ang="0">
                  <a:pos x="0" y="0"/>
                </a:cxn>
              </a:cxnLst>
              <a:rect l="0" t="0" r="r" b="b"/>
              <a:pathLst>
                <a:path w="71" h="109">
                  <a:moveTo>
                    <a:pt x="0" y="0"/>
                  </a:moveTo>
                  <a:lnTo>
                    <a:pt x="26" y="0"/>
                  </a:lnTo>
                  <a:lnTo>
                    <a:pt x="26" y="87"/>
                  </a:lnTo>
                  <a:lnTo>
                    <a:pt x="71" y="87"/>
                  </a:lnTo>
                  <a:lnTo>
                    <a:pt x="71" y="109"/>
                  </a:lnTo>
                  <a:lnTo>
                    <a:pt x="0" y="109"/>
                  </a:lnTo>
                  <a:lnTo>
                    <a:pt x="0" y="0"/>
                  </a:lnTo>
                  <a:close/>
                </a:path>
              </a:pathLst>
            </a:custGeom>
            <a:solidFill>
              <a:srgbClr val="EE2D00"/>
            </a:solidFill>
            <a:ln w="9525">
              <a:noFill/>
              <a:round/>
              <a:headEnd/>
              <a:tailEnd/>
            </a:ln>
          </p:spPr>
          <p:txBody>
            <a:bodyPr/>
            <a:lstStyle/>
            <a:p>
              <a:pPr eaLnBrk="1" hangingPunct="1">
                <a:defRPr/>
              </a:pPr>
              <a:endParaRPr lang="en-US" sz="1800">
                <a:latin typeface="Arial" pitchFamily="34" charset="0"/>
                <a:ea typeface="+mn-ea"/>
              </a:endParaRPr>
            </a:p>
          </p:txBody>
        </p:sp>
        <p:sp>
          <p:nvSpPr>
            <p:cNvPr id="1068" name="Freeform 44"/>
            <p:cNvSpPr>
              <a:spLocks/>
            </p:cNvSpPr>
            <p:nvPr userDrawn="1"/>
          </p:nvSpPr>
          <p:spPr bwMode="auto">
            <a:xfrm>
              <a:off x="1208" y="4143"/>
              <a:ext cx="40" cy="63"/>
            </a:xfrm>
            <a:custGeom>
              <a:avLst/>
              <a:gdLst/>
              <a:ahLst/>
              <a:cxnLst>
                <a:cxn ang="0">
                  <a:pos x="0" y="0"/>
                </a:cxn>
                <a:cxn ang="0">
                  <a:pos x="26" y="0"/>
                </a:cxn>
                <a:cxn ang="0">
                  <a:pos x="26" y="87"/>
                </a:cxn>
                <a:cxn ang="0">
                  <a:pos x="69" y="87"/>
                </a:cxn>
                <a:cxn ang="0">
                  <a:pos x="69" y="109"/>
                </a:cxn>
                <a:cxn ang="0">
                  <a:pos x="0" y="109"/>
                </a:cxn>
                <a:cxn ang="0">
                  <a:pos x="0" y="0"/>
                </a:cxn>
              </a:cxnLst>
              <a:rect l="0" t="0" r="r" b="b"/>
              <a:pathLst>
                <a:path w="69" h="109">
                  <a:moveTo>
                    <a:pt x="0" y="0"/>
                  </a:moveTo>
                  <a:lnTo>
                    <a:pt x="26" y="0"/>
                  </a:lnTo>
                  <a:lnTo>
                    <a:pt x="26" y="87"/>
                  </a:lnTo>
                  <a:lnTo>
                    <a:pt x="69" y="87"/>
                  </a:lnTo>
                  <a:lnTo>
                    <a:pt x="69" y="109"/>
                  </a:lnTo>
                  <a:lnTo>
                    <a:pt x="0" y="109"/>
                  </a:lnTo>
                  <a:lnTo>
                    <a:pt x="0" y="0"/>
                  </a:lnTo>
                  <a:close/>
                </a:path>
              </a:pathLst>
            </a:custGeom>
            <a:solidFill>
              <a:srgbClr val="EE2D00"/>
            </a:solidFill>
            <a:ln w="9525">
              <a:noFill/>
              <a:round/>
              <a:headEnd/>
              <a:tailEnd/>
            </a:ln>
          </p:spPr>
          <p:txBody>
            <a:bodyPr/>
            <a:lstStyle/>
            <a:p>
              <a:pPr eaLnBrk="1" hangingPunct="1">
                <a:defRPr/>
              </a:pPr>
              <a:endParaRPr lang="en-US" sz="1800">
                <a:latin typeface="Arial" pitchFamily="34" charset="0"/>
                <a:ea typeface="+mn-ea"/>
              </a:endParaRPr>
            </a:p>
          </p:txBody>
        </p:sp>
      </p:grpSp>
      <p:grpSp>
        <p:nvGrpSpPr>
          <p:cNvPr id="3" name="Group 24"/>
          <p:cNvGrpSpPr>
            <a:grpSpLocks/>
          </p:cNvGrpSpPr>
          <p:nvPr/>
        </p:nvGrpSpPr>
        <p:grpSpPr bwMode="auto">
          <a:xfrm>
            <a:off x="2663825" y="3114675"/>
            <a:ext cx="3708400" cy="285750"/>
            <a:chOff x="3388" y="402"/>
            <a:chExt cx="1947" cy="150"/>
          </a:xfrm>
        </p:grpSpPr>
        <p:sp>
          <p:nvSpPr>
            <p:cNvPr id="26" name="Freeform 39"/>
            <p:cNvSpPr>
              <a:spLocks/>
            </p:cNvSpPr>
            <p:nvPr userDrawn="1"/>
          </p:nvSpPr>
          <p:spPr bwMode="auto">
            <a:xfrm>
              <a:off x="3388" y="407"/>
              <a:ext cx="162" cy="145"/>
            </a:xfrm>
            <a:custGeom>
              <a:avLst/>
              <a:gdLst>
                <a:gd name="T0" fmla="*/ 0 w 123"/>
                <a:gd name="T1" fmla="*/ 0 h 109"/>
                <a:gd name="T2" fmla="*/ 35 w 123"/>
                <a:gd name="T3" fmla="*/ 0 h 109"/>
                <a:gd name="T4" fmla="*/ 61 w 123"/>
                <a:gd name="T5" fmla="*/ 71 h 109"/>
                <a:gd name="T6" fmla="*/ 61 w 123"/>
                <a:gd name="T7" fmla="*/ 71 h 109"/>
                <a:gd name="T8" fmla="*/ 87 w 123"/>
                <a:gd name="T9" fmla="*/ 0 h 109"/>
                <a:gd name="T10" fmla="*/ 123 w 123"/>
                <a:gd name="T11" fmla="*/ 0 h 109"/>
                <a:gd name="T12" fmla="*/ 123 w 123"/>
                <a:gd name="T13" fmla="*/ 109 h 109"/>
                <a:gd name="T14" fmla="*/ 99 w 123"/>
                <a:gd name="T15" fmla="*/ 109 h 109"/>
                <a:gd name="T16" fmla="*/ 99 w 123"/>
                <a:gd name="T17" fmla="*/ 26 h 109"/>
                <a:gd name="T18" fmla="*/ 99 w 123"/>
                <a:gd name="T19" fmla="*/ 26 h 109"/>
                <a:gd name="T20" fmla="*/ 68 w 123"/>
                <a:gd name="T21" fmla="*/ 109 h 109"/>
                <a:gd name="T22" fmla="*/ 52 w 123"/>
                <a:gd name="T23" fmla="*/ 109 h 109"/>
                <a:gd name="T24" fmla="*/ 23 w 123"/>
                <a:gd name="T25" fmla="*/ 26 h 109"/>
                <a:gd name="T26" fmla="*/ 23 w 123"/>
                <a:gd name="T27" fmla="*/ 26 h 109"/>
                <a:gd name="T28" fmla="*/ 23 w 123"/>
                <a:gd name="T29" fmla="*/ 109 h 109"/>
                <a:gd name="T30" fmla="*/ 0 w 123"/>
                <a:gd name="T31" fmla="*/ 109 h 109"/>
                <a:gd name="T32" fmla="*/ 0 w 123"/>
                <a:gd name="T33" fmla="*/ 0 h 1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3"/>
                <a:gd name="T52" fmla="*/ 0 h 109"/>
                <a:gd name="T53" fmla="*/ 123 w 123"/>
                <a:gd name="T54" fmla="*/ 109 h 10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3" h="109">
                  <a:moveTo>
                    <a:pt x="0" y="0"/>
                  </a:moveTo>
                  <a:lnTo>
                    <a:pt x="35" y="0"/>
                  </a:lnTo>
                  <a:lnTo>
                    <a:pt x="61" y="71"/>
                  </a:lnTo>
                  <a:lnTo>
                    <a:pt x="87" y="0"/>
                  </a:lnTo>
                  <a:lnTo>
                    <a:pt x="123" y="0"/>
                  </a:lnTo>
                  <a:lnTo>
                    <a:pt x="123" y="109"/>
                  </a:lnTo>
                  <a:lnTo>
                    <a:pt x="99" y="109"/>
                  </a:lnTo>
                  <a:lnTo>
                    <a:pt x="99" y="26"/>
                  </a:lnTo>
                  <a:lnTo>
                    <a:pt x="68" y="109"/>
                  </a:lnTo>
                  <a:lnTo>
                    <a:pt x="52" y="109"/>
                  </a:lnTo>
                  <a:lnTo>
                    <a:pt x="23" y="26"/>
                  </a:lnTo>
                  <a:lnTo>
                    <a:pt x="23" y="109"/>
                  </a:lnTo>
                  <a:lnTo>
                    <a:pt x="0" y="109"/>
                  </a:lnTo>
                  <a:lnTo>
                    <a:pt x="0" y="0"/>
                  </a:lnTo>
                  <a:close/>
                </a:path>
              </a:pathLst>
            </a:custGeom>
            <a:solidFill>
              <a:srgbClr val="EE2D00"/>
            </a:solidFill>
            <a:ln w="9525">
              <a:noFill/>
              <a:round/>
              <a:headEnd/>
              <a:tailEnd/>
            </a:ln>
          </p:spPr>
          <p:txBody>
            <a:bodyPr/>
            <a:lstStyle/>
            <a:p>
              <a:endParaRPr lang="en-US"/>
            </a:p>
          </p:txBody>
        </p:sp>
        <p:sp>
          <p:nvSpPr>
            <p:cNvPr id="27" name="Freeform 40"/>
            <p:cNvSpPr>
              <a:spLocks noEditPoints="1"/>
            </p:cNvSpPr>
            <p:nvPr userDrawn="1"/>
          </p:nvSpPr>
          <p:spPr bwMode="auto">
            <a:xfrm>
              <a:off x="3718" y="407"/>
              <a:ext cx="151" cy="145"/>
            </a:xfrm>
            <a:custGeom>
              <a:avLst/>
              <a:gdLst>
                <a:gd name="T0" fmla="*/ 69 w 114"/>
                <a:gd name="T1" fmla="*/ 66 h 109"/>
                <a:gd name="T2" fmla="*/ 43 w 114"/>
                <a:gd name="T3" fmla="*/ 66 h 109"/>
                <a:gd name="T4" fmla="*/ 57 w 114"/>
                <a:gd name="T5" fmla="*/ 33 h 109"/>
                <a:gd name="T6" fmla="*/ 69 w 114"/>
                <a:gd name="T7" fmla="*/ 66 h 109"/>
                <a:gd name="T8" fmla="*/ 0 w 114"/>
                <a:gd name="T9" fmla="*/ 109 h 109"/>
                <a:gd name="T10" fmla="*/ 26 w 114"/>
                <a:gd name="T11" fmla="*/ 109 h 109"/>
                <a:gd name="T12" fmla="*/ 36 w 114"/>
                <a:gd name="T13" fmla="*/ 87 h 109"/>
                <a:gd name="T14" fmla="*/ 78 w 114"/>
                <a:gd name="T15" fmla="*/ 87 h 109"/>
                <a:gd name="T16" fmla="*/ 88 w 114"/>
                <a:gd name="T17" fmla="*/ 109 h 109"/>
                <a:gd name="T18" fmla="*/ 114 w 114"/>
                <a:gd name="T19" fmla="*/ 109 h 109"/>
                <a:gd name="T20" fmla="*/ 66 w 114"/>
                <a:gd name="T21" fmla="*/ 0 h 109"/>
                <a:gd name="T22" fmla="*/ 47 w 114"/>
                <a:gd name="T23" fmla="*/ 0 h 109"/>
                <a:gd name="T24" fmla="*/ 0 w 114"/>
                <a:gd name="T25" fmla="*/ 109 h 1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4"/>
                <a:gd name="T40" fmla="*/ 0 h 109"/>
                <a:gd name="T41" fmla="*/ 114 w 114"/>
                <a:gd name="T42" fmla="*/ 109 h 1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4" h="109">
                  <a:moveTo>
                    <a:pt x="69" y="66"/>
                  </a:moveTo>
                  <a:lnTo>
                    <a:pt x="43" y="66"/>
                  </a:lnTo>
                  <a:lnTo>
                    <a:pt x="57" y="33"/>
                  </a:lnTo>
                  <a:lnTo>
                    <a:pt x="69" y="66"/>
                  </a:lnTo>
                  <a:close/>
                  <a:moveTo>
                    <a:pt x="0" y="109"/>
                  </a:moveTo>
                  <a:lnTo>
                    <a:pt x="26" y="109"/>
                  </a:lnTo>
                  <a:lnTo>
                    <a:pt x="36" y="87"/>
                  </a:lnTo>
                  <a:lnTo>
                    <a:pt x="78" y="87"/>
                  </a:lnTo>
                  <a:lnTo>
                    <a:pt x="88" y="109"/>
                  </a:lnTo>
                  <a:lnTo>
                    <a:pt x="114" y="109"/>
                  </a:lnTo>
                  <a:lnTo>
                    <a:pt x="66" y="0"/>
                  </a:lnTo>
                  <a:lnTo>
                    <a:pt x="47" y="0"/>
                  </a:lnTo>
                  <a:lnTo>
                    <a:pt x="0" y="109"/>
                  </a:lnTo>
                  <a:close/>
                </a:path>
              </a:pathLst>
            </a:custGeom>
            <a:solidFill>
              <a:srgbClr val="EE2D00"/>
            </a:solidFill>
            <a:ln w="9525">
              <a:noFill/>
              <a:round/>
              <a:headEnd/>
              <a:tailEnd/>
            </a:ln>
          </p:spPr>
          <p:txBody>
            <a:bodyPr/>
            <a:lstStyle/>
            <a:p>
              <a:endParaRPr lang="en-US"/>
            </a:p>
          </p:txBody>
        </p:sp>
        <p:sp>
          <p:nvSpPr>
            <p:cNvPr id="28" name="Freeform 41"/>
            <p:cNvSpPr>
              <a:spLocks noEditPoints="1"/>
            </p:cNvSpPr>
            <p:nvPr userDrawn="1"/>
          </p:nvSpPr>
          <p:spPr bwMode="auto">
            <a:xfrm>
              <a:off x="4038" y="407"/>
              <a:ext cx="115" cy="145"/>
            </a:xfrm>
            <a:custGeom>
              <a:avLst/>
              <a:gdLst>
                <a:gd name="T0" fmla="*/ 10 w 37"/>
                <a:gd name="T1" fmla="*/ 9 h 46"/>
                <a:gd name="T2" fmla="*/ 17 w 37"/>
                <a:gd name="T3" fmla="*/ 9 h 46"/>
                <a:gd name="T4" fmla="*/ 25 w 37"/>
                <a:gd name="T5" fmla="*/ 14 h 46"/>
                <a:gd name="T6" fmla="*/ 16 w 37"/>
                <a:gd name="T7" fmla="*/ 19 h 46"/>
                <a:gd name="T8" fmla="*/ 10 w 37"/>
                <a:gd name="T9" fmla="*/ 19 h 46"/>
                <a:gd name="T10" fmla="*/ 10 w 37"/>
                <a:gd name="T11" fmla="*/ 9 h 46"/>
                <a:gd name="T12" fmla="*/ 0 w 37"/>
                <a:gd name="T13" fmla="*/ 46 h 46"/>
                <a:gd name="T14" fmla="*/ 10 w 37"/>
                <a:gd name="T15" fmla="*/ 46 h 46"/>
                <a:gd name="T16" fmla="*/ 10 w 37"/>
                <a:gd name="T17" fmla="*/ 28 h 46"/>
                <a:gd name="T18" fmla="*/ 15 w 37"/>
                <a:gd name="T19" fmla="*/ 28 h 46"/>
                <a:gd name="T20" fmla="*/ 25 w 37"/>
                <a:gd name="T21" fmla="*/ 46 h 46"/>
                <a:gd name="T22" fmla="*/ 37 w 37"/>
                <a:gd name="T23" fmla="*/ 46 h 46"/>
                <a:gd name="T24" fmla="*/ 26 w 37"/>
                <a:gd name="T25" fmla="*/ 27 h 46"/>
                <a:gd name="T26" fmla="*/ 36 w 37"/>
                <a:gd name="T27" fmla="*/ 14 h 46"/>
                <a:gd name="T28" fmla="*/ 18 w 37"/>
                <a:gd name="T29" fmla="*/ 0 h 46"/>
                <a:gd name="T30" fmla="*/ 0 w 37"/>
                <a:gd name="T31" fmla="*/ 0 h 46"/>
                <a:gd name="T32" fmla="*/ 0 w 37"/>
                <a:gd name="T33" fmla="*/ 46 h 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46"/>
                <a:gd name="T53" fmla="*/ 37 w 37"/>
                <a:gd name="T54" fmla="*/ 46 h 4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46">
                  <a:moveTo>
                    <a:pt x="10" y="9"/>
                  </a:moveTo>
                  <a:cubicBezTo>
                    <a:pt x="17" y="9"/>
                    <a:pt x="17" y="9"/>
                    <a:pt x="17" y="9"/>
                  </a:cubicBezTo>
                  <a:cubicBezTo>
                    <a:pt x="21" y="9"/>
                    <a:pt x="25" y="9"/>
                    <a:pt x="25" y="14"/>
                  </a:cubicBezTo>
                  <a:cubicBezTo>
                    <a:pt x="25" y="19"/>
                    <a:pt x="20" y="19"/>
                    <a:pt x="16" y="19"/>
                  </a:cubicBezTo>
                  <a:cubicBezTo>
                    <a:pt x="10" y="19"/>
                    <a:pt x="10" y="19"/>
                    <a:pt x="10" y="19"/>
                  </a:cubicBezTo>
                  <a:lnTo>
                    <a:pt x="10" y="9"/>
                  </a:lnTo>
                  <a:close/>
                  <a:moveTo>
                    <a:pt x="0" y="46"/>
                  </a:moveTo>
                  <a:cubicBezTo>
                    <a:pt x="10" y="46"/>
                    <a:pt x="10" y="46"/>
                    <a:pt x="10" y="46"/>
                  </a:cubicBezTo>
                  <a:cubicBezTo>
                    <a:pt x="10" y="28"/>
                    <a:pt x="10" y="28"/>
                    <a:pt x="10" y="28"/>
                  </a:cubicBezTo>
                  <a:cubicBezTo>
                    <a:pt x="15" y="28"/>
                    <a:pt x="15" y="28"/>
                    <a:pt x="15" y="28"/>
                  </a:cubicBezTo>
                  <a:cubicBezTo>
                    <a:pt x="25" y="46"/>
                    <a:pt x="25" y="46"/>
                    <a:pt x="25" y="46"/>
                  </a:cubicBezTo>
                  <a:cubicBezTo>
                    <a:pt x="37" y="46"/>
                    <a:pt x="37" y="46"/>
                    <a:pt x="37" y="46"/>
                  </a:cubicBezTo>
                  <a:cubicBezTo>
                    <a:pt x="26" y="27"/>
                    <a:pt x="26" y="27"/>
                    <a:pt x="26" y="27"/>
                  </a:cubicBezTo>
                  <a:cubicBezTo>
                    <a:pt x="32" y="26"/>
                    <a:pt x="36" y="21"/>
                    <a:pt x="36" y="14"/>
                  </a:cubicBezTo>
                  <a:cubicBezTo>
                    <a:pt x="36" y="3"/>
                    <a:pt x="28" y="0"/>
                    <a:pt x="18" y="0"/>
                  </a:cubicBezTo>
                  <a:cubicBezTo>
                    <a:pt x="0" y="0"/>
                    <a:pt x="0" y="0"/>
                    <a:pt x="0" y="0"/>
                  </a:cubicBezTo>
                  <a:lnTo>
                    <a:pt x="0" y="46"/>
                  </a:lnTo>
                  <a:close/>
                </a:path>
              </a:pathLst>
            </a:custGeom>
            <a:solidFill>
              <a:srgbClr val="EE2D00"/>
            </a:solidFill>
            <a:ln w="9525">
              <a:noFill/>
              <a:round/>
              <a:headEnd/>
              <a:tailEnd/>
            </a:ln>
          </p:spPr>
          <p:txBody>
            <a:bodyPr/>
            <a:lstStyle/>
            <a:p>
              <a:endParaRPr lang="en-US"/>
            </a:p>
          </p:txBody>
        </p:sp>
        <p:sp>
          <p:nvSpPr>
            <p:cNvPr id="29" name="Freeform 42"/>
            <p:cNvSpPr>
              <a:spLocks/>
            </p:cNvSpPr>
            <p:nvPr userDrawn="1"/>
          </p:nvSpPr>
          <p:spPr bwMode="auto">
            <a:xfrm>
              <a:off x="4321" y="407"/>
              <a:ext cx="145" cy="145"/>
            </a:xfrm>
            <a:custGeom>
              <a:avLst/>
              <a:gdLst>
                <a:gd name="T0" fmla="*/ 0 w 109"/>
                <a:gd name="T1" fmla="*/ 0 h 109"/>
                <a:gd name="T2" fmla="*/ 28 w 109"/>
                <a:gd name="T3" fmla="*/ 0 h 109"/>
                <a:gd name="T4" fmla="*/ 54 w 109"/>
                <a:gd name="T5" fmla="*/ 71 h 109"/>
                <a:gd name="T6" fmla="*/ 54 w 109"/>
                <a:gd name="T7" fmla="*/ 71 h 109"/>
                <a:gd name="T8" fmla="*/ 83 w 109"/>
                <a:gd name="T9" fmla="*/ 0 h 109"/>
                <a:gd name="T10" fmla="*/ 109 w 109"/>
                <a:gd name="T11" fmla="*/ 0 h 109"/>
                <a:gd name="T12" fmla="*/ 64 w 109"/>
                <a:gd name="T13" fmla="*/ 109 h 109"/>
                <a:gd name="T14" fmla="*/ 45 w 109"/>
                <a:gd name="T15" fmla="*/ 109 h 109"/>
                <a:gd name="T16" fmla="*/ 0 w 109"/>
                <a:gd name="T17" fmla="*/ 0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9"/>
                <a:gd name="T28" fmla="*/ 0 h 109"/>
                <a:gd name="T29" fmla="*/ 109 w 109"/>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9" h="109">
                  <a:moveTo>
                    <a:pt x="0" y="0"/>
                  </a:moveTo>
                  <a:lnTo>
                    <a:pt x="28" y="0"/>
                  </a:lnTo>
                  <a:lnTo>
                    <a:pt x="54" y="71"/>
                  </a:lnTo>
                  <a:lnTo>
                    <a:pt x="83" y="0"/>
                  </a:lnTo>
                  <a:lnTo>
                    <a:pt x="109" y="0"/>
                  </a:lnTo>
                  <a:lnTo>
                    <a:pt x="64" y="109"/>
                  </a:lnTo>
                  <a:lnTo>
                    <a:pt x="45" y="109"/>
                  </a:lnTo>
                  <a:lnTo>
                    <a:pt x="0" y="0"/>
                  </a:lnTo>
                  <a:close/>
                </a:path>
              </a:pathLst>
            </a:custGeom>
            <a:solidFill>
              <a:srgbClr val="EE2D00"/>
            </a:solidFill>
            <a:ln w="9525">
              <a:noFill/>
              <a:round/>
              <a:headEnd/>
              <a:tailEnd/>
            </a:ln>
          </p:spPr>
          <p:txBody>
            <a:bodyPr/>
            <a:lstStyle/>
            <a:p>
              <a:endParaRPr lang="en-US"/>
            </a:p>
          </p:txBody>
        </p:sp>
        <p:sp>
          <p:nvSpPr>
            <p:cNvPr id="30" name="Freeform 43"/>
            <p:cNvSpPr>
              <a:spLocks/>
            </p:cNvSpPr>
            <p:nvPr userDrawn="1"/>
          </p:nvSpPr>
          <p:spPr bwMode="auto">
            <a:xfrm>
              <a:off x="4635" y="407"/>
              <a:ext cx="101" cy="145"/>
            </a:xfrm>
            <a:custGeom>
              <a:avLst/>
              <a:gdLst>
                <a:gd name="T0" fmla="*/ 0 w 78"/>
                <a:gd name="T1" fmla="*/ 0 h 109"/>
                <a:gd name="T2" fmla="*/ 73 w 78"/>
                <a:gd name="T3" fmla="*/ 0 h 109"/>
                <a:gd name="T4" fmla="*/ 73 w 78"/>
                <a:gd name="T5" fmla="*/ 24 h 109"/>
                <a:gd name="T6" fmla="*/ 24 w 78"/>
                <a:gd name="T7" fmla="*/ 24 h 109"/>
                <a:gd name="T8" fmla="*/ 24 w 78"/>
                <a:gd name="T9" fmla="*/ 43 h 109"/>
                <a:gd name="T10" fmla="*/ 71 w 78"/>
                <a:gd name="T11" fmla="*/ 43 h 109"/>
                <a:gd name="T12" fmla="*/ 71 w 78"/>
                <a:gd name="T13" fmla="*/ 66 h 109"/>
                <a:gd name="T14" fmla="*/ 24 w 78"/>
                <a:gd name="T15" fmla="*/ 66 h 109"/>
                <a:gd name="T16" fmla="*/ 24 w 78"/>
                <a:gd name="T17" fmla="*/ 87 h 109"/>
                <a:gd name="T18" fmla="*/ 78 w 78"/>
                <a:gd name="T19" fmla="*/ 87 h 109"/>
                <a:gd name="T20" fmla="*/ 78 w 78"/>
                <a:gd name="T21" fmla="*/ 109 h 109"/>
                <a:gd name="T22" fmla="*/ 0 w 78"/>
                <a:gd name="T23" fmla="*/ 109 h 109"/>
                <a:gd name="T24" fmla="*/ 0 w 78"/>
                <a:gd name="T25" fmla="*/ 0 h 1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8"/>
                <a:gd name="T40" fmla="*/ 0 h 109"/>
                <a:gd name="T41" fmla="*/ 78 w 78"/>
                <a:gd name="T42" fmla="*/ 109 h 1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8" h="109">
                  <a:moveTo>
                    <a:pt x="0" y="0"/>
                  </a:moveTo>
                  <a:lnTo>
                    <a:pt x="73" y="0"/>
                  </a:lnTo>
                  <a:lnTo>
                    <a:pt x="73" y="24"/>
                  </a:lnTo>
                  <a:lnTo>
                    <a:pt x="24" y="24"/>
                  </a:lnTo>
                  <a:lnTo>
                    <a:pt x="24" y="43"/>
                  </a:lnTo>
                  <a:lnTo>
                    <a:pt x="71" y="43"/>
                  </a:lnTo>
                  <a:lnTo>
                    <a:pt x="71" y="66"/>
                  </a:lnTo>
                  <a:lnTo>
                    <a:pt x="24" y="66"/>
                  </a:lnTo>
                  <a:lnTo>
                    <a:pt x="24" y="87"/>
                  </a:lnTo>
                  <a:lnTo>
                    <a:pt x="78" y="87"/>
                  </a:lnTo>
                  <a:lnTo>
                    <a:pt x="78" y="109"/>
                  </a:lnTo>
                  <a:lnTo>
                    <a:pt x="0" y="109"/>
                  </a:lnTo>
                  <a:lnTo>
                    <a:pt x="0" y="0"/>
                  </a:lnTo>
                  <a:close/>
                </a:path>
              </a:pathLst>
            </a:custGeom>
            <a:solidFill>
              <a:srgbClr val="EE2D00"/>
            </a:solidFill>
            <a:ln w="9525">
              <a:noFill/>
              <a:round/>
              <a:headEnd/>
              <a:tailEnd/>
            </a:ln>
          </p:spPr>
          <p:txBody>
            <a:bodyPr/>
            <a:lstStyle/>
            <a:p>
              <a:endParaRPr lang="en-US"/>
            </a:p>
          </p:txBody>
        </p:sp>
        <p:sp>
          <p:nvSpPr>
            <p:cNvPr id="31" name="Freeform 44"/>
            <p:cNvSpPr>
              <a:spLocks/>
            </p:cNvSpPr>
            <p:nvPr userDrawn="1"/>
          </p:nvSpPr>
          <p:spPr bwMode="auto">
            <a:xfrm>
              <a:off x="4903" y="407"/>
              <a:ext cx="95" cy="145"/>
            </a:xfrm>
            <a:custGeom>
              <a:avLst/>
              <a:gdLst>
                <a:gd name="T0" fmla="*/ 0 w 71"/>
                <a:gd name="T1" fmla="*/ 0 h 109"/>
                <a:gd name="T2" fmla="*/ 26 w 71"/>
                <a:gd name="T3" fmla="*/ 0 h 109"/>
                <a:gd name="T4" fmla="*/ 26 w 71"/>
                <a:gd name="T5" fmla="*/ 87 h 109"/>
                <a:gd name="T6" fmla="*/ 71 w 71"/>
                <a:gd name="T7" fmla="*/ 87 h 109"/>
                <a:gd name="T8" fmla="*/ 71 w 71"/>
                <a:gd name="T9" fmla="*/ 109 h 109"/>
                <a:gd name="T10" fmla="*/ 0 w 71"/>
                <a:gd name="T11" fmla="*/ 109 h 109"/>
                <a:gd name="T12" fmla="*/ 0 w 71"/>
                <a:gd name="T13" fmla="*/ 0 h 109"/>
                <a:gd name="T14" fmla="*/ 0 60000 65536"/>
                <a:gd name="T15" fmla="*/ 0 60000 65536"/>
                <a:gd name="T16" fmla="*/ 0 60000 65536"/>
                <a:gd name="T17" fmla="*/ 0 60000 65536"/>
                <a:gd name="T18" fmla="*/ 0 60000 65536"/>
                <a:gd name="T19" fmla="*/ 0 60000 65536"/>
                <a:gd name="T20" fmla="*/ 0 60000 65536"/>
                <a:gd name="T21" fmla="*/ 0 w 71"/>
                <a:gd name="T22" fmla="*/ 0 h 109"/>
                <a:gd name="T23" fmla="*/ 71 w 71"/>
                <a:gd name="T24" fmla="*/ 109 h 1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109">
                  <a:moveTo>
                    <a:pt x="0" y="0"/>
                  </a:moveTo>
                  <a:lnTo>
                    <a:pt x="26" y="0"/>
                  </a:lnTo>
                  <a:lnTo>
                    <a:pt x="26" y="87"/>
                  </a:lnTo>
                  <a:lnTo>
                    <a:pt x="71" y="87"/>
                  </a:lnTo>
                  <a:lnTo>
                    <a:pt x="71" y="109"/>
                  </a:lnTo>
                  <a:lnTo>
                    <a:pt x="0" y="109"/>
                  </a:lnTo>
                  <a:lnTo>
                    <a:pt x="0" y="0"/>
                  </a:lnTo>
                  <a:close/>
                </a:path>
              </a:pathLst>
            </a:custGeom>
            <a:solidFill>
              <a:srgbClr val="EE2D00"/>
            </a:solidFill>
            <a:ln w="9525">
              <a:noFill/>
              <a:round/>
              <a:headEnd/>
              <a:tailEnd/>
            </a:ln>
          </p:spPr>
          <p:txBody>
            <a:bodyPr/>
            <a:lstStyle/>
            <a:p>
              <a:endParaRPr lang="en-US"/>
            </a:p>
          </p:txBody>
        </p:sp>
        <p:sp>
          <p:nvSpPr>
            <p:cNvPr id="32" name="Freeform 45"/>
            <p:cNvSpPr>
              <a:spLocks/>
            </p:cNvSpPr>
            <p:nvPr userDrawn="1"/>
          </p:nvSpPr>
          <p:spPr bwMode="auto">
            <a:xfrm>
              <a:off x="5163" y="407"/>
              <a:ext cx="90" cy="145"/>
            </a:xfrm>
            <a:custGeom>
              <a:avLst/>
              <a:gdLst>
                <a:gd name="T0" fmla="*/ 0 w 69"/>
                <a:gd name="T1" fmla="*/ 0 h 109"/>
                <a:gd name="T2" fmla="*/ 26 w 69"/>
                <a:gd name="T3" fmla="*/ 0 h 109"/>
                <a:gd name="T4" fmla="*/ 26 w 69"/>
                <a:gd name="T5" fmla="*/ 87 h 109"/>
                <a:gd name="T6" fmla="*/ 69 w 69"/>
                <a:gd name="T7" fmla="*/ 87 h 109"/>
                <a:gd name="T8" fmla="*/ 69 w 69"/>
                <a:gd name="T9" fmla="*/ 109 h 109"/>
                <a:gd name="T10" fmla="*/ 0 w 69"/>
                <a:gd name="T11" fmla="*/ 109 h 109"/>
                <a:gd name="T12" fmla="*/ 0 w 69"/>
                <a:gd name="T13" fmla="*/ 0 h 109"/>
                <a:gd name="T14" fmla="*/ 0 60000 65536"/>
                <a:gd name="T15" fmla="*/ 0 60000 65536"/>
                <a:gd name="T16" fmla="*/ 0 60000 65536"/>
                <a:gd name="T17" fmla="*/ 0 60000 65536"/>
                <a:gd name="T18" fmla="*/ 0 60000 65536"/>
                <a:gd name="T19" fmla="*/ 0 60000 65536"/>
                <a:gd name="T20" fmla="*/ 0 60000 65536"/>
                <a:gd name="T21" fmla="*/ 0 w 69"/>
                <a:gd name="T22" fmla="*/ 0 h 109"/>
                <a:gd name="T23" fmla="*/ 69 w 69"/>
                <a:gd name="T24" fmla="*/ 109 h 1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9" h="109">
                  <a:moveTo>
                    <a:pt x="0" y="0"/>
                  </a:moveTo>
                  <a:lnTo>
                    <a:pt x="26" y="0"/>
                  </a:lnTo>
                  <a:lnTo>
                    <a:pt x="26" y="87"/>
                  </a:lnTo>
                  <a:lnTo>
                    <a:pt x="69" y="87"/>
                  </a:lnTo>
                  <a:lnTo>
                    <a:pt x="69" y="109"/>
                  </a:lnTo>
                  <a:lnTo>
                    <a:pt x="0" y="109"/>
                  </a:lnTo>
                  <a:lnTo>
                    <a:pt x="0" y="0"/>
                  </a:lnTo>
                  <a:close/>
                </a:path>
              </a:pathLst>
            </a:custGeom>
            <a:solidFill>
              <a:srgbClr val="EE2D00"/>
            </a:solidFill>
            <a:ln w="9525">
              <a:noFill/>
              <a:round/>
              <a:headEnd/>
              <a:tailEnd/>
            </a:ln>
          </p:spPr>
          <p:txBody>
            <a:bodyPr/>
            <a:lstStyle/>
            <a:p>
              <a:endParaRPr lang="en-US"/>
            </a:p>
          </p:txBody>
        </p:sp>
        <p:sp>
          <p:nvSpPr>
            <p:cNvPr id="33" name="Freeform 46"/>
            <p:cNvSpPr>
              <a:spLocks noEditPoints="1"/>
            </p:cNvSpPr>
            <p:nvPr userDrawn="1"/>
          </p:nvSpPr>
          <p:spPr bwMode="auto">
            <a:xfrm>
              <a:off x="5286" y="402"/>
              <a:ext cx="49" cy="47"/>
            </a:xfrm>
            <a:custGeom>
              <a:avLst/>
              <a:gdLst>
                <a:gd name="T0" fmla="*/ 16 w 32"/>
                <a:gd name="T1" fmla="*/ 0 h 31"/>
                <a:gd name="T2" fmla="*/ 32 w 32"/>
                <a:gd name="T3" fmla="*/ 16 h 31"/>
                <a:gd name="T4" fmla="*/ 16 w 32"/>
                <a:gd name="T5" fmla="*/ 31 h 31"/>
                <a:gd name="T6" fmla="*/ 0 w 32"/>
                <a:gd name="T7" fmla="*/ 16 h 31"/>
                <a:gd name="T8" fmla="*/ 16 w 32"/>
                <a:gd name="T9" fmla="*/ 0 h 31"/>
                <a:gd name="T10" fmla="*/ 16 w 32"/>
                <a:gd name="T11" fmla="*/ 3 h 31"/>
                <a:gd name="T12" fmla="*/ 4 w 32"/>
                <a:gd name="T13" fmla="*/ 16 h 31"/>
                <a:gd name="T14" fmla="*/ 16 w 32"/>
                <a:gd name="T15" fmla="*/ 28 h 31"/>
                <a:gd name="T16" fmla="*/ 28 w 32"/>
                <a:gd name="T17" fmla="*/ 16 h 31"/>
                <a:gd name="T18" fmla="*/ 16 w 32"/>
                <a:gd name="T19" fmla="*/ 3 h 31"/>
                <a:gd name="T20" fmla="*/ 13 w 32"/>
                <a:gd name="T21" fmla="*/ 25 h 31"/>
                <a:gd name="T22" fmla="*/ 10 w 32"/>
                <a:gd name="T23" fmla="*/ 25 h 31"/>
                <a:gd name="T24" fmla="*/ 10 w 32"/>
                <a:gd name="T25" fmla="*/ 7 h 31"/>
                <a:gd name="T26" fmla="*/ 15 w 32"/>
                <a:gd name="T27" fmla="*/ 7 h 31"/>
                <a:gd name="T28" fmla="*/ 21 w 32"/>
                <a:gd name="T29" fmla="*/ 8 h 31"/>
                <a:gd name="T30" fmla="*/ 23 w 32"/>
                <a:gd name="T31" fmla="*/ 12 h 31"/>
                <a:gd name="T32" fmla="*/ 19 w 32"/>
                <a:gd name="T33" fmla="*/ 16 h 31"/>
                <a:gd name="T34" fmla="*/ 19 w 32"/>
                <a:gd name="T35" fmla="*/ 16 h 31"/>
                <a:gd name="T36" fmla="*/ 22 w 32"/>
                <a:gd name="T37" fmla="*/ 20 h 31"/>
                <a:gd name="T38" fmla="*/ 23 w 32"/>
                <a:gd name="T39" fmla="*/ 25 h 31"/>
                <a:gd name="T40" fmla="*/ 19 w 32"/>
                <a:gd name="T41" fmla="*/ 25 h 31"/>
                <a:gd name="T42" fmla="*/ 18 w 32"/>
                <a:gd name="T43" fmla="*/ 20 h 31"/>
                <a:gd name="T44" fmla="*/ 15 w 32"/>
                <a:gd name="T45" fmla="*/ 18 h 31"/>
                <a:gd name="T46" fmla="*/ 13 w 32"/>
                <a:gd name="T47" fmla="*/ 18 h 31"/>
                <a:gd name="T48" fmla="*/ 13 w 32"/>
                <a:gd name="T49" fmla="*/ 25 h 31"/>
                <a:gd name="T50" fmla="*/ 13 w 32"/>
                <a:gd name="T51" fmla="*/ 15 h 31"/>
                <a:gd name="T52" fmla="*/ 15 w 32"/>
                <a:gd name="T53" fmla="*/ 15 h 31"/>
                <a:gd name="T54" fmla="*/ 19 w 32"/>
                <a:gd name="T55" fmla="*/ 12 h 31"/>
                <a:gd name="T56" fmla="*/ 15 w 32"/>
                <a:gd name="T57" fmla="*/ 10 h 31"/>
                <a:gd name="T58" fmla="*/ 13 w 32"/>
                <a:gd name="T59" fmla="*/ 10 h 31"/>
                <a:gd name="T60" fmla="*/ 13 w 32"/>
                <a:gd name="T61" fmla="*/ 15 h 3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2"/>
                <a:gd name="T94" fmla="*/ 0 h 31"/>
                <a:gd name="T95" fmla="*/ 32 w 32"/>
                <a:gd name="T96" fmla="*/ 31 h 3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2" h="31">
                  <a:moveTo>
                    <a:pt x="16" y="0"/>
                  </a:moveTo>
                  <a:cubicBezTo>
                    <a:pt x="25" y="0"/>
                    <a:pt x="32" y="7"/>
                    <a:pt x="32" y="16"/>
                  </a:cubicBezTo>
                  <a:cubicBezTo>
                    <a:pt x="32" y="24"/>
                    <a:pt x="25" y="31"/>
                    <a:pt x="16" y="31"/>
                  </a:cubicBezTo>
                  <a:cubicBezTo>
                    <a:pt x="7" y="31"/>
                    <a:pt x="0" y="24"/>
                    <a:pt x="0" y="16"/>
                  </a:cubicBezTo>
                  <a:cubicBezTo>
                    <a:pt x="0" y="7"/>
                    <a:pt x="7" y="0"/>
                    <a:pt x="16" y="0"/>
                  </a:cubicBezTo>
                  <a:close/>
                  <a:moveTo>
                    <a:pt x="16" y="3"/>
                  </a:moveTo>
                  <a:cubicBezTo>
                    <a:pt x="9" y="3"/>
                    <a:pt x="4" y="9"/>
                    <a:pt x="4" y="16"/>
                  </a:cubicBezTo>
                  <a:cubicBezTo>
                    <a:pt x="4" y="23"/>
                    <a:pt x="9" y="28"/>
                    <a:pt x="16" y="28"/>
                  </a:cubicBezTo>
                  <a:cubicBezTo>
                    <a:pt x="23" y="28"/>
                    <a:pt x="28" y="23"/>
                    <a:pt x="28" y="16"/>
                  </a:cubicBezTo>
                  <a:cubicBezTo>
                    <a:pt x="28" y="9"/>
                    <a:pt x="23" y="3"/>
                    <a:pt x="16" y="3"/>
                  </a:cubicBezTo>
                  <a:close/>
                  <a:moveTo>
                    <a:pt x="13" y="25"/>
                  </a:moveTo>
                  <a:cubicBezTo>
                    <a:pt x="10" y="25"/>
                    <a:pt x="10" y="25"/>
                    <a:pt x="10" y="25"/>
                  </a:cubicBezTo>
                  <a:cubicBezTo>
                    <a:pt x="10" y="7"/>
                    <a:pt x="10" y="7"/>
                    <a:pt x="10" y="7"/>
                  </a:cubicBezTo>
                  <a:cubicBezTo>
                    <a:pt x="11" y="7"/>
                    <a:pt x="13" y="7"/>
                    <a:pt x="15" y="7"/>
                  </a:cubicBezTo>
                  <a:cubicBezTo>
                    <a:pt x="18" y="7"/>
                    <a:pt x="20" y="7"/>
                    <a:pt x="21" y="8"/>
                  </a:cubicBezTo>
                  <a:cubicBezTo>
                    <a:pt x="22" y="9"/>
                    <a:pt x="23" y="10"/>
                    <a:pt x="23" y="12"/>
                  </a:cubicBezTo>
                  <a:cubicBezTo>
                    <a:pt x="23" y="14"/>
                    <a:pt x="21" y="16"/>
                    <a:pt x="19" y="16"/>
                  </a:cubicBezTo>
                  <a:cubicBezTo>
                    <a:pt x="19" y="16"/>
                    <a:pt x="19" y="16"/>
                    <a:pt x="19" y="16"/>
                  </a:cubicBezTo>
                  <a:cubicBezTo>
                    <a:pt x="21" y="16"/>
                    <a:pt x="22" y="18"/>
                    <a:pt x="22" y="20"/>
                  </a:cubicBezTo>
                  <a:cubicBezTo>
                    <a:pt x="23" y="23"/>
                    <a:pt x="23" y="24"/>
                    <a:pt x="23" y="25"/>
                  </a:cubicBezTo>
                  <a:cubicBezTo>
                    <a:pt x="19" y="25"/>
                    <a:pt x="19" y="25"/>
                    <a:pt x="19" y="25"/>
                  </a:cubicBezTo>
                  <a:cubicBezTo>
                    <a:pt x="19" y="24"/>
                    <a:pt x="19" y="23"/>
                    <a:pt x="18" y="20"/>
                  </a:cubicBezTo>
                  <a:cubicBezTo>
                    <a:pt x="18" y="18"/>
                    <a:pt x="17" y="18"/>
                    <a:pt x="15" y="18"/>
                  </a:cubicBezTo>
                  <a:cubicBezTo>
                    <a:pt x="13" y="18"/>
                    <a:pt x="13" y="18"/>
                    <a:pt x="13" y="18"/>
                  </a:cubicBezTo>
                  <a:lnTo>
                    <a:pt x="13" y="25"/>
                  </a:lnTo>
                  <a:close/>
                  <a:moveTo>
                    <a:pt x="13" y="15"/>
                  </a:moveTo>
                  <a:cubicBezTo>
                    <a:pt x="15" y="15"/>
                    <a:pt x="15" y="15"/>
                    <a:pt x="15" y="15"/>
                  </a:cubicBezTo>
                  <a:cubicBezTo>
                    <a:pt x="17" y="15"/>
                    <a:pt x="19" y="14"/>
                    <a:pt x="19" y="12"/>
                  </a:cubicBezTo>
                  <a:cubicBezTo>
                    <a:pt x="19" y="11"/>
                    <a:pt x="18" y="10"/>
                    <a:pt x="15" y="10"/>
                  </a:cubicBezTo>
                  <a:cubicBezTo>
                    <a:pt x="14" y="10"/>
                    <a:pt x="14" y="10"/>
                    <a:pt x="13" y="10"/>
                  </a:cubicBezTo>
                  <a:lnTo>
                    <a:pt x="13" y="15"/>
                  </a:lnTo>
                  <a:close/>
                </a:path>
              </a:pathLst>
            </a:custGeom>
            <a:solidFill>
              <a:srgbClr val="EE2D00"/>
            </a:solidFill>
            <a:ln w="9525">
              <a:noFill/>
              <a:round/>
              <a:headEnd/>
              <a:tailEnd/>
            </a:ln>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hyperlink" Target="http://www.realworldtech.com/arm64/2/" TargetMode="External"/><Relationship Id="rId2" Type="http://schemas.openxmlformats.org/officeDocument/2006/relationships/hyperlink" Target="http://www.unix.org/version2/whatsnew/lp64_wp.html" TargetMode="External"/><Relationship Id="rId1" Type="http://schemas.openxmlformats.org/officeDocument/2006/relationships/slideLayout" Target="../slideLayouts/slideLayout2.xml"/><Relationship Id="rId4" Type="http://schemas.openxmlformats.org/officeDocument/2006/relationships/hyperlink" Target="http://gcc.gnu.org/onlinedocs/gcc/AArch64-Options.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www.linaro.org/assets/common/campus-party-presentation-Sept_2013.pdf"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file:///\\10.19.133.165\doc\ARM\ARMv8-draft-confidintal\%5bABI_for_the_ARM_64-bit_Architecture%5d\Release%201.0\IHI0055B_aapcs64.pdf"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file:///\\10.19.133.165\doc\ARM\ARMv8-draft-confidintal\%5bABI_for_the_ARM_64-bit_Architecture%5d\Release%201.0\IHI0055B_aapcs64.pdf"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file:///\\10.19.133.165\doc\ARM\ARMv8-draft-confidintal\ARMv8_ISA_PRD03-GENC-010197-24-0.pdf" TargetMode="External"/><Relationship Id="rId2" Type="http://schemas.openxmlformats.org/officeDocument/2006/relationships/hyperlink" Target="http://people.linaro.org/~rikuvoipio/aarch64-talk/" TargetMode="External"/><Relationship Id="rId1" Type="http://schemas.openxmlformats.org/officeDocument/2006/relationships/slideLayout" Target="../slideLayouts/slideLayout2.xml"/><Relationship Id="rId5" Type="http://schemas.openxmlformats.org/officeDocument/2006/relationships/hyperlink" Target="http://www.arm.com/files/downloads/ARMv8_Architecture.pdf" TargetMode="External"/><Relationship Id="rId4" Type="http://schemas.openxmlformats.org/officeDocument/2006/relationships/hyperlink" Target="file:///\\10.19.133.165\doc\ARM\ARM%20v8%20Architecture%20Reference%20Manual\DDI0487A_a_armv8_arm.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Introduction to ARMv8 Aarch64</a:t>
            </a:r>
            <a:endParaRPr lang="en-US" dirty="0"/>
          </a:p>
        </p:txBody>
      </p:sp>
      <p:sp>
        <p:nvSpPr>
          <p:cNvPr id="3" name="Subtitle 2"/>
          <p:cNvSpPr>
            <a:spLocks noGrp="1"/>
          </p:cNvSpPr>
          <p:nvPr>
            <p:ph type="subTitle" idx="1"/>
          </p:nvPr>
        </p:nvSpPr>
        <p:spPr/>
        <p:txBody>
          <a:bodyPr>
            <a:normAutofit/>
          </a:bodyPr>
          <a:lstStyle/>
          <a:p>
            <a:r>
              <a:rPr lang="en-US" altLang="zh-TW" i="1" dirty="0" smtClean="0">
                <a:solidFill>
                  <a:schemeClr val="tx2"/>
                </a:solidFill>
              </a:rPr>
              <a:t>2014</a:t>
            </a:r>
          </a:p>
          <a:p>
            <a:r>
              <a:rPr lang="en-US" altLang="zh-TW" i="1" dirty="0" smtClean="0">
                <a:solidFill>
                  <a:schemeClr val="tx2"/>
                </a:solidFill>
              </a:rPr>
              <a:t>issue.hsu@gmail.com</a:t>
            </a:r>
            <a:endParaRPr lang="zh-TW" altLang="en-US" i="1"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Registers </a:t>
            </a:r>
            <a:r>
              <a:rPr lang="en-US" sz="2000" b="1" dirty="0" smtClean="0"/>
              <a:t>(cont)</a:t>
            </a:r>
            <a:endParaRPr lang="en-US" sz="2000" dirty="0"/>
          </a:p>
        </p:txBody>
      </p:sp>
      <p:sp>
        <p:nvSpPr>
          <p:cNvPr id="3" name="Content Placeholder 2"/>
          <p:cNvSpPr>
            <a:spLocks noGrp="1"/>
          </p:cNvSpPr>
          <p:nvPr>
            <p:ph idx="1"/>
          </p:nvPr>
        </p:nvSpPr>
        <p:spPr/>
        <p:txBody>
          <a:bodyPr>
            <a:normAutofit/>
          </a:bodyPr>
          <a:lstStyle/>
          <a:p>
            <a:r>
              <a:rPr lang="en-US" dirty="0" smtClean="0"/>
              <a:t>Bottom 32 bits of the registers are referred as W0 .. W30</a:t>
            </a:r>
          </a:p>
          <a:p>
            <a:endParaRPr lang="en-US" dirty="0" smtClean="0"/>
          </a:p>
          <a:p>
            <a:endParaRPr lang="en-US" dirty="0"/>
          </a:p>
          <a:p>
            <a:pPr lvl="1"/>
            <a:endParaRPr lang="en-US" dirty="0" smtClean="0"/>
          </a:p>
          <a:p>
            <a:r>
              <a:rPr lang="en-US" dirty="0" smtClean="0"/>
              <a:t>Benefits</a:t>
            </a:r>
          </a:p>
          <a:p>
            <a:pPr lvl="1"/>
            <a:r>
              <a:rPr lang="en-US" dirty="0" smtClean="0"/>
              <a:t>Easier to do 64-bit arithmetic!</a:t>
            </a:r>
          </a:p>
          <a:p>
            <a:pPr lvl="1"/>
            <a:r>
              <a:rPr lang="en-US" dirty="0" smtClean="0"/>
              <a:t>Less need to spill to the stack</a:t>
            </a:r>
          </a:p>
          <a:p>
            <a:pPr lvl="1"/>
            <a:r>
              <a:rPr lang="en-US" dirty="0" smtClean="0"/>
              <a:t>Spare registers to keep more temporaries</a:t>
            </a:r>
            <a:endParaRPr lang="en-US" dirty="0"/>
          </a:p>
        </p:txBody>
      </p:sp>
      <p:sp>
        <p:nvSpPr>
          <p:cNvPr id="4" name="Slide Number Placeholder 3"/>
          <p:cNvSpPr>
            <a:spLocks noGrp="1"/>
          </p:cNvSpPr>
          <p:nvPr>
            <p:ph type="sldNum" sz="quarter" idx="12"/>
          </p:nvPr>
        </p:nvSpPr>
        <p:spPr/>
        <p:txBody>
          <a:bodyPr/>
          <a:lstStyle/>
          <a:p>
            <a:fld id="{E5094F0B-CF61-4766-BF47-692AF21BCB1A}" type="slidenum">
              <a:rPr lang="en-US" smtClean="0"/>
              <a:pPr/>
              <a:t>10</a:t>
            </a:fld>
            <a:endParaRPr lang="en-US"/>
          </a:p>
        </p:txBody>
      </p:sp>
      <p:pic>
        <p:nvPicPr>
          <p:cNvPr id="11266" name="Picture 2"/>
          <p:cNvPicPr>
            <a:picLocks noChangeAspect="1" noChangeArrowheads="1"/>
          </p:cNvPicPr>
          <p:nvPr/>
        </p:nvPicPr>
        <p:blipFill>
          <a:blip r:embed="rId2" cstate="print"/>
          <a:srcRect/>
          <a:stretch>
            <a:fillRect/>
          </a:stretch>
        </p:blipFill>
        <p:spPr bwMode="auto">
          <a:xfrm>
            <a:off x="2411760" y="2852936"/>
            <a:ext cx="4032448" cy="83940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dissolve">
                                      <p:cBhvr>
                                        <p:cTn id="10" dur="500"/>
                                        <p:tgtEl>
                                          <p:spTgt spid="3">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dissolve">
                                      <p:cBhvr>
                                        <p:cTn id="13" dur="500"/>
                                        <p:tgtEl>
                                          <p:spTgt spid="3">
                                            <p:txEl>
                                              <p:pRg st="6" end="6"/>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dissolve">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 Layout</a:t>
            </a:r>
            <a:endParaRPr lang="en-US" b="1" dirty="0"/>
          </a:p>
        </p:txBody>
      </p:sp>
      <p:sp>
        <p:nvSpPr>
          <p:cNvPr id="4" name="Slide Number Placeholder 3"/>
          <p:cNvSpPr>
            <a:spLocks noGrp="1"/>
          </p:cNvSpPr>
          <p:nvPr>
            <p:ph type="sldNum" sz="quarter" idx="12"/>
          </p:nvPr>
        </p:nvSpPr>
        <p:spPr/>
        <p:txBody>
          <a:bodyPr/>
          <a:lstStyle/>
          <a:p>
            <a:fld id="{E5094F0B-CF61-4766-BF47-692AF21BCB1A}" type="slidenum">
              <a:rPr lang="en-US" smtClean="0"/>
              <a:pPr/>
              <a:t>11</a:t>
            </a:fld>
            <a:endParaRPr lang="en-US"/>
          </a:p>
        </p:txBody>
      </p:sp>
      <p:sp>
        <p:nvSpPr>
          <p:cNvPr id="5" name="Rectangle 4"/>
          <p:cNvSpPr/>
          <p:nvPr/>
        </p:nvSpPr>
        <p:spPr>
          <a:xfrm>
            <a:off x="1907704" y="1844824"/>
            <a:ext cx="1728192" cy="1477328"/>
          </a:xfrm>
          <a:prstGeom prst="rect">
            <a:avLst/>
          </a:prstGeom>
        </p:spPr>
        <p:txBody>
          <a:bodyPr wrap="square">
            <a:spAutoFit/>
          </a:bodyPr>
          <a:lstStyle/>
          <a:p>
            <a:r>
              <a:rPr lang="en-US" dirty="0" err="1" smtClean="0"/>
              <a:t>struct</a:t>
            </a:r>
            <a:r>
              <a:rPr lang="en-US" dirty="0" smtClean="0"/>
              <a:t> </a:t>
            </a:r>
            <a:r>
              <a:rPr lang="en-US" dirty="0" err="1"/>
              <a:t>foo</a:t>
            </a:r>
            <a:r>
              <a:rPr lang="en-US" dirty="0"/>
              <a:t> { </a:t>
            </a:r>
          </a:p>
          <a:p>
            <a:r>
              <a:rPr lang="en-US" dirty="0"/>
              <a:t>int32_t a; </a:t>
            </a:r>
          </a:p>
          <a:p>
            <a:r>
              <a:rPr lang="en-US" dirty="0"/>
              <a:t>void* p; </a:t>
            </a:r>
          </a:p>
          <a:p>
            <a:r>
              <a:rPr lang="en-US" dirty="0"/>
              <a:t>int32_t x; </a:t>
            </a:r>
          </a:p>
          <a:p>
            <a:r>
              <a:rPr lang="en-US" dirty="0"/>
              <a:t>}; </a:t>
            </a:r>
          </a:p>
        </p:txBody>
      </p:sp>
      <p:grpSp>
        <p:nvGrpSpPr>
          <p:cNvPr id="3" name="Group 12"/>
          <p:cNvGrpSpPr/>
          <p:nvPr/>
        </p:nvGrpSpPr>
        <p:grpSpPr>
          <a:xfrm>
            <a:off x="539552" y="3635732"/>
            <a:ext cx="1972325" cy="1491858"/>
            <a:chOff x="539552" y="3635732"/>
            <a:chExt cx="1972325" cy="1491858"/>
          </a:xfrm>
        </p:grpSpPr>
        <p:pic>
          <p:nvPicPr>
            <p:cNvPr id="12290" name="Picture 2"/>
            <p:cNvPicPr>
              <a:picLocks noChangeAspect="1" noChangeArrowheads="1"/>
            </p:cNvPicPr>
            <p:nvPr/>
          </p:nvPicPr>
          <p:blipFill>
            <a:blip r:embed="rId2" cstate="print"/>
            <a:srcRect/>
            <a:stretch>
              <a:fillRect/>
            </a:stretch>
          </p:blipFill>
          <p:spPr bwMode="auto">
            <a:xfrm>
              <a:off x="539552" y="4005064"/>
              <a:ext cx="1972325" cy="1122526"/>
            </a:xfrm>
            <a:prstGeom prst="rect">
              <a:avLst/>
            </a:prstGeom>
            <a:noFill/>
            <a:ln w="9525">
              <a:noFill/>
              <a:miter lim="800000"/>
              <a:headEnd/>
              <a:tailEnd/>
            </a:ln>
          </p:spPr>
        </p:pic>
        <p:sp>
          <p:nvSpPr>
            <p:cNvPr id="8" name="TextBox 7"/>
            <p:cNvSpPr txBox="1"/>
            <p:nvPr/>
          </p:nvSpPr>
          <p:spPr>
            <a:xfrm>
              <a:off x="1331640" y="3635732"/>
              <a:ext cx="761747" cy="369332"/>
            </a:xfrm>
            <a:prstGeom prst="rect">
              <a:avLst/>
            </a:prstGeom>
            <a:noFill/>
          </p:spPr>
          <p:txBody>
            <a:bodyPr wrap="none" rtlCol="0">
              <a:spAutoFit/>
            </a:bodyPr>
            <a:lstStyle/>
            <a:p>
              <a:r>
                <a:rPr lang="en-US" dirty="0" smtClean="0"/>
                <a:t>32-bit</a:t>
              </a:r>
              <a:endParaRPr lang="en-US" dirty="0"/>
            </a:p>
          </p:txBody>
        </p:sp>
      </p:grpSp>
      <p:grpSp>
        <p:nvGrpSpPr>
          <p:cNvPr id="6" name="Group 13"/>
          <p:cNvGrpSpPr/>
          <p:nvPr/>
        </p:nvGrpSpPr>
        <p:grpSpPr>
          <a:xfrm>
            <a:off x="2771800" y="3635732"/>
            <a:ext cx="1944216" cy="1893385"/>
            <a:chOff x="2771800" y="3635732"/>
            <a:chExt cx="1944216" cy="1893385"/>
          </a:xfrm>
        </p:grpSpPr>
        <p:pic>
          <p:nvPicPr>
            <p:cNvPr id="12291" name="Picture 3"/>
            <p:cNvPicPr>
              <a:picLocks noChangeAspect="1" noChangeArrowheads="1"/>
            </p:cNvPicPr>
            <p:nvPr/>
          </p:nvPicPr>
          <p:blipFill>
            <a:blip r:embed="rId3" cstate="print"/>
            <a:srcRect/>
            <a:stretch>
              <a:fillRect/>
            </a:stretch>
          </p:blipFill>
          <p:spPr bwMode="auto">
            <a:xfrm>
              <a:off x="2771800" y="4005065"/>
              <a:ext cx="1944216" cy="1524052"/>
            </a:xfrm>
            <a:prstGeom prst="rect">
              <a:avLst/>
            </a:prstGeom>
            <a:noFill/>
            <a:ln w="9525">
              <a:noFill/>
              <a:miter lim="800000"/>
              <a:headEnd/>
              <a:tailEnd/>
            </a:ln>
          </p:spPr>
        </p:pic>
        <p:sp>
          <p:nvSpPr>
            <p:cNvPr id="9" name="TextBox 8"/>
            <p:cNvSpPr txBox="1"/>
            <p:nvPr/>
          </p:nvSpPr>
          <p:spPr>
            <a:xfrm>
              <a:off x="3491879" y="3635732"/>
              <a:ext cx="761747" cy="369332"/>
            </a:xfrm>
            <a:prstGeom prst="rect">
              <a:avLst/>
            </a:prstGeom>
            <a:noFill/>
          </p:spPr>
          <p:txBody>
            <a:bodyPr wrap="none" rtlCol="0">
              <a:spAutoFit/>
            </a:bodyPr>
            <a:lstStyle/>
            <a:p>
              <a:r>
                <a:rPr lang="en-US" dirty="0" smtClean="0"/>
                <a:t>64-bit</a:t>
              </a:r>
              <a:endParaRPr lang="en-US" dirty="0"/>
            </a:p>
          </p:txBody>
        </p:sp>
      </p:grpSp>
      <p:grpSp>
        <p:nvGrpSpPr>
          <p:cNvPr id="7" name="Group 14"/>
          <p:cNvGrpSpPr/>
          <p:nvPr/>
        </p:nvGrpSpPr>
        <p:grpSpPr>
          <a:xfrm>
            <a:off x="5436096" y="3645024"/>
            <a:ext cx="2069843" cy="1656184"/>
            <a:chOff x="5436096" y="3645024"/>
            <a:chExt cx="2069843" cy="1656184"/>
          </a:xfrm>
        </p:grpSpPr>
        <p:pic>
          <p:nvPicPr>
            <p:cNvPr id="12292" name="Picture 4"/>
            <p:cNvPicPr>
              <a:picLocks noChangeAspect="1" noChangeArrowheads="1"/>
            </p:cNvPicPr>
            <p:nvPr/>
          </p:nvPicPr>
          <p:blipFill>
            <a:blip r:embed="rId4" cstate="print"/>
            <a:srcRect/>
            <a:stretch>
              <a:fillRect/>
            </a:stretch>
          </p:blipFill>
          <p:spPr bwMode="auto">
            <a:xfrm>
              <a:off x="5436096" y="4005064"/>
              <a:ext cx="2069843" cy="1296144"/>
            </a:xfrm>
            <a:prstGeom prst="rect">
              <a:avLst/>
            </a:prstGeom>
            <a:noFill/>
            <a:ln w="9525">
              <a:noFill/>
              <a:miter lim="800000"/>
              <a:headEnd/>
              <a:tailEnd/>
            </a:ln>
          </p:spPr>
        </p:pic>
        <p:sp>
          <p:nvSpPr>
            <p:cNvPr id="12" name="TextBox 11"/>
            <p:cNvSpPr txBox="1"/>
            <p:nvPr/>
          </p:nvSpPr>
          <p:spPr>
            <a:xfrm>
              <a:off x="6186517" y="3645024"/>
              <a:ext cx="761747" cy="369332"/>
            </a:xfrm>
            <a:prstGeom prst="rect">
              <a:avLst/>
            </a:prstGeom>
            <a:noFill/>
          </p:spPr>
          <p:txBody>
            <a:bodyPr wrap="none" rtlCol="0">
              <a:spAutoFit/>
            </a:bodyPr>
            <a:lstStyle/>
            <a:p>
              <a:r>
                <a:rPr lang="en-US" dirty="0" smtClean="0"/>
                <a:t>64-bit</a:t>
              </a:r>
              <a:endParaRPr lang="en-US" dirty="0"/>
            </a:p>
          </p:txBody>
        </p:sp>
      </p:grpSp>
      <p:grpSp>
        <p:nvGrpSpPr>
          <p:cNvPr id="11" name="Group 16"/>
          <p:cNvGrpSpPr/>
          <p:nvPr/>
        </p:nvGrpSpPr>
        <p:grpSpPr>
          <a:xfrm>
            <a:off x="3635896" y="1844824"/>
            <a:ext cx="3798168" cy="1477328"/>
            <a:chOff x="3635896" y="1844824"/>
            <a:chExt cx="3798168" cy="1477328"/>
          </a:xfrm>
        </p:grpSpPr>
        <p:sp>
          <p:nvSpPr>
            <p:cNvPr id="10" name="Rectangle 9"/>
            <p:cNvSpPr/>
            <p:nvPr/>
          </p:nvSpPr>
          <p:spPr>
            <a:xfrm>
              <a:off x="5580112" y="1844824"/>
              <a:ext cx="1853952" cy="1477328"/>
            </a:xfrm>
            <a:prstGeom prst="rect">
              <a:avLst/>
            </a:prstGeom>
          </p:spPr>
          <p:txBody>
            <a:bodyPr wrap="square">
              <a:spAutoFit/>
            </a:bodyPr>
            <a:lstStyle/>
            <a:p>
              <a:r>
                <a:rPr lang="en-US" dirty="0" err="1" smtClean="0"/>
                <a:t>struct</a:t>
              </a:r>
              <a:r>
                <a:rPr lang="en-US" dirty="0" smtClean="0"/>
                <a:t> </a:t>
              </a:r>
              <a:r>
                <a:rPr lang="en-US" dirty="0" err="1"/>
                <a:t>foo</a:t>
              </a:r>
              <a:r>
                <a:rPr lang="en-US" dirty="0"/>
                <a:t> { </a:t>
              </a:r>
            </a:p>
            <a:p>
              <a:r>
                <a:rPr lang="en-US" dirty="0"/>
                <a:t>void* p; </a:t>
              </a:r>
            </a:p>
            <a:p>
              <a:r>
                <a:rPr lang="en-US" dirty="0"/>
                <a:t>int32_t a; </a:t>
              </a:r>
            </a:p>
            <a:p>
              <a:r>
                <a:rPr lang="en-US" dirty="0"/>
                <a:t>int32_t x; </a:t>
              </a:r>
            </a:p>
            <a:p>
              <a:r>
                <a:rPr lang="en-US" dirty="0"/>
                <a:t>}; </a:t>
              </a:r>
            </a:p>
          </p:txBody>
        </p:sp>
        <p:sp>
          <p:nvSpPr>
            <p:cNvPr id="16" name="Right Arrow 15"/>
            <p:cNvSpPr/>
            <p:nvPr/>
          </p:nvSpPr>
          <p:spPr bwMode="auto">
            <a:xfrm>
              <a:off x="3635896" y="2348880"/>
              <a:ext cx="1584176" cy="288032"/>
            </a:xfrm>
            <a:prstGeom prst="rightArrow">
              <a:avLst/>
            </a:prstGeom>
            <a:solidFill>
              <a:schemeClr val="tx2">
                <a:lumMod val="50000"/>
                <a:lumOff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12" charset="-128"/>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models</a:t>
            </a:r>
            <a:endParaRPr lang="en-US" b="1" dirty="0"/>
          </a:p>
        </p:txBody>
      </p:sp>
      <p:sp>
        <p:nvSpPr>
          <p:cNvPr id="3" name="Content Placeholder 2"/>
          <p:cNvSpPr>
            <a:spLocks noGrp="1"/>
          </p:cNvSpPr>
          <p:nvPr>
            <p:ph idx="1"/>
          </p:nvPr>
        </p:nvSpPr>
        <p:spPr/>
        <p:txBody>
          <a:bodyPr>
            <a:normAutofit/>
          </a:bodyPr>
          <a:lstStyle/>
          <a:p>
            <a:r>
              <a:rPr lang="en-US" dirty="0" smtClean="0"/>
              <a:t> ARM targeted two data models for the 64-bit mode, to address the key OS partners</a:t>
            </a:r>
          </a:p>
          <a:p>
            <a:pPr lvl="1"/>
            <a:r>
              <a:rPr lang="en-US" sz="1600" dirty="0" smtClean="0"/>
              <a:t>The first is </a:t>
            </a:r>
            <a:r>
              <a:rPr lang="en-US" sz="1600" dirty="0" smtClean="0">
                <a:solidFill>
                  <a:srgbClr val="0070C0"/>
                </a:solidFill>
              </a:rPr>
              <a:t>LP64</a:t>
            </a:r>
            <a:r>
              <a:rPr lang="en-US" sz="1600" dirty="0" smtClean="0"/>
              <a:t>, where integers are 32-bit, and long integers are 64-bit, which is used by Linux, most </a:t>
            </a:r>
            <a:r>
              <a:rPr lang="en-US" sz="1600" dirty="0" err="1" smtClean="0"/>
              <a:t>UNIXes</a:t>
            </a:r>
            <a:r>
              <a:rPr lang="en-US" sz="1600" dirty="0" smtClean="0"/>
              <a:t> and OS X</a:t>
            </a:r>
          </a:p>
          <a:p>
            <a:pPr lvl="1"/>
            <a:r>
              <a:rPr lang="en-US" sz="1600" dirty="0" smtClean="0"/>
              <a:t>The other is </a:t>
            </a:r>
            <a:r>
              <a:rPr lang="en-US" sz="1600" dirty="0" smtClean="0">
                <a:solidFill>
                  <a:srgbClr val="0070C0"/>
                </a:solidFill>
              </a:rPr>
              <a:t>LLP64</a:t>
            </a:r>
            <a:r>
              <a:rPr lang="en-US" sz="1600" dirty="0" smtClean="0"/>
              <a:t>, where integers and long integers are 32-bit, while long </a:t>
            </a:r>
            <a:r>
              <a:rPr lang="en-US" sz="1600" dirty="0" err="1" smtClean="0"/>
              <a:t>long</a:t>
            </a:r>
            <a:r>
              <a:rPr lang="en-US" sz="1600" dirty="0" smtClean="0"/>
              <a:t> integers are 64-bit, and favored by Microsoft Windows</a:t>
            </a:r>
          </a:p>
          <a:p>
            <a:r>
              <a:rPr lang="en-US" dirty="0" smtClean="0"/>
              <a:t>-</a:t>
            </a:r>
            <a:r>
              <a:rPr lang="en-US" dirty="0" err="1" smtClean="0"/>
              <a:t>mabi</a:t>
            </a:r>
            <a:r>
              <a:rPr lang="en-US" dirty="0" smtClean="0"/>
              <a:t>=name</a:t>
            </a:r>
          </a:p>
          <a:p>
            <a:pPr lvl="1"/>
            <a:r>
              <a:rPr lang="en-US" sz="1600" dirty="0" smtClean="0"/>
              <a:t>Generate code for the specified data model.</a:t>
            </a:r>
          </a:p>
          <a:p>
            <a:pPr lvl="1"/>
            <a:r>
              <a:rPr lang="en-US" sz="1600" dirty="0" smtClean="0"/>
              <a:t>Permissible values are ‘</a:t>
            </a:r>
            <a:r>
              <a:rPr lang="en-US" sz="1600" dirty="0" smtClean="0">
                <a:solidFill>
                  <a:srgbClr val="0070C0"/>
                </a:solidFill>
              </a:rPr>
              <a:t>ilp32</a:t>
            </a:r>
            <a:r>
              <a:rPr lang="en-US" sz="1600" dirty="0" smtClean="0"/>
              <a:t>’ for </a:t>
            </a:r>
            <a:r>
              <a:rPr lang="en-US" sz="1600" dirty="0" err="1" smtClean="0"/>
              <a:t>SysV</a:t>
            </a:r>
            <a:r>
              <a:rPr lang="en-US" sz="1600" dirty="0" smtClean="0"/>
              <a:t>-like data model where </a:t>
            </a:r>
            <a:r>
              <a:rPr lang="en-US" sz="1600" dirty="0" err="1" smtClean="0"/>
              <a:t>int</a:t>
            </a:r>
            <a:r>
              <a:rPr lang="en-US" sz="1600" dirty="0" smtClean="0"/>
              <a:t>, long </a:t>
            </a:r>
            <a:r>
              <a:rPr lang="en-US" sz="1600" dirty="0" err="1" smtClean="0"/>
              <a:t>int</a:t>
            </a:r>
            <a:r>
              <a:rPr lang="en-US" sz="1600" dirty="0" smtClean="0"/>
              <a:t> and pointer are 32-bit, and ‘</a:t>
            </a:r>
            <a:r>
              <a:rPr lang="en-US" sz="1600" dirty="0" smtClean="0">
                <a:solidFill>
                  <a:srgbClr val="0070C0"/>
                </a:solidFill>
              </a:rPr>
              <a:t>lp64</a:t>
            </a:r>
            <a:r>
              <a:rPr lang="en-US" sz="1600" dirty="0" smtClean="0"/>
              <a:t>’ for </a:t>
            </a:r>
            <a:r>
              <a:rPr lang="en-US" sz="1600" dirty="0" err="1" smtClean="0"/>
              <a:t>SysV</a:t>
            </a:r>
            <a:r>
              <a:rPr lang="en-US" sz="1600" dirty="0" smtClean="0"/>
              <a:t>-like data model where </a:t>
            </a:r>
            <a:r>
              <a:rPr lang="en-US" sz="1600" dirty="0" err="1" smtClean="0"/>
              <a:t>int</a:t>
            </a:r>
            <a:r>
              <a:rPr lang="en-US" sz="1600" dirty="0" smtClean="0"/>
              <a:t> is 32-bit, but long </a:t>
            </a:r>
            <a:r>
              <a:rPr lang="en-US" sz="1600" dirty="0" err="1" smtClean="0"/>
              <a:t>int</a:t>
            </a:r>
            <a:r>
              <a:rPr lang="en-US" sz="1600" dirty="0" smtClean="0"/>
              <a:t> and pointer are 64-bit.</a:t>
            </a:r>
          </a:p>
          <a:p>
            <a:pPr lvl="1"/>
            <a:r>
              <a:rPr lang="en-US" sz="1600" dirty="0" smtClean="0"/>
              <a:t>The default depends on the specific target configuration. Note that the LP64 and ILP32 ABIs </a:t>
            </a:r>
            <a:r>
              <a:rPr lang="en-US" sz="1600" dirty="0" smtClean="0">
                <a:solidFill>
                  <a:srgbClr val="FF0000"/>
                </a:solidFill>
              </a:rPr>
              <a:t>are not link-compatible</a:t>
            </a:r>
            <a:r>
              <a:rPr lang="en-US" sz="1600" dirty="0" smtClean="0"/>
              <a:t>; you must compile your entire program with the same ABI, and link with a compatible set of libraries. </a:t>
            </a:r>
            <a:endParaRPr lang="en-US" sz="1600" dirty="0"/>
          </a:p>
        </p:txBody>
      </p:sp>
      <p:sp>
        <p:nvSpPr>
          <p:cNvPr id="4" name="Slide Number Placeholder 3"/>
          <p:cNvSpPr>
            <a:spLocks noGrp="1"/>
          </p:cNvSpPr>
          <p:nvPr>
            <p:ph type="sldNum" sz="quarter" idx="12"/>
          </p:nvPr>
        </p:nvSpPr>
        <p:spPr/>
        <p:txBody>
          <a:bodyPr/>
          <a:lstStyle/>
          <a:p>
            <a:fld id="{E5094F0B-CF61-4766-BF47-692AF21BCB1A}" type="slidenum">
              <a:rPr lang="en-US" smtClean="0"/>
              <a:pPr/>
              <a:t>12</a:t>
            </a:fld>
            <a:endParaRPr lang="en-US"/>
          </a:p>
        </p:txBody>
      </p:sp>
      <p:sp>
        <p:nvSpPr>
          <p:cNvPr id="5" name="Rectangle 4"/>
          <p:cNvSpPr/>
          <p:nvPr/>
        </p:nvSpPr>
        <p:spPr>
          <a:xfrm>
            <a:off x="5148064" y="6093296"/>
            <a:ext cx="3528392" cy="707886"/>
          </a:xfrm>
          <a:prstGeom prst="rect">
            <a:avLst/>
          </a:prstGeom>
        </p:spPr>
        <p:txBody>
          <a:bodyPr wrap="square">
            <a:spAutoFit/>
          </a:bodyPr>
          <a:lstStyle/>
          <a:p>
            <a:r>
              <a:rPr lang="en-US" sz="1000" b="1" i="1" dirty="0" smtClean="0">
                <a:solidFill>
                  <a:srgbClr val="0070C0"/>
                </a:solidFill>
              </a:rPr>
              <a:t>Reference</a:t>
            </a:r>
          </a:p>
          <a:p>
            <a:pPr>
              <a:buFont typeface="Wingdings" pitchFamily="2" charset="2"/>
              <a:buChar char="q"/>
            </a:pPr>
            <a:r>
              <a:rPr lang="en-US" sz="1000" i="1" dirty="0" smtClean="0">
                <a:solidFill>
                  <a:srgbClr val="0070C0"/>
                </a:solidFill>
                <a:hlinkClick r:id="rId2"/>
              </a:rPr>
              <a:t>http://www.unix.org/version2/whatsnew/lp64_wp.html</a:t>
            </a:r>
            <a:endParaRPr lang="en-US" sz="1000" i="1" dirty="0" smtClean="0">
              <a:solidFill>
                <a:srgbClr val="0070C0"/>
              </a:solidFill>
            </a:endParaRPr>
          </a:p>
          <a:p>
            <a:pPr>
              <a:buFont typeface="Wingdings" pitchFamily="2" charset="2"/>
              <a:buChar char="q"/>
            </a:pPr>
            <a:r>
              <a:rPr lang="en-US" sz="1000" i="1" dirty="0" smtClean="0">
                <a:solidFill>
                  <a:srgbClr val="0070C0"/>
                </a:solidFill>
                <a:hlinkClick r:id="rId3"/>
              </a:rPr>
              <a:t>http://www.realworldtech.com/arm64/2/</a:t>
            </a:r>
            <a:endParaRPr lang="en-US" sz="1000" i="1" dirty="0" smtClean="0">
              <a:solidFill>
                <a:srgbClr val="0070C0"/>
              </a:solidFill>
            </a:endParaRPr>
          </a:p>
          <a:p>
            <a:pPr>
              <a:buFont typeface="Wingdings" pitchFamily="2" charset="2"/>
              <a:buChar char="q"/>
            </a:pPr>
            <a:r>
              <a:rPr lang="en-US" sz="1000" i="1" dirty="0" smtClean="0">
                <a:solidFill>
                  <a:srgbClr val="0070C0"/>
                </a:solidFill>
                <a:hlinkClick r:id="rId4"/>
              </a:rPr>
              <a:t>http://gcc.gnu.org/onlinedocs/gcc/AArch64-Options.html</a:t>
            </a:r>
            <a:endParaRPr lang="en-US" sz="1000" i="1" dirty="0" smtClean="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dissolve">
                                      <p:cBhvr>
                                        <p:cTn id="15" dur="500"/>
                                        <p:tgtEl>
                                          <p:spTgt spid="3">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dissolve">
                                      <p:cBhvr>
                                        <p:cTn id="18" dur="500"/>
                                        <p:tgtEl>
                                          <p:spTgt spid="3">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dissolve">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models </a:t>
            </a:r>
            <a:r>
              <a:rPr lang="en-US" sz="2000" b="1" dirty="0" smtClean="0"/>
              <a:t>(cont)</a:t>
            </a:r>
            <a:endParaRPr lang="en-US" sz="2000" b="1" dirty="0"/>
          </a:p>
        </p:txBody>
      </p:sp>
      <p:sp>
        <p:nvSpPr>
          <p:cNvPr id="4" name="Slide Number Placeholder 3"/>
          <p:cNvSpPr>
            <a:spLocks noGrp="1"/>
          </p:cNvSpPr>
          <p:nvPr>
            <p:ph type="sldNum" sz="quarter" idx="12"/>
          </p:nvPr>
        </p:nvSpPr>
        <p:spPr/>
        <p:txBody>
          <a:bodyPr/>
          <a:lstStyle/>
          <a:p>
            <a:fld id="{E5094F0B-CF61-4766-BF47-692AF21BCB1A}" type="slidenum">
              <a:rPr lang="en-US" smtClean="0"/>
              <a:pPr/>
              <a:t>13</a:t>
            </a:fld>
            <a:endParaRPr lang="en-US"/>
          </a:p>
        </p:txBody>
      </p:sp>
      <p:pic>
        <p:nvPicPr>
          <p:cNvPr id="13314" name="Picture 2"/>
          <p:cNvPicPr>
            <a:picLocks noChangeAspect="1" noChangeArrowheads="1"/>
          </p:cNvPicPr>
          <p:nvPr/>
        </p:nvPicPr>
        <p:blipFill>
          <a:blip r:embed="rId2" cstate="print"/>
          <a:srcRect/>
          <a:stretch>
            <a:fillRect/>
          </a:stretch>
        </p:blipFill>
        <p:spPr bwMode="auto">
          <a:xfrm>
            <a:off x="2254118" y="1268760"/>
            <a:ext cx="5990290" cy="2232248"/>
          </a:xfrm>
          <a:prstGeom prst="rect">
            <a:avLst/>
          </a:prstGeom>
          <a:noFill/>
          <a:ln w="9525">
            <a:noFill/>
            <a:miter lim="800000"/>
            <a:headEnd/>
            <a:tailEnd/>
          </a:ln>
        </p:spPr>
      </p:pic>
      <p:grpSp>
        <p:nvGrpSpPr>
          <p:cNvPr id="3" name="Group 8"/>
          <p:cNvGrpSpPr/>
          <p:nvPr/>
        </p:nvGrpSpPr>
        <p:grpSpPr>
          <a:xfrm>
            <a:off x="611560" y="4149080"/>
            <a:ext cx="6765404" cy="1984283"/>
            <a:chOff x="611560" y="4149080"/>
            <a:chExt cx="6765404" cy="1984283"/>
          </a:xfrm>
        </p:grpSpPr>
        <p:pic>
          <p:nvPicPr>
            <p:cNvPr id="13316" name="Picture 4"/>
            <p:cNvPicPr>
              <a:picLocks noChangeAspect="1" noChangeArrowheads="1"/>
            </p:cNvPicPr>
            <p:nvPr/>
          </p:nvPicPr>
          <p:blipFill>
            <a:blip r:embed="rId3" cstate="print"/>
            <a:srcRect/>
            <a:stretch>
              <a:fillRect/>
            </a:stretch>
          </p:blipFill>
          <p:spPr bwMode="auto">
            <a:xfrm>
              <a:off x="1979712" y="4149080"/>
              <a:ext cx="5397252" cy="1984283"/>
            </a:xfrm>
            <a:prstGeom prst="rect">
              <a:avLst/>
            </a:prstGeom>
            <a:noFill/>
            <a:ln w="9525">
              <a:noFill/>
              <a:miter lim="800000"/>
              <a:headEnd/>
              <a:tailEnd/>
            </a:ln>
          </p:spPr>
        </p:pic>
        <p:sp>
          <p:nvSpPr>
            <p:cNvPr id="8" name="Rectangle 7"/>
            <p:cNvSpPr/>
            <p:nvPr/>
          </p:nvSpPr>
          <p:spPr>
            <a:xfrm>
              <a:off x="611560" y="4255928"/>
              <a:ext cx="1853952" cy="1477328"/>
            </a:xfrm>
            <a:prstGeom prst="rect">
              <a:avLst/>
            </a:prstGeom>
          </p:spPr>
          <p:txBody>
            <a:bodyPr wrap="square">
              <a:spAutoFit/>
            </a:bodyPr>
            <a:lstStyle/>
            <a:p>
              <a:r>
                <a:rPr lang="en-US" dirty="0" err="1" smtClean="0"/>
                <a:t>struct</a:t>
              </a:r>
              <a:r>
                <a:rPr lang="en-US" dirty="0" smtClean="0"/>
                <a:t> </a:t>
              </a:r>
              <a:r>
                <a:rPr lang="en-US" dirty="0" err="1"/>
                <a:t>foo</a:t>
              </a:r>
              <a:r>
                <a:rPr lang="en-US" dirty="0"/>
                <a:t> { </a:t>
              </a:r>
            </a:p>
            <a:p>
              <a:r>
                <a:rPr lang="en-US" dirty="0" err="1"/>
                <a:t>int</a:t>
              </a:r>
              <a:r>
                <a:rPr lang="en-US" dirty="0"/>
                <a:t> a; </a:t>
              </a:r>
            </a:p>
            <a:p>
              <a:r>
                <a:rPr lang="en-US" dirty="0"/>
                <a:t>long l; </a:t>
              </a:r>
            </a:p>
            <a:p>
              <a:r>
                <a:rPr lang="en-US" dirty="0" err="1"/>
                <a:t>int</a:t>
              </a:r>
              <a:r>
                <a:rPr lang="en-US" dirty="0"/>
                <a:t> x; </a:t>
              </a:r>
            </a:p>
            <a:p>
              <a:r>
                <a:rPr lang="en-US" dirty="0"/>
                <a:t>}; </a:t>
              </a:r>
            </a:p>
          </p:txBody>
        </p:sp>
      </p:grpSp>
      <p:sp>
        <p:nvSpPr>
          <p:cNvPr id="7" name="Rectangle 6"/>
          <p:cNvSpPr/>
          <p:nvPr/>
        </p:nvSpPr>
        <p:spPr>
          <a:xfrm>
            <a:off x="5148064" y="6259378"/>
            <a:ext cx="3528392" cy="553998"/>
          </a:xfrm>
          <a:prstGeom prst="rect">
            <a:avLst/>
          </a:prstGeom>
        </p:spPr>
        <p:txBody>
          <a:bodyPr wrap="square">
            <a:spAutoFit/>
          </a:bodyPr>
          <a:lstStyle/>
          <a:p>
            <a:r>
              <a:rPr lang="en-US" sz="1000" b="1" i="1" dirty="0" smtClean="0">
                <a:solidFill>
                  <a:srgbClr val="0070C0"/>
                </a:solidFill>
              </a:rPr>
              <a:t>Reference</a:t>
            </a:r>
          </a:p>
          <a:p>
            <a:pPr>
              <a:buFont typeface="Wingdings" pitchFamily="2" charset="2"/>
              <a:buChar char="q"/>
            </a:pPr>
            <a:r>
              <a:rPr lang="en-US" sz="1000" i="1" dirty="0" smtClean="0">
                <a:solidFill>
                  <a:srgbClr val="0070C0"/>
                </a:solidFill>
                <a:hlinkClick r:id="rId4"/>
              </a:rPr>
              <a:t>http://www.linaro.org/assets/common/campus-party-presentation-Sept_2013.pdf</a:t>
            </a:r>
            <a:endParaRPr lang="en-US" sz="1000" i="1" dirty="0" smtClean="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Banked registers</a:t>
            </a:r>
            <a:endParaRPr lang="en-US" b="1" dirty="0"/>
          </a:p>
        </p:txBody>
      </p:sp>
      <p:sp>
        <p:nvSpPr>
          <p:cNvPr id="3" name="Content Placeholder 2"/>
          <p:cNvSpPr>
            <a:spLocks noGrp="1"/>
          </p:cNvSpPr>
          <p:nvPr>
            <p:ph idx="1"/>
          </p:nvPr>
        </p:nvSpPr>
        <p:spPr/>
        <p:txBody>
          <a:bodyPr/>
          <a:lstStyle/>
          <a:p>
            <a:r>
              <a:rPr lang="en-US" dirty="0" smtClean="0"/>
              <a:t>AArch64 Banked registers are banked by exception level</a:t>
            </a:r>
          </a:p>
          <a:p>
            <a:r>
              <a:rPr lang="en-US" dirty="0" smtClean="0"/>
              <a:t>Used for exception return information and stack pointer</a:t>
            </a:r>
          </a:p>
          <a:p>
            <a:r>
              <a:rPr lang="en-US" dirty="0" smtClean="0"/>
              <a:t>EL0 Stack Pointer can be used by higher exception levels after exception taken</a:t>
            </a:r>
            <a:endParaRPr lang="en-US" dirty="0"/>
          </a:p>
        </p:txBody>
      </p:sp>
      <p:sp>
        <p:nvSpPr>
          <p:cNvPr id="4" name="Slide Number Placeholder 3"/>
          <p:cNvSpPr>
            <a:spLocks noGrp="1"/>
          </p:cNvSpPr>
          <p:nvPr>
            <p:ph type="sldNum" sz="quarter" idx="12"/>
          </p:nvPr>
        </p:nvSpPr>
        <p:spPr/>
        <p:txBody>
          <a:bodyPr/>
          <a:lstStyle/>
          <a:p>
            <a:fld id="{E5094F0B-CF61-4766-BF47-692AF21BCB1A}" type="slidenum">
              <a:rPr lang="en-US" smtClean="0"/>
              <a:pPr/>
              <a:t>14</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1181534" y="4869160"/>
            <a:ext cx="5982754" cy="14401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Exception model</a:t>
            </a:r>
            <a:endParaRPr lang="en-US" b="1" dirty="0"/>
          </a:p>
        </p:txBody>
      </p:sp>
      <p:sp>
        <p:nvSpPr>
          <p:cNvPr id="3" name="Content Placeholder 2"/>
          <p:cNvSpPr>
            <a:spLocks noGrp="1"/>
          </p:cNvSpPr>
          <p:nvPr>
            <p:ph idx="1"/>
          </p:nvPr>
        </p:nvSpPr>
        <p:spPr/>
        <p:txBody>
          <a:bodyPr>
            <a:normAutofit/>
          </a:bodyPr>
          <a:lstStyle/>
          <a:p>
            <a:r>
              <a:rPr lang="en-US" dirty="0" smtClean="0"/>
              <a:t>4 exception levels: EL3-EL0</a:t>
            </a:r>
          </a:p>
          <a:p>
            <a:pPr lvl="1"/>
            <a:r>
              <a:rPr lang="en-US" dirty="0" smtClean="0"/>
              <a:t>Forms a privilege hierarchy, EL0 the least privileged</a:t>
            </a:r>
          </a:p>
          <a:p>
            <a:r>
              <a:rPr lang="en-US" dirty="0" smtClean="0"/>
              <a:t>Exceptions can be taken to the same or a higher exception level</a:t>
            </a:r>
            <a:endParaRPr lang="en-US" dirty="0"/>
          </a:p>
        </p:txBody>
      </p:sp>
      <p:sp>
        <p:nvSpPr>
          <p:cNvPr id="4" name="Slide Number Placeholder 3"/>
          <p:cNvSpPr>
            <a:spLocks noGrp="1"/>
          </p:cNvSpPr>
          <p:nvPr>
            <p:ph type="sldNum" sz="quarter" idx="12"/>
          </p:nvPr>
        </p:nvSpPr>
        <p:spPr/>
        <p:txBody>
          <a:bodyPr/>
          <a:lstStyle/>
          <a:p>
            <a:fld id="{E5094F0B-CF61-4766-BF47-692AF21BCB1A}" type="slidenum">
              <a:rPr lang="en-US" smtClean="0"/>
              <a:pPr/>
              <a:t>15</a:t>
            </a:fld>
            <a:endParaRPr lang="en-US"/>
          </a:p>
        </p:txBody>
      </p:sp>
      <p:pic>
        <p:nvPicPr>
          <p:cNvPr id="5" name="Picture 3"/>
          <p:cNvPicPr>
            <a:picLocks noChangeAspect="1" noChangeArrowheads="1"/>
          </p:cNvPicPr>
          <p:nvPr/>
        </p:nvPicPr>
        <p:blipFill>
          <a:blip r:embed="rId2" cstate="print"/>
          <a:srcRect/>
          <a:stretch>
            <a:fillRect/>
          </a:stretch>
        </p:blipFill>
        <p:spPr bwMode="auto">
          <a:xfrm>
            <a:off x="977114" y="3284984"/>
            <a:ext cx="7231924" cy="32504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Conditional instructions</a:t>
            </a:r>
          </a:p>
        </p:txBody>
      </p:sp>
      <p:sp>
        <p:nvSpPr>
          <p:cNvPr id="3" name="Content Placeholder 2"/>
          <p:cNvSpPr>
            <a:spLocks noGrp="1"/>
          </p:cNvSpPr>
          <p:nvPr>
            <p:ph idx="1"/>
          </p:nvPr>
        </p:nvSpPr>
        <p:spPr/>
        <p:txBody>
          <a:bodyPr>
            <a:normAutofit/>
          </a:bodyPr>
          <a:lstStyle/>
          <a:p>
            <a:r>
              <a:rPr lang="en-US" dirty="0" smtClean="0"/>
              <a:t>Instructions are </a:t>
            </a:r>
            <a:r>
              <a:rPr lang="en-US" dirty="0" smtClean="0">
                <a:solidFill>
                  <a:srgbClr val="FF0000"/>
                </a:solidFill>
              </a:rPr>
              <a:t>unconditionally executed </a:t>
            </a:r>
            <a:r>
              <a:rPr lang="en-US" dirty="0" smtClean="0"/>
              <a:t>but use the condition flags as an extra input to the instruction</a:t>
            </a:r>
          </a:p>
          <a:p>
            <a:pPr lvl="1"/>
            <a:r>
              <a:rPr lang="en-US" dirty="0" smtClean="0"/>
              <a:t>Conditional branch</a:t>
            </a:r>
          </a:p>
          <a:p>
            <a:pPr lvl="2"/>
            <a:r>
              <a:rPr lang="en-US" dirty="0" smtClean="0"/>
              <a:t>CBZ, </a:t>
            </a:r>
            <a:r>
              <a:rPr lang="en-US" dirty="0" err="1" smtClean="0"/>
              <a:t>B.cond</a:t>
            </a:r>
            <a:endParaRPr lang="en-US" dirty="0" smtClean="0"/>
          </a:p>
          <a:p>
            <a:pPr lvl="1"/>
            <a:r>
              <a:rPr lang="en-US" dirty="0" smtClean="0"/>
              <a:t>Add/subtract with carry</a:t>
            </a:r>
          </a:p>
          <a:p>
            <a:pPr lvl="2"/>
            <a:r>
              <a:rPr lang="en-US" dirty="0" smtClean="0"/>
              <a:t>ADC, SBC</a:t>
            </a:r>
          </a:p>
          <a:p>
            <a:pPr lvl="1"/>
            <a:r>
              <a:rPr lang="en-US" dirty="0" smtClean="0"/>
              <a:t>Conditional compare</a:t>
            </a:r>
          </a:p>
          <a:p>
            <a:pPr lvl="2"/>
            <a:r>
              <a:rPr lang="en-US" dirty="0" smtClean="0"/>
              <a:t>CCMP</a:t>
            </a:r>
          </a:p>
          <a:p>
            <a:pPr lvl="1"/>
            <a:r>
              <a:rPr lang="en-US" dirty="0" smtClean="0"/>
              <a:t>Conditional select/set with increment, negate or invert</a:t>
            </a:r>
          </a:p>
          <a:p>
            <a:pPr lvl="2"/>
            <a:r>
              <a:rPr lang="en-US" sz="1600" dirty="0" smtClean="0"/>
              <a:t>Benchmarking reveals these to be the highest frequency used of single conditional instructions</a:t>
            </a:r>
          </a:p>
          <a:p>
            <a:pPr lvl="2"/>
            <a:r>
              <a:rPr lang="en-US" sz="1600" dirty="0" smtClean="0"/>
              <a:t>CSEL, CSET</a:t>
            </a:r>
          </a:p>
          <a:p>
            <a:endParaRPr lang="en-US" dirty="0"/>
          </a:p>
        </p:txBody>
      </p:sp>
      <p:sp>
        <p:nvSpPr>
          <p:cNvPr id="4" name="Slide Number Placeholder 3"/>
          <p:cNvSpPr>
            <a:spLocks noGrp="1"/>
          </p:cNvSpPr>
          <p:nvPr>
            <p:ph type="sldNum" sz="quarter" idx="12"/>
          </p:nvPr>
        </p:nvSpPr>
        <p:spPr/>
        <p:txBody>
          <a:bodyPr/>
          <a:lstStyle/>
          <a:p>
            <a:fld id="{E5094F0B-CF61-4766-BF47-692AF21BCB1A}"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dissolve">
                                      <p:cBhvr>
                                        <p:cTn id="7" dur="500"/>
                                        <p:tgtEl>
                                          <p:spTgt spid="3">
                                            <p:txEl>
                                              <p:pRg st="7" end="7"/>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dissolve">
                                      <p:cBhvr>
                                        <p:cTn id="10" dur="500"/>
                                        <p:tgtEl>
                                          <p:spTgt spid="3">
                                            <p:txEl>
                                              <p:pRg st="8" end="8"/>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dissolve">
                                      <p:cBhvr>
                                        <p:cTn id="1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Immediate shifts for ADD/SUB</a:t>
            </a:r>
            <a:endParaRPr lang="zh-TW" altLang="en-US" b="1" dirty="0" smtClean="0"/>
          </a:p>
        </p:txBody>
      </p:sp>
      <p:sp>
        <p:nvSpPr>
          <p:cNvPr id="11" name="內容版面配置區 2"/>
          <p:cNvSpPr>
            <a:spLocks noGrp="1"/>
          </p:cNvSpPr>
          <p:nvPr>
            <p:ph idx="1"/>
          </p:nvPr>
        </p:nvSpPr>
        <p:spPr>
          <a:xfrm>
            <a:off x="592138" y="1412776"/>
            <a:ext cx="8229600" cy="4267200"/>
          </a:xfrm>
        </p:spPr>
        <p:txBody>
          <a:bodyPr>
            <a:normAutofit fontScale="92500" lnSpcReduction="20000"/>
          </a:bodyPr>
          <a:lstStyle/>
          <a:p>
            <a:r>
              <a:rPr lang="en-US" altLang="zh-TW" sz="2000" dirty="0" smtClean="0"/>
              <a:t>In ARMv7</a:t>
            </a:r>
          </a:p>
          <a:p>
            <a:endParaRPr lang="en-US" altLang="zh-TW" sz="2000" dirty="0" smtClean="0"/>
          </a:p>
          <a:p>
            <a:endParaRPr lang="en-US" altLang="zh-TW" sz="2000" dirty="0" smtClean="0"/>
          </a:p>
          <a:p>
            <a:endParaRPr lang="en-US" altLang="zh-TW" sz="2000" dirty="0" smtClean="0"/>
          </a:p>
          <a:p>
            <a:endParaRPr lang="en-US" altLang="zh-TW" sz="2000" dirty="0" smtClean="0"/>
          </a:p>
          <a:p>
            <a:endParaRPr lang="en-US" altLang="zh-TW" sz="2000" dirty="0" smtClean="0"/>
          </a:p>
          <a:p>
            <a:endParaRPr lang="en-US" altLang="zh-TW" sz="2000" dirty="0" smtClean="0"/>
          </a:p>
          <a:p>
            <a:endParaRPr lang="en-US" altLang="zh-TW" sz="2000" dirty="0" smtClean="0"/>
          </a:p>
          <a:p>
            <a:endParaRPr lang="en-US" altLang="zh-TW" sz="2000" dirty="0" smtClean="0"/>
          </a:p>
          <a:p>
            <a:endParaRPr lang="en-US" altLang="zh-TW" sz="2000" dirty="0" smtClean="0"/>
          </a:p>
          <a:p>
            <a:r>
              <a:rPr lang="en-US" altLang="zh-TW" sz="2000" dirty="0" smtClean="0"/>
              <a:t>In ARMv8</a:t>
            </a:r>
          </a:p>
          <a:p>
            <a:endParaRPr lang="zh-TW" altLang="en-US" sz="2000" dirty="0"/>
          </a:p>
        </p:txBody>
      </p:sp>
      <p:sp>
        <p:nvSpPr>
          <p:cNvPr id="4" name="投影片編號版面配置區 3"/>
          <p:cNvSpPr>
            <a:spLocks noGrp="1"/>
          </p:cNvSpPr>
          <p:nvPr>
            <p:ph type="sldNum" sz="quarter" idx="12"/>
          </p:nvPr>
        </p:nvSpPr>
        <p:spPr/>
        <p:txBody>
          <a:bodyPr/>
          <a:lstStyle/>
          <a:p>
            <a:fld id="{E5094F0B-CF61-4766-BF47-692AF21BCB1A}" type="slidenum">
              <a:rPr lang="en-US" smtClean="0"/>
              <a:pPr/>
              <a:t>17</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1547664" y="2132856"/>
            <a:ext cx="6708799" cy="248201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1115616" y="5541602"/>
            <a:ext cx="7344816" cy="767718"/>
          </a:xfrm>
          <a:prstGeom prst="rect">
            <a:avLst/>
          </a:prstGeom>
          <a:noFill/>
          <a:ln w="9525">
            <a:noFill/>
            <a:miter lim="800000"/>
            <a:headEnd/>
            <a:tailEnd/>
          </a:ln>
        </p:spPr>
      </p:pic>
      <p:grpSp>
        <p:nvGrpSpPr>
          <p:cNvPr id="3" name="群組 16"/>
          <p:cNvGrpSpPr/>
          <p:nvPr/>
        </p:nvGrpSpPr>
        <p:grpSpPr>
          <a:xfrm>
            <a:off x="2483768" y="1484784"/>
            <a:ext cx="4856609" cy="635233"/>
            <a:chOff x="2483768" y="1484784"/>
            <a:chExt cx="4856609" cy="635233"/>
          </a:xfrm>
        </p:grpSpPr>
        <p:pic>
          <p:nvPicPr>
            <p:cNvPr id="1031" name="Picture 7"/>
            <p:cNvPicPr>
              <a:picLocks noChangeAspect="1" noChangeArrowheads="1"/>
            </p:cNvPicPr>
            <p:nvPr/>
          </p:nvPicPr>
          <p:blipFill>
            <a:blip r:embed="rId5" cstate="print"/>
            <a:srcRect/>
            <a:stretch>
              <a:fillRect/>
            </a:stretch>
          </p:blipFill>
          <p:spPr bwMode="auto">
            <a:xfrm>
              <a:off x="2483768" y="1484784"/>
              <a:ext cx="4856609" cy="305273"/>
            </a:xfrm>
            <a:prstGeom prst="rect">
              <a:avLst/>
            </a:prstGeom>
            <a:noFill/>
            <a:ln w="9525">
              <a:noFill/>
              <a:miter lim="800000"/>
              <a:headEnd/>
              <a:tailEnd/>
            </a:ln>
          </p:spPr>
        </p:pic>
        <p:pic>
          <p:nvPicPr>
            <p:cNvPr id="1032" name="Picture 8"/>
            <p:cNvPicPr>
              <a:picLocks noChangeAspect="1" noChangeArrowheads="1"/>
            </p:cNvPicPr>
            <p:nvPr/>
          </p:nvPicPr>
          <p:blipFill>
            <a:blip r:embed="rId6" cstate="print"/>
            <a:srcRect/>
            <a:stretch>
              <a:fillRect/>
            </a:stretch>
          </p:blipFill>
          <p:spPr bwMode="auto">
            <a:xfrm>
              <a:off x="2483768" y="1844824"/>
              <a:ext cx="2088232" cy="275193"/>
            </a:xfrm>
            <a:prstGeom prst="rect">
              <a:avLst/>
            </a:prstGeom>
            <a:noFill/>
            <a:ln w="9525">
              <a:noFill/>
              <a:miter lim="800000"/>
              <a:headEnd/>
              <a:tailEnd/>
            </a:ln>
          </p:spPr>
        </p:pic>
      </p:grpSp>
      <p:grpSp>
        <p:nvGrpSpPr>
          <p:cNvPr id="5" name="群組 15"/>
          <p:cNvGrpSpPr/>
          <p:nvPr/>
        </p:nvGrpSpPr>
        <p:grpSpPr>
          <a:xfrm>
            <a:off x="2483768" y="4941168"/>
            <a:ext cx="4820419" cy="648072"/>
            <a:chOff x="2483768" y="4941168"/>
            <a:chExt cx="4820419" cy="648072"/>
          </a:xfrm>
        </p:grpSpPr>
        <p:pic>
          <p:nvPicPr>
            <p:cNvPr id="1028" name="Picture 4"/>
            <p:cNvPicPr>
              <a:picLocks noChangeAspect="1" noChangeArrowheads="1"/>
            </p:cNvPicPr>
            <p:nvPr/>
          </p:nvPicPr>
          <p:blipFill>
            <a:blip r:embed="rId7" cstate="print"/>
            <a:srcRect/>
            <a:stretch>
              <a:fillRect/>
            </a:stretch>
          </p:blipFill>
          <p:spPr bwMode="auto">
            <a:xfrm>
              <a:off x="2483768" y="4941168"/>
              <a:ext cx="4820419" cy="327685"/>
            </a:xfrm>
            <a:prstGeom prst="rect">
              <a:avLst/>
            </a:prstGeom>
            <a:noFill/>
            <a:ln w="9525">
              <a:noFill/>
              <a:miter lim="800000"/>
              <a:headEnd/>
              <a:tailEnd/>
            </a:ln>
          </p:spPr>
        </p:pic>
        <p:pic>
          <p:nvPicPr>
            <p:cNvPr id="1033" name="Picture 9"/>
            <p:cNvPicPr>
              <a:picLocks noChangeAspect="1" noChangeArrowheads="1"/>
            </p:cNvPicPr>
            <p:nvPr/>
          </p:nvPicPr>
          <p:blipFill>
            <a:blip r:embed="rId8" cstate="print"/>
            <a:srcRect/>
            <a:stretch>
              <a:fillRect/>
            </a:stretch>
          </p:blipFill>
          <p:spPr bwMode="auto">
            <a:xfrm>
              <a:off x="2483768" y="5320887"/>
              <a:ext cx="3600400" cy="268353"/>
            </a:xfrm>
            <a:prstGeom prst="rect">
              <a:avLst/>
            </a:prstGeom>
            <a:noFill/>
            <a:ln w="9525">
              <a:noFill/>
              <a:miter lim="800000"/>
              <a:headEnd/>
              <a:tailEnd/>
            </a:ln>
          </p:spPr>
        </p:pic>
      </p:grpSp>
      <p:sp>
        <p:nvSpPr>
          <p:cNvPr id="15" name="圓角矩形 14"/>
          <p:cNvSpPr/>
          <p:nvPr/>
        </p:nvSpPr>
        <p:spPr bwMode="auto">
          <a:xfrm>
            <a:off x="4139952" y="2586608"/>
            <a:ext cx="1800200" cy="626368"/>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a typeface="ＭＳ Ｐゴシック" pitchFamily="-112"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ssolv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10" end="10"/>
                                            </p:txEl>
                                          </p:spTgt>
                                        </p:tgtEl>
                                        <p:attrNameLst>
                                          <p:attrName>style.visibility</p:attrName>
                                        </p:attrNameLst>
                                      </p:cBhvr>
                                      <p:to>
                                        <p:strVal val="visible"/>
                                      </p:to>
                                    </p:set>
                                    <p:animEffect transition="in" filter="dissolve">
                                      <p:cBhvr>
                                        <p:cTn id="12" dur="500"/>
                                        <p:tgtEl>
                                          <p:spTgt spid="11">
                                            <p:txEl>
                                              <p:pRg st="10" end="1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029"/>
                                        </p:tgtEl>
                                        <p:attrNameLst>
                                          <p:attrName>style.visibility</p:attrName>
                                        </p:attrNameLst>
                                      </p:cBhvr>
                                      <p:to>
                                        <p:strVal val="visible"/>
                                      </p:to>
                                    </p:set>
                                    <p:animEffect transition="in" filter="dissolve">
                                      <p:cBhvr>
                                        <p:cTn id="20" dur="500"/>
                                        <p:tgtEl>
                                          <p:spTgt spid="102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dissolv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Addressing features</a:t>
            </a:r>
          </a:p>
        </p:txBody>
      </p:sp>
      <p:sp>
        <p:nvSpPr>
          <p:cNvPr id="3" name="Content Placeholder 2"/>
          <p:cNvSpPr>
            <a:spLocks noGrp="1"/>
          </p:cNvSpPr>
          <p:nvPr>
            <p:ph idx="1"/>
          </p:nvPr>
        </p:nvSpPr>
        <p:spPr/>
        <p:txBody>
          <a:bodyPr/>
          <a:lstStyle/>
          <a:p>
            <a:r>
              <a:rPr lang="en-US" sz="1400" dirty="0" smtClean="0"/>
              <a:t>VA address space has a maximum address width of 48 bits, gives a maximum VA space of 256TB, with VA range of 0x0000_0000_0000_0000 to 0x0000_FFFF_FFFF_FFFF</a:t>
            </a:r>
          </a:p>
          <a:p>
            <a:r>
              <a:rPr lang="en-US" sz="1400" dirty="0" smtClean="0"/>
              <a:t>For the EL1&amp;0 translation stage the VA range is split into two </a:t>
            </a:r>
            <a:r>
              <a:rPr lang="en-US" sz="1400" dirty="0" err="1" smtClean="0"/>
              <a:t>subranges</a:t>
            </a:r>
            <a:r>
              <a:rPr lang="en-US" sz="1400" dirty="0" smtClean="0"/>
              <a:t>, one at the bottom of the full 64-bit address range of the PC, and one at the top, as follows:</a:t>
            </a:r>
          </a:p>
          <a:p>
            <a:pPr lvl="1"/>
            <a:r>
              <a:rPr lang="en-US" sz="1400" dirty="0" smtClean="0"/>
              <a:t>The </a:t>
            </a:r>
            <a:r>
              <a:rPr lang="en-US" sz="1400" dirty="0" smtClean="0">
                <a:solidFill>
                  <a:srgbClr val="0070C0"/>
                </a:solidFill>
              </a:rPr>
              <a:t>bottom VA </a:t>
            </a:r>
            <a:r>
              <a:rPr lang="en-US" sz="1400" dirty="0" smtClean="0"/>
              <a:t>range runs up from address 0x0000_0000_0000_0000. With the maximum address width of 48 bits this gives a VA range of </a:t>
            </a:r>
            <a:r>
              <a:rPr lang="en-US" sz="1400" dirty="0" smtClean="0">
                <a:solidFill>
                  <a:srgbClr val="0070C0"/>
                </a:solidFill>
              </a:rPr>
              <a:t>0x0000_0000_0000_0000 to 0x0000_FFFF_FFFF_FFFF</a:t>
            </a:r>
          </a:p>
          <a:p>
            <a:pPr lvl="1"/>
            <a:r>
              <a:rPr lang="en-US" sz="1400" dirty="0" smtClean="0"/>
              <a:t>The </a:t>
            </a:r>
            <a:r>
              <a:rPr lang="en-US" sz="1400" dirty="0" smtClean="0">
                <a:solidFill>
                  <a:srgbClr val="7030A0"/>
                </a:solidFill>
              </a:rPr>
              <a:t>top VA </a:t>
            </a:r>
            <a:r>
              <a:rPr lang="en-US" sz="1400" dirty="0" err="1" smtClean="0"/>
              <a:t>subrange</a:t>
            </a:r>
            <a:r>
              <a:rPr lang="en-US" sz="1400" dirty="0" smtClean="0"/>
              <a:t> runs up to address 0xFFFF_FFFF_FFFF_FFFF. With the maximum address width of 48 bits this gives a VA range of </a:t>
            </a:r>
            <a:r>
              <a:rPr lang="en-US" sz="1400" dirty="0" smtClean="0">
                <a:solidFill>
                  <a:srgbClr val="7030A0"/>
                </a:solidFill>
              </a:rPr>
              <a:t>0xFFFF_0000_0000_0000 to 0xFFFF_FFFF_FFFF_FFFF</a:t>
            </a:r>
          </a:p>
        </p:txBody>
      </p:sp>
      <p:sp>
        <p:nvSpPr>
          <p:cNvPr id="4" name="Slide Number Placeholder 3"/>
          <p:cNvSpPr>
            <a:spLocks noGrp="1"/>
          </p:cNvSpPr>
          <p:nvPr>
            <p:ph type="sldNum" sz="quarter" idx="12"/>
          </p:nvPr>
        </p:nvSpPr>
        <p:spPr/>
        <p:txBody>
          <a:bodyPr/>
          <a:lstStyle/>
          <a:p>
            <a:fld id="{E5094F0B-CF61-4766-BF47-692AF21BCB1A}" type="slidenum">
              <a:rPr lang="en-US" smtClean="0"/>
              <a:pPr/>
              <a:t>18</a:t>
            </a:fld>
            <a:endParaRPr lang="en-US"/>
          </a:p>
        </p:txBody>
      </p:sp>
      <p:pic>
        <p:nvPicPr>
          <p:cNvPr id="2051" name="Picture 3"/>
          <p:cNvPicPr>
            <a:picLocks noChangeAspect="1" noChangeArrowheads="1"/>
          </p:cNvPicPr>
          <p:nvPr/>
        </p:nvPicPr>
        <p:blipFill>
          <a:blip r:embed="rId2" cstate="print"/>
          <a:srcRect/>
          <a:stretch>
            <a:fillRect/>
          </a:stretch>
        </p:blipFill>
        <p:spPr bwMode="auto">
          <a:xfrm>
            <a:off x="3779912" y="4430613"/>
            <a:ext cx="3602681" cy="23827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051"/>
                                        </p:tgtEl>
                                        <p:attrNameLst>
                                          <p:attrName>style.visibility</p:attrName>
                                        </p:attrNameLst>
                                      </p:cBhvr>
                                      <p:to>
                                        <p:strVal val="visible"/>
                                      </p:to>
                                    </p:set>
                                    <p:animEffect transition="in" filter="dissolve">
                                      <p:cBhvr>
                                        <p:cTn id="18"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Addressing features </a:t>
            </a:r>
            <a:r>
              <a:rPr lang="en-US" sz="2000" b="1" dirty="0" smtClean="0"/>
              <a:t>(cont)</a:t>
            </a:r>
            <a:endParaRPr lang="en-US" sz="2000" dirty="0"/>
          </a:p>
        </p:txBody>
      </p:sp>
      <p:sp>
        <p:nvSpPr>
          <p:cNvPr id="3" name="Content Placeholder 2"/>
          <p:cNvSpPr>
            <a:spLocks noGrp="1"/>
          </p:cNvSpPr>
          <p:nvPr>
            <p:ph idx="1"/>
          </p:nvPr>
        </p:nvSpPr>
        <p:spPr/>
        <p:txBody>
          <a:bodyPr>
            <a:normAutofit lnSpcReduction="10000"/>
          </a:bodyPr>
          <a:lstStyle/>
          <a:p>
            <a:r>
              <a:rPr lang="en-US" dirty="0" smtClean="0"/>
              <a:t>Register indexed addressing</a:t>
            </a:r>
          </a:p>
          <a:p>
            <a:pPr lvl="1"/>
            <a:r>
              <a:rPr lang="en-US" sz="1600" dirty="0" smtClean="0"/>
              <a:t>Allowing a 64-bit index register to be added to 64-bit base register</a:t>
            </a:r>
          </a:p>
          <a:p>
            <a:pPr lvl="1"/>
            <a:r>
              <a:rPr lang="en-US" sz="1600" dirty="0" smtClean="0"/>
              <a:t>Providing sign or zero extension of 32-bit value within an index register</a:t>
            </a:r>
          </a:p>
          <a:p>
            <a:r>
              <a:rPr lang="en-US" dirty="0" smtClean="0"/>
              <a:t>PC relative addressing</a:t>
            </a:r>
          </a:p>
          <a:p>
            <a:pPr lvl="1"/>
            <a:r>
              <a:rPr lang="en-US" sz="1600" dirty="0" smtClean="0"/>
              <a:t>PC-relative </a:t>
            </a:r>
            <a:r>
              <a:rPr lang="en-US" sz="1600" dirty="0" smtClean="0">
                <a:solidFill>
                  <a:srgbClr val="0070C0"/>
                </a:solidFill>
              </a:rPr>
              <a:t>literal loads </a:t>
            </a:r>
            <a:r>
              <a:rPr lang="en-US" sz="1600" dirty="0" smtClean="0"/>
              <a:t>have an offset range of </a:t>
            </a:r>
            <a:r>
              <a:rPr lang="en-US" sz="1600" dirty="0" smtClean="0">
                <a:solidFill>
                  <a:srgbClr val="0070C0"/>
                </a:solidFill>
              </a:rPr>
              <a:t>±1MB</a:t>
            </a:r>
            <a:r>
              <a:rPr lang="en-US" sz="1600" dirty="0" smtClean="0"/>
              <a:t>. This permits fewer literal pools, and more sharing of literal data between functions – reducing I-cache and TLB pollution</a:t>
            </a:r>
          </a:p>
          <a:p>
            <a:pPr lvl="1"/>
            <a:r>
              <a:rPr lang="en-US" sz="1600" dirty="0" smtClean="0"/>
              <a:t>Most </a:t>
            </a:r>
            <a:r>
              <a:rPr lang="en-US" sz="1600" dirty="0" smtClean="0">
                <a:solidFill>
                  <a:srgbClr val="0070C0"/>
                </a:solidFill>
              </a:rPr>
              <a:t>conditional branches </a:t>
            </a:r>
            <a:r>
              <a:rPr lang="en-US" sz="1600" dirty="0" smtClean="0"/>
              <a:t>have a range of </a:t>
            </a:r>
            <a:r>
              <a:rPr lang="en-US" sz="1600" dirty="0" smtClean="0">
                <a:solidFill>
                  <a:srgbClr val="0070C0"/>
                </a:solidFill>
              </a:rPr>
              <a:t>±1MiB</a:t>
            </a:r>
            <a:r>
              <a:rPr lang="en-US" sz="1600" dirty="0" smtClean="0"/>
              <a:t>, expected to be sufficient for the majority of conditional branches which take place within a single function</a:t>
            </a:r>
          </a:p>
          <a:p>
            <a:pPr lvl="1"/>
            <a:r>
              <a:rPr lang="en-US" sz="1600" dirty="0" smtClean="0">
                <a:solidFill>
                  <a:srgbClr val="7030A0"/>
                </a:solidFill>
              </a:rPr>
              <a:t>Unconditional branches</a:t>
            </a:r>
            <a:r>
              <a:rPr lang="en-US" sz="1600" dirty="0" smtClean="0"/>
              <a:t>, including branch and link, have a range of </a:t>
            </a:r>
            <a:r>
              <a:rPr lang="en-US" sz="1600" dirty="0" smtClean="0">
                <a:solidFill>
                  <a:srgbClr val="7030A0"/>
                </a:solidFill>
              </a:rPr>
              <a:t>±128MiB</a:t>
            </a:r>
            <a:r>
              <a:rPr lang="en-US" sz="1600" dirty="0" smtClean="0"/>
              <a:t>. Expected to be sufficient to span the static code segment of most executable load modules and shared objects, without needing linker-inserted trampolines or “veneers”</a:t>
            </a:r>
          </a:p>
          <a:p>
            <a:pPr lvl="1"/>
            <a:r>
              <a:rPr lang="en-US" sz="1600" dirty="0" smtClean="0">
                <a:solidFill>
                  <a:srgbClr val="FF0000"/>
                </a:solidFill>
              </a:rPr>
              <a:t>PC-relative load/store and address generation </a:t>
            </a:r>
            <a:r>
              <a:rPr lang="en-US" sz="1600" dirty="0" smtClean="0"/>
              <a:t>with a range of </a:t>
            </a:r>
            <a:r>
              <a:rPr lang="en-US" sz="1600" dirty="0" smtClean="0">
                <a:solidFill>
                  <a:srgbClr val="FF0000"/>
                </a:solidFill>
              </a:rPr>
              <a:t>±4GiB </a:t>
            </a:r>
            <a:r>
              <a:rPr lang="en-US" sz="1600" dirty="0" smtClean="0"/>
              <a:t>may be performed inline using only two instructions, i.e. without the need to load an offset from a literal pool</a:t>
            </a:r>
            <a:endParaRPr lang="en-US" dirty="0"/>
          </a:p>
        </p:txBody>
      </p:sp>
      <p:sp>
        <p:nvSpPr>
          <p:cNvPr id="4" name="Slide Number Placeholder 3"/>
          <p:cNvSpPr>
            <a:spLocks noGrp="1"/>
          </p:cNvSpPr>
          <p:nvPr>
            <p:ph type="sldNum" sz="quarter" idx="12"/>
          </p:nvPr>
        </p:nvSpPr>
        <p:spPr/>
        <p:txBody>
          <a:bodyPr/>
          <a:lstStyle/>
          <a:p>
            <a:fld id="{E5094F0B-CF61-4766-BF47-692AF21BCB1A}"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dissolv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dissolv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dissolv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dissolv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t>What is Aarch64?</a:t>
            </a:r>
            <a:endParaRPr lang="en-US" dirty="0"/>
          </a:p>
        </p:txBody>
      </p:sp>
      <p:sp>
        <p:nvSpPr>
          <p:cNvPr id="3" name="Content Placeholder 2"/>
          <p:cNvSpPr>
            <a:spLocks noGrp="1"/>
          </p:cNvSpPr>
          <p:nvPr>
            <p:ph idx="1"/>
          </p:nvPr>
        </p:nvSpPr>
        <p:spPr/>
        <p:txBody>
          <a:bodyPr/>
          <a:lstStyle/>
          <a:p>
            <a:r>
              <a:rPr lang="en-US" smtClean="0"/>
              <a:t>64 Bit Instruction set introduced in ARMv8</a:t>
            </a:r>
          </a:p>
          <a:p>
            <a:endParaRPr lang="en-US" dirty="0"/>
          </a:p>
        </p:txBody>
      </p:sp>
      <p:sp>
        <p:nvSpPr>
          <p:cNvPr id="5" name="Slide Number Placeholder 4"/>
          <p:cNvSpPr>
            <a:spLocks noGrp="1"/>
          </p:cNvSpPr>
          <p:nvPr>
            <p:ph type="sldNum" sz="quarter" idx="12"/>
          </p:nvPr>
        </p:nvSpPr>
        <p:spPr/>
        <p:txBody>
          <a:bodyPr/>
          <a:lstStyle/>
          <a:p>
            <a:fld id="{E5094F0B-CF61-4766-BF47-692AF21BCB1A}" type="slidenum">
              <a:rPr lang="en-US" smtClean="0"/>
              <a:pPr/>
              <a:t>2</a:t>
            </a:fld>
            <a:endParaRPr lang="en-US"/>
          </a:p>
        </p:txBody>
      </p:sp>
      <p:pic>
        <p:nvPicPr>
          <p:cNvPr id="1026" name="Picture 2" descr="http://people.linaro.org/%7Erikuvoipio/aarch64-talk/V5_to_V8_Architecture.jpg"/>
          <p:cNvPicPr>
            <a:picLocks noChangeAspect="1" noChangeArrowheads="1"/>
          </p:cNvPicPr>
          <p:nvPr/>
        </p:nvPicPr>
        <p:blipFill>
          <a:blip r:embed="rId2" cstate="print"/>
          <a:srcRect/>
          <a:stretch>
            <a:fillRect/>
          </a:stretch>
        </p:blipFill>
        <p:spPr bwMode="auto">
          <a:xfrm>
            <a:off x="1835696" y="2314921"/>
            <a:ext cx="5238750" cy="3562351"/>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An example for global variable access</a:t>
            </a:r>
            <a:endParaRPr lang="en-US" b="1" dirty="0"/>
          </a:p>
        </p:txBody>
      </p:sp>
      <p:sp>
        <p:nvSpPr>
          <p:cNvPr id="4" name="Slide Number Placeholder 3"/>
          <p:cNvSpPr>
            <a:spLocks noGrp="1"/>
          </p:cNvSpPr>
          <p:nvPr>
            <p:ph type="sldNum" sz="quarter" idx="12"/>
          </p:nvPr>
        </p:nvSpPr>
        <p:spPr/>
        <p:txBody>
          <a:bodyPr/>
          <a:lstStyle/>
          <a:p>
            <a:fld id="{E5094F0B-CF61-4766-BF47-692AF21BCB1A}" type="slidenum">
              <a:rPr lang="en-US" smtClean="0"/>
              <a:pPr/>
              <a:t>20</a:t>
            </a:fld>
            <a:endParaRPr lang="en-US"/>
          </a:p>
        </p:txBody>
      </p:sp>
      <p:sp>
        <p:nvSpPr>
          <p:cNvPr id="5" name="Rectangle 4"/>
          <p:cNvSpPr/>
          <p:nvPr/>
        </p:nvSpPr>
        <p:spPr>
          <a:xfrm>
            <a:off x="3491880" y="1601505"/>
            <a:ext cx="2069976" cy="1323439"/>
          </a:xfrm>
          <a:prstGeom prst="rect">
            <a:avLst/>
          </a:prstGeom>
        </p:spPr>
        <p:txBody>
          <a:bodyPr wrap="square">
            <a:spAutoFit/>
          </a:bodyPr>
          <a:lstStyle/>
          <a:p>
            <a:r>
              <a:rPr lang="en-US" sz="1600" b="1" dirty="0" smtClean="0"/>
              <a:t>extern </a:t>
            </a:r>
            <a:r>
              <a:rPr lang="en-US" sz="1600" b="1" dirty="0" err="1" smtClean="0"/>
              <a:t>int</a:t>
            </a:r>
            <a:r>
              <a:rPr lang="en-US" sz="1600" b="1" dirty="0" smtClean="0"/>
              <a:t> </a:t>
            </a:r>
            <a:r>
              <a:rPr lang="en-US" sz="1600" b="1" dirty="0" err="1" smtClean="0"/>
              <a:t>gVar</a:t>
            </a:r>
            <a:r>
              <a:rPr lang="en-US" sz="1600" b="1" dirty="0" smtClean="0"/>
              <a:t>;</a:t>
            </a:r>
          </a:p>
          <a:p>
            <a:r>
              <a:rPr lang="en-US" sz="1600" b="1" dirty="0" err="1" smtClean="0"/>
              <a:t>int</a:t>
            </a:r>
            <a:r>
              <a:rPr lang="en-US" sz="1600" b="1" dirty="0" smtClean="0"/>
              <a:t> main(void)</a:t>
            </a:r>
          </a:p>
          <a:p>
            <a:r>
              <a:rPr lang="en-US" sz="1600" b="1" dirty="0" smtClean="0"/>
              <a:t>{</a:t>
            </a:r>
          </a:p>
          <a:p>
            <a:r>
              <a:rPr lang="en-US" sz="1600" b="1" dirty="0" smtClean="0"/>
              <a:t>  return </a:t>
            </a:r>
            <a:r>
              <a:rPr lang="en-US" sz="1600" b="1" dirty="0" err="1" smtClean="0"/>
              <a:t>gVar</a:t>
            </a:r>
            <a:r>
              <a:rPr lang="en-US" sz="1600" b="1" dirty="0" smtClean="0"/>
              <a:t>;</a:t>
            </a:r>
          </a:p>
          <a:p>
            <a:r>
              <a:rPr lang="en-US" sz="1600" b="1" dirty="0" smtClean="0"/>
              <a:t>}</a:t>
            </a:r>
            <a:endParaRPr lang="en-US" sz="1600" b="1" dirty="0"/>
          </a:p>
        </p:txBody>
      </p:sp>
      <p:sp>
        <p:nvSpPr>
          <p:cNvPr id="6" name="Rectangle 5"/>
          <p:cNvSpPr/>
          <p:nvPr/>
        </p:nvSpPr>
        <p:spPr>
          <a:xfrm>
            <a:off x="3275856" y="3297753"/>
            <a:ext cx="2376264" cy="1938992"/>
          </a:xfrm>
          <a:prstGeom prst="rect">
            <a:avLst/>
          </a:prstGeom>
        </p:spPr>
        <p:txBody>
          <a:bodyPr wrap="square">
            <a:spAutoFit/>
          </a:bodyPr>
          <a:lstStyle/>
          <a:p>
            <a:r>
              <a:rPr lang="en-US" sz="1200" dirty="0" smtClean="0">
                <a:solidFill>
                  <a:srgbClr val="00B050"/>
                </a:solidFill>
              </a:rPr>
              <a:t> .arch armv7-a</a:t>
            </a:r>
          </a:p>
          <a:p>
            <a:r>
              <a:rPr lang="en-US" sz="1200" dirty="0" smtClean="0"/>
              <a:t> .text</a:t>
            </a:r>
          </a:p>
          <a:p>
            <a:r>
              <a:rPr lang="en-US" sz="1200" dirty="0" smtClean="0"/>
              <a:t>        .align  2</a:t>
            </a:r>
          </a:p>
          <a:p>
            <a:r>
              <a:rPr lang="en-US" sz="1200" dirty="0" smtClean="0"/>
              <a:t>        .global main</a:t>
            </a:r>
          </a:p>
          <a:p>
            <a:r>
              <a:rPr lang="en-US" sz="1200" dirty="0" smtClean="0"/>
              <a:t>        .type   main, %function</a:t>
            </a:r>
          </a:p>
          <a:p>
            <a:r>
              <a:rPr lang="en-US" sz="1200" dirty="0" smtClean="0"/>
              <a:t>main:</a:t>
            </a:r>
          </a:p>
          <a:p>
            <a:r>
              <a:rPr lang="en-US" sz="1200" dirty="0" smtClean="0">
                <a:solidFill>
                  <a:srgbClr val="00B050"/>
                </a:solidFill>
              </a:rPr>
              <a:t>        </a:t>
            </a:r>
            <a:r>
              <a:rPr lang="en-US" sz="1200" dirty="0" err="1" smtClean="0">
                <a:solidFill>
                  <a:srgbClr val="00B050"/>
                </a:solidFill>
              </a:rPr>
              <a:t>movw</a:t>
            </a:r>
            <a:r>
              <a:rPr lang="en-US" sz="1200" dirty="0" smtClean="0">
                <a:solidFill>
                  <a:srgbClr val="00B050"/>
                </a:solidFill>
              </a:rPr>
              <a:t>    r3, #:lower16:gVar</a:t>
            </a:r>
          </a:p>
          <a:p>
            <a:r>
              <a:rPr lang="en-US" sz="1200" dirty="0" smtClean="0">
                <a:solidFill>
                  <a:srgbClr val="00B050"/>
                </a:solidFill>
              </a:rPr>
              <a:t>        </a:t>
            </a:r>
            <a:r>
              <a:rPr lang="en-US" sz="1200" dirty="0" err="1" smtClean="0">
                <a:solidFill>
                  <a:srgbClr val="00B050"/>
                </a:solidFill>
              </a:rPr>
              <a:t>movt</a:t>
            </a:r>
            <a:r>
              <a:rPr lang="en-US" sz="1200" dirty="0" smtClean="0">
                <a:solidFill>
                  <a:srgbClr val="00B050"/>
                </a:solidFill>
              </a:rPr>
              <a:t>    r3, #:upper16:gVar</a:t>
            </a:r>
          </a:p>
          <a:p>
            <a:r>
              <a:rPr lang="en-US" sz="1200" dirty="0" smtClean="0">
                <a:solidFill>
                  <a:srgbClr val="00B050"/>
                </a:solidFill>
              </a:rPr>
              <a:t>        </a:t>
            </a:r>
            <a:r>
              <a:rPr lang="en-US" sz="1200" dirty="0" err="1" smtClean="0">
                <a:solidFill>
                  <a:srgbClr val="00B050"/>
                </a:solidFill>
              </a:rPr>
              <a:t>ldr</a:t>
            </a:r>
            <a:r>
              <a:rPr lang="en-US" sz="1200" dirty="0" smtClean="0">
                <a:solidFill>
                  <a:srgbClr val="00B050"/>
                </a:solidFill>
              </a:rPr>
              <a:t>     r0, [r3, #0]</a:t>
            </a:r>
          </a:p>
          <a:p>
            <a:r>
              <a:rPr lang="en-US" sz="1200" dirty="0" smtClean="0"/>
              <a:t>        </a:t>
            </a:r>
            <a:r>
              <a:rPr lang="en-US" sz="1200" dirty="0" err="1" smtClean="0"/>
              <a:t>bx</a:t>
            </a:r>
            <a:r>
              <a:rPr lang="en-US" sz="1200" dirty="0" smtClean="0"/>
              <a:t>      </a:t>
            </a:r>
            <a:r>
              <a:rPr lang="en-US" sz="1200" dirty="0" err="1" smtClean="0"/>
              <a:t>lr</a:t>
            </a:r>
            <a:endParaRPr lang="en-US" sz="1200" dirty="0"/>
          </a:p>
        </p:txBody>
      </p:sp>
      <p:sp>
        <p:nvSpPr>
          <p:cNvPr id="7" name="Rectangle 6"/>
          <p:cNvSpPr/>
          <p:nvPr/>
        </p:nvSpPr>
        <p:spPr>
          <a:xfrm>
            <a:off x="755576" y="3312274"/>
            <a:ext cx="2376264" cy="2492990"/>
          </a:xfrm>
          <a:prstGeom prst="rect">
            <a:avLst/>
          </a:prstGeom>
        </p:spPr>
        <p:txBody>
          <a:bodyPr wrap="square">
            <a:spAutoFit/>
          </a:bodyPr>
          <a:lstStyle/>
          <a:p>
            <a:r>
              <a:rPr lang="en-US" sz="1200" dirty="0" smtClean="0">
                <a:solidFill>
                  <a:srgbClr val="0070C0"/>
                </a:solidFill>
              </a:rPr>
              <a:t> .arch armv5te</a:t>
            </a:r>
          </a:p>
          <a:p>
            <a:r>
              <a:rPr lang="en-US" sz="1200" dirty="0" smtClean="0"/>
              <a:t> .text</a:t>
            </a:r>
          </a:p>
          <a:p>
            <a:r>
              <a:rPr lang="en-US" sz="1200" dirty="0" smtClean="0"/>
              <a:t>        .align  2</a:t>
            </a:r>
          </a:p>
          <a:p>
            <a:r>
              <a:rPr lang="en-US" sz="1200" dirty="0" smtClean="0"/>
              <a:t>        .global main</a:t>
            </a:r>
          </a:p>
          <a:p>
            <a:r>
              <a:rPr lang="en-US" sz="1200" dirty="0" smtClean="0"/>
              <a:t>        .type   main, %function</a:t>
            </a:r>
          </a:p>
          <a:p>
            <a:r>
              <a:rPr lang="en-US" sz="1200" dirty="0" smtClean="0"/>
              <a:t>main:</a:t>
            </a:r>
          </a:p>
          <a:p>
            <a:r>
              <a:rPr lang="en-US" sz="1200" dirty="0" smtClean="0">
                <a:solidFill>
                  <a:srgbClr val="0070C0"/>
                </a:solidFill>
              </a:rPr>
              <a:t>        </a:t>
            </a:r>
            <a:r>
              <a:rPr lang="en-US" sz="1200" dirty="0" err="1" smtClean="0">
                <a:solidFill>
                  <a:srgbClr val="0070C0"/>
                </a:solidFill>
              </a:rPr>
              <a:t>ldr</a:t>
            </a:r>
            <a:r>
              <a:rPr lang="en-US" sz="1200" dirty="0" smtClean="0">
                <a:solidFill>
                  <a:srgbClr val="0070C0"/>
                </a:solidFill>
              </a:rPr>
              <a:t>     r3, .L3</a:t>
            </a:r>
          </a:p>
          <a:p>
            <a:r>
              <a:rPr lang="en-US" sz="1200" dirty="0" smtClean="0">
                <a:solidFill>
                  <a:srgbClr val="0070C0"/>
                </a:solidFill>
              </a:rPr>
              <a:t>        </a:t>
            </a:r>
            <a:r>
              <a:rPr lang="en-US" sz="1200" dirty="0" err="1" smtClean="0">
                <a:solidFill>
                  <a:srgbClr val="0070C0"/>
                </a:solidFill>
              </a:rPr>
              <a:t>ldr</a:t>
            </a:r>
            <a:r>
              <a:rPr lang="en-US" sz="1200" dirty="0" smtClean="0">
                <a:solidFill>
                  <a:srgbClr val="0070C0"/>
                </a:solidFill>
              </a:rPr>
              <a:t>     r0, [r3]</a:t>
            </a:r>
          </a:p>
          <a:p>
            <a:r>
              <a:rPr lang="en-US" sz="1200" dirty="0" smtClean="0"/>
              <a:t>        </a:t>
            </a:r>
            <a:r>
              <a:rPr lang="en-US" sz="1200" dirty="0" err="1" smtClean="0"/>
              <a:t>bx</a:t>
            </a:r>
            <a:r>
              <a:rPr lang="en-US" sz="1200" dirty="0" smtClean="0"/>
              <a:t>      </a:t>
            </a:r>
            <a:r>
              <a:rPr lang="en-US" sz="1200" dirty="0" err="1" smtClean="0"/>
              <a:t>lr</a:t>
            </a:r>
            <a:endParaRPr lang="en-US" sz="1200" dirty="0" smtClean="0"/>
          </a:p>
          <a:p>
            <a:r>
              <a:rPr lang="en-US" sz="1200" dirty="0" smtClean="0"/>
              <a:t>.L4:</a:t>
            </a:r>
          </a:p>
          <a:p>
            <a:r>
              <a:rPr lang="en-US" sz="1200" dirty="0" smtClean="0"/>
              <a:t>        .align  2</a:t>
            </a:r>
          </a:p>
          <a:p>
            <a:r>
              <a:rPr lang="en-US" sz="1200" dirty="0" smtClean="0">
                <a:solidFill>
                  <a:srgbClr val="0070C0"/>
                </a:solidFill>
              </a:rPr>
              <a:t>.L3:</a:t>
            </a:r>
          </a:p>
          <a:p>
            <a:r>
              <a:rPr lang="en-US" sz="1200" dirty="0" smtClean="0">
                <a:solidFill>
                  <a:srgbClr val="0070C0"/>
                </a:solidFill>
              </a:rPr>
              <a:t>        .word   </a:t>
            </a:r>
            <a:r>
              <a:rPr lang="en-US" sz="1200" dirty="0" err="1" smtClean="0">
                <a:solidFill>
                  <a:srgbClr val="0070C0"/>
                </a:solidFill>
              </a:rPr>
              <a:t>gVar</a:t>
            </a:r>
            <a:endParaRPr lang="en-US" sz="1200" dirty="0">
              <a:solidFill>
                <a:srgbClr val="0070C0"/>
              </a:solidFill>
            </a:endParaRPr>
          </a:p>
        </p:txBody>
      </p:sp>
      <p:sp>
        <p:nvSpPr>
          <p:cNvPr id="8" name="Rectangle 7"/>
          <p:cNvSpPr/>
          <p:nvPr/>
        </p:nvSpPr>
        <p:spPr>
          <a:xfrm>
            <a:off x="5940152" y="3286140"/>
            <a:ext cx="2520280" cy="1754326"/>
          </a:xfrm>
          <a:prstGeom prst="rect">
            <a:avLst/>
          </a:prstGeom>
        </p:spPr>
        <p:txBody>
          <a:bodyPr wrap="square">
            <a:spAutoFit/>
          </a:bodyPr>
          <a:lstStyle/>
          <a:p>
            <a:r>
              <a:rPr lang="en-US" sz="1200" dirty="0" smtClean="0">
                <a:solidFill>
                  <a:srgbClr val="FF0000"/>
                </a:solidFill>
              </a:rPr>
              <a:t> .arch armv8-a+fp+simd</a:t>
            </a:r>
          </a:p>
          <a:p>
            <a:r>
              <a:rPr lang="en-US" sz="1200" dirty="0" smtClean="0"/>
              <a:t> .section        .</a:t>
            </a:r>
            <a:r>
              <a:rPr lang="en-US" sz="1200" dirty="0" err="1" smtClean="0"/>
              <a:t>text.startup</a:t>
            </a:r>
            <a:endParaRPr lang="en-US" sz="1200" dirty="0" smtClean="0"/>
          </a:p>
          <a:p>
            <a:r>
              <a:rPr lang="en-US" sz="1200" dirty="0" smtClean="0"/>
              <a:t>        .align  2</a:t>
            </a:r>
          </a:p>
          <a:p>
            <a:r>
              <a:rPr lang="en-US" sz="1200" dirty="0" smtClean="0"/>
              <a:t>        .global main</a:t>
            </a:r>
          </a:p>
          <a:p>
            <a:r>
              <a:rPr lang="en-US" sz="1200" dirty="0" smtClean="0"/>
              <a:t>        .type   main, %function</a:t>
            </a:r>
          </a:p>
          <a:p>
            <a:r>
              <a:rPr lang="en-US" sz="1200" dirty="0" smtClean="0"/>
              <a:t>main:</a:t>
            </a:r>
          </a:p>
          <a:p>
            <a:r>
              <a:rPr lang="en-US" sz="1200" dirty="0" smtClean="0">
                <a:solidFill>
                  <a:srgbClr val="FF0000"/>
                </a:solidFill>
              </a:rPr>
              <a:t>        </a:t>
            </a:r>
            <a:r>
              <a:rPr lang="en-US" sz="1200" dirty="0" err="1" smtClean="0">
                <a:solidFill>
                  <a:srgbClr val="FF0000"/>
                </a:solidFill>
              </a:rPr>
              <a:t>adrp</a:t>
            </a:r>
            <a:r>
              <a:rPr lang="en-US" sz="1200" dirty="0" smtClean="0">
                <a:solidFill>
                  <a:srgbClr val="FF0000"/>
                </a:solidFill>
              </a:rPr>
              <a:t>    x0, </a:t>
            </a:r>
            <a:r>
              <a:rPr lang="en-US" sz="1200" dirty="0" err="1" smtClean="0">
                <a:solidFill>
                  <a:srgbClr val="FF0000"/>
                </a:solidFill>
              </a:rPr>
              <a:t>gVar</a:t>
            </a:r>
            <a:endParaRPr lang="en-US" sz="1200" dirty="0" smtClean="0">
              <a:solidFill>
                <a:srgbClr val="FF0000"/>
              </a:solidFill>
            </a:endParaRPr>
          </a:p>
          <a:p>
            <a:r>
              <a:rPr lang="en-US" sz="1200" dirty="0" smtClean="0">
                <a:solidFill>
                  <a:srgbClr val="FF0000"/>
                </a:solidFill>
              </a:rPr>
              <a:t>        </a:t>
            </a:r>
            <a:r>
              <a:rPr lang="en-US" sz="1200" dirty="0" err="1" smtClean="0">
                <a:solidFill>
                  <a:srgbClr val="FF0000"/>
                </a:solidFill>
              </a:rPr>
              <a:t>ldr</a:t>
            </a:r>
            <a:r>
              <a:rPr lang="en-US" sz="1200" dirty="0" smtClean="0">
                <a:solidFill>
                  <a:srgbClr val="FF0000"/>
                </a:solidFill>
              </a:rPr>
              <a:t>     w0, [x0,#:lo12:gVar]</a:t>
            </a:r>
          </a:p>
          <a:p>
            <a:r>
              <a:rPr lang="en-US" sz="1200" dirty="0" smtClean="0"/>
              <a:t>        ret</a:t>
            </a:r>
            <a:endParaRPr lang="en-US" sz="1200" dirty="0"/>
          </a:p>
        </p:txBody>
      </p:sp>
      <p:sp>
        <p:nvSpPr>
          <p:cNvPr id="10" name="矩形 9"/>
          <p:cNvSpPr/>
          <p:nvPr/>
        </p:nvSpPr>
        <p:spPr>
          <a:xfrm>
            <a:off x="4427984" y="6093296"/>
            <a:ext cx="4176464" cy="646331"/>
          </a:xfrm>
          <a:prstGeom prst="rect">
            <a:avLst/>
          </a:prstGeom>
        </p:spPr>
        <p:txBody>
          <a:bodyPr wrap="square">
            <a:spAutoFit/>
          </a:bodyPr>
          <a:lstStyle/>
          <a:p>
            <a:r>
              <a:rPr lang="en-US" altLang="zh-TW" sz="1200" i="1" dirty="0" smtClean="0"/>
              <a:t>arm-</a:t>
            </a:r>
            <a:r>
              <a:rPr lang="en-US" altLang="zh-TW" sz="1200" i="1" dirty="0" err="1" smtClean="0"/>
              <a:t>marvell</a:t>
            </a:r>
            <a:r>
              <a:rPr lang="en-US" altLang="zh-TW" sz="1200" i="1" dirty="0" smtClean="0"/>
              <a:t>-</a:t>
            </a:r>
            <a:r>
              <a:rPr lang="en-US" altLang="zh-TW" sz="1200" i="1" dirty="0" err="1" smtClean="0"/>
              <a:t>eabi</a:t>
            </a:r>
            <a:r>
              <a:rPr lang="en-US" altLang="zh-TW" sz="1200" i="1" dirty="0" smtClean="0"/>
              <a:t>-</a:t>
            </a:r>
            <a:r>
              <a:rPr lang="en-US" altLang="zh-TW" sz="1200" i="1" dirty="0" err="1" smtClean="0"/>
              <a:t>gcc</a:t>
            </a:r>
            <a:r>
              <a:rPr lang="en-US" altLang="zh-TW" sz="1200" i="1" dirty="0" smtClean="0"/>
              <a:t> -S -O2 -march=armv5te </a:t>
            </a:r>
            <a:r>
              <a:rPr lang="en-US" altLang="zh-TW" sz="1200" i="1" dirty="0" err="1" smtClean="0"/>
              <a:t>global.c</a:t>
            </a:r>
            <a:endParaRPr lang="en-US" altLang="zh-TW" sz="1200" i="1" dirty="0" smtClean="0"/>
          </a:p>
          <a:p>
            <a:r>
              <a:rPr lang="en-US" altLang="zh-TW" sz="1200" i="1" dirty="0" smtClean="0"/>
              <a:t>arm-</a:t>
            </a:r>
            <a:r>
              <a:rPr lang="en-US" altLang="zh-TW" sz="1200" i="1" dirty="0" err="1" smtClean="0"/>
              <a:t>marvell</a:t>
            </a:r>
            <a:r>
              <a:rPr lang="en-US" altLang="zh-TW" sz="1200" i="1" dirty="0" smtClean="0"/>
              <a:t>-</a:t>
            </a:r>
            <a:r>
              <a:rPr lang="en-US" altLang="zh-TW" sz="1200" i="1" dirty="0" err="1" smtClean="0"/>
              <a:t>eabi</a:t>
            </a:r>
            <a:r>
              <a:rPr lang="en-US" altLang="zh-TW" sz="1200" i="1" dirty="0" smtClean="0"/>
              <a:t>-</a:t>
            </a:r>
            <a:r>
              <a:rPr lang="en-US" altLang="zh-TW" sz="1200" i="1" dirty="0" err="1" smtClean="0"/>
              <a:t>gcc</a:t>
            </a:r>
            <a:r>
              <a:rPr lang="en-US" altLang="zh-TW" sz="1200" i="1" dirty="0" smtClean="0"/>
              <a:t> -S -O2 -march=armv7-a </a:t>
            </a:r>
            <a:r>
              <a:rPr lang="en-US" altLang="zh-TW" sz="1200" i="1" dirty="0" err="1" smtClean="0"/>
              <a:t>global.c</a:t>
            </a:r>
            <a:endParaRPr lang="en-US" altLang="zh-TW" sz="1200" i="1" dirty="0" smtClean="0"/>
          </a:p>
          <a:p>
            <a:r>
              <a:rPr lang="en-US" altLang="zh-TW" sz="1200" i="1" dirty="0" smtClean="0"/>
              <a:t>aarch64-marvell-elf-gcc -S -O2 -march=armv8-a </a:t>
            </a:r>
            <a:r>
              <a:rPr lang="en-US" altLang="zh-TW" sz="1200" i="1" dirty="0" err="1" smtClean="0"/>
              <a:t>global.c</a:t>
            </a:r>
            <a:endParaRPr lang="zh-TW" altLang="en-US" sz="12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Address Generation</a:t>
            </a:r>
            <a:endParaRPr lang="en-US" b="1" dirty="0"/>
          </a:p>
        </p:txBody>
      </p:sp>
      <p:sp>
        <p:nvSpPr>
          <p:cNvPr id="3" name="Content Placeholder 2"/>
          <p:cNvSpPr>
            <a:spLocks noGrp="1"/>
          </p:cNvSpPr>
          <p:nvPr>
            <p:ph idx="1"/>
          </p:nvPr>
        </p:nvSpPr>
        <p:spPr/>
        <p:txBody>
          <a:bodyPr>
            <a:normAutofit lnSpcReduction="10000"/>
          </a:bodyPr>
          <a:lstStyle/>
          <a:p>
            <a:r>
              <a:rPr lang="en-US" dirty="0" smtClean="0"/>
              <a:t>ADRP </a:t>
            </a:r>
            <a:r>
              <a:rPr lang="en-US" dirty="0" err="1" smtClean="0"/>
              <a:t>Xd</a:t>
            </a:r>
            <a:r>
              <a:rPr lang="en-US" dirty="0" smtClean="0"/>
              <a:t>, label  </a:t>
            </a:r>
          </a:p>
          <a:p>
            <a:pPr lvl="1"/>
            <a:r>
              <a:rPr lang="en-US" sz="1600" dirty="0" smtClean="0"/>
              <a:t>Address of Page</a:t>
            </a:r>
          </a:p>
          <a:p>
            <a:pPr lvl="1"/>
            <a:r>
              <a:rPr lang="en-US" sz="1600" dirty="0" smtClean="0"/>
              <a:t>Sign extends a 21-bit offset, shifts it left by 12 and adds it to the value of the PC with its bottom 12 bits cleared, writing the result to register </a:t>
            </a:r>
            <a:r>
              <a:rPr lang="en-US" sz="1600" dirty="0" err="1" smtClean="0"/>
              <a:t>Xd</a:t>
            </a:r>
            <a:endParaRPr lang="en-US" sz="1600" dirty="0" smtClean="0"/>
          </a:p>
          <a:p>
            <a:pPr lvl="1"/>
            <a:endParaRPr lang="en-US" sz="1600" dirty="0" smtClean="0"/>
          </a:p>
          <a:p>
            <a:pPr lvl="1"/>
            <a:endParaRPr lang="en-US" sz="1600" dirty="0" smtClean="0"/>
          </a:p>
          <a:p>
            <a:pPr lvl="1"/>
            <a:endParaRPr lang="en-US" sz="1600" dirty="0" smtClean="0"/>
          </a:p>
          <a:p>
            <a:pPr lvl="1"/>
            <a:r>
              <a:rPr lang="en-US" sz="1600" dirty="0" smtClean="0"/>
              <a:t>This computes the base address of the 4KB aligned memory region containing label, and is designed to be used in conjunction with a </a:t>
            </a:r>
            <a:r>
              <a:rPr lang="en-US" sz="1600" dirty="0" smtClean="0">
                <a:solidFill>
                  <a:srgbClr val="0070C0"/>
                </a:solidFill>
              </a:rPr>
              <a:t>load, store or ADD instruction which supplies the bottom 12 bits of the label’s address</a:t>
            </a:r>
          </a:p>
          <a:p>
            <a:pPr lvl="1"/>
            <a:r>
              <a:rPr lang="en-US" sz="1600" dirty="0" smtClean="0"/>
              <a:t>This permits position-independent addressing of any location within </a:t>
            </a:r>
            <a:r>
              <a:rPr lang="en-US" sz="1600" dirty="0" smtClean="0">
                <a:solidFill>
                  <a:srgbClr val="FF0000"/>
                </a:solidFill>
              </a:rPr>
              <a:t>±4GB </a:t>
            </a:r>
            <a:r>
              <a:rPr lang="en-US" sz="1600" dirty="0" smtClean="0"/>
              <a:t>of the PC using </a:t>
            </a:r>
            <a:r>
              <a:rPr lang="en-US" sz="1600" dirty="0" smtClean="0">
                <a:solidFill>
                  <a:srgbClr val="FF0000"/>
                </a:solidFill>
              </a:rPr>
              <a:t>two instructions</a:t>
            </a:r>
            <a:r>
              <a:rPr lang="en-US" sz="1600" dirty="0" smtClean="0"/>
              <a:t>, providing that dynamic relocation is done with a minimum granularity of 4KB</a:t>
            </a:r>
          </a:p>
          <a:p>
            <a:pPr lvl="1"/>
            <a:r>
              <a:rPr lang="en-US" sz="1600" dirty="0" smtClean="0"/>
              <a:t>The term “page” is short-hand for the 4KB relocation granule, and is not necessarily related to the virtual memory page size</a:t>
            </a:r>
          </a:p>
        </p:txBody>
      </p:sp>
      <p:sp>
        <p:nvSpPr>
          <p:cNvPr id="4" name="Slide Number Placeholder 3"/>
          <p:cNvSpPr>
            <a:spLocks noGrp="1"/>
          </p:cNvSpPr>
          <p:nvPr>
            <p:ph type="sldNum" sz="quarter" idx="12"/>
          </p:nvPr>
        </p:nvSpPr>
        <p:spPr/>
        <p:txBody>
          <a:bodyPr/>
          <a:lstStyle/>
          <a:p>
            <a:fld id="{E5094F0B-CF61-4766-BF47-692AF21BCB1A}" type="slidenum">
              <a:rPr lang="en-US" smtClean="0"/>
              <a:pPr/>
              <a:t>21</a:t>
            </a:fld>
            <a:endParaRPr lang="en-US"/>
          </a:p>
        </p:txBody>
      </p:sp>
      <p:pic>
        <p:nvPicPr>
          <p:cNvPr id="5" name="Picture 6"/>
          <p:cNvPicPr>
            <a:picLocks noChangeAspect="1" noChangeArrowheads="1"/>
          </p:cNvPicPr>
          <p:nvPr/>
        </p:nvPicPr>
        <p:blipFill>
          <a:blip r:embed="rId2" cstate="print"/>
          <a:srcRect/>
          <a:stretch>
            <a:fillRect/>
          </a:stretch>
        </p:blipFill>
        <p:spPr bwMode="auto">
          <a:xfrm>
            <a:off x="1403648" y="3068960"/>
            <a:ext cx="6322864" cy="50201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dissolv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dissolv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dissolv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Address Generation</a:t>
            </a:r>
            <a:r>
              <a:rPr lang="en-US" sz="3600" b="1" dirty="0" smtClean="0"/>
              <a:t> </a:t>
            </a:r>
            <a:r>
              <a:rPr lang="en-US" sz="2000" b="1" dirty="0" smtClean="0"/>
              <a:t>(cont)</a:t>
            </a:r>
            <a:endParaRPr lang="en-US" sz="2000" b="1" dirty="0"/>
          </a:p>
        </p:txBody>
      </p:sp>
      <p:sp>
        <p:nvSpPr>
          <p:cNvPr id="3" name="Content Placeholder 2"/>
          <p:cNvSpPr>
            <a:spLocks noGrp="1"/>
          </p:cNvSpPr>
          <p:nvPr>
            <p:ph idx="1"/>
          </p:nvPr>
        </p:nvSpPr>
        <p:spPr/>
        <p:txBody>
          <a:bodyPr/>
          <a:lstStyle/>
          <a:p>
            <a:r>
              <a:rPr lang="en-US" dirty="0" smtClean="0"/>
              <a:t>ADR </a:t>
            </a:r>
            <a:r>
              <a:rPr lang="en-US" dirty="0" err="1" smtClean="0"/>
              <a:t>Xd</a:t>
            </a:r>
            <a:r>
              <a:rPr lang="en-US" dirty="0" smtClean="0"/>
              <a:t>, label</a:t>
            </a:r>
          </a:p>
          <a:p>
            <a:pPr lvl="1"/>
            <a:r>
              <a:rPr lang="en-US" sz="1600" dirty="0" smtClean="0"/>
              <a:t>Address</a:t>
            </a:r>
          </a:p>
          <a:p>
            <a:pPr lvl="1"/>
            <a:r>
              <a:rPr lang="en-US" sz="1600" dirty="0" smtClean="0"/>
              <a:t>Adds a 21-bit signed byte offset to the program counter, writing the result to register </a:t>
            </a:r>
            <a:r>
              <a:rPr lang="en-US" sz="1600" dirty="0" err="1" smtClean="0"/>
              <a:t>Xd</a:t>
            </a:r>
            <a:endParaRPr lang="en-US" sz="1600" dirty="0" smtClean="0"/>
          </a:p>
          <a:p>
            <a:pPr lvl="1"/>
            <a:r>
              <a:rPr lang="en-US" sz="1600" dirty="0" smtClean="0"/>
              <a:t>Used to compute the effective address of any location within </a:t>
            </a:r>
            <a:r>
              <a:rPr lang="en-US" sz="1600" dirty="0" smtClean="0">
                <a:solidFill>
                  <a:srgbClr val="FF0000"/>
                </a:solidFill>
              </a:rPr>
              <a:t>±1MiB </a:t>
            </a:r>
            <a:r>
              <a:rPr lang="en-US" sz="1600" dirty="0" smtClean="0"/>
              <a:t>of the PC</a:t>
            </a:r>
          </a:p>
          <a:p>
            <a:endParaRPr lang="en-US" dirty="0"/>
          </a:p>
        </p:txBody>
      </p:sp>
      <p:sp>
        <p:nvSpPr>
          <p:cNvPr id="4" name="Slide Number Placeholder 3"/>
          <p:cNvSpPr>
            <a:spLocks noGrp="1"/>
          </p:cNvSpPr>
          <p:nvPr>
            <p:ph type="sldNum" sz="quarter" idx="12"/>
          </p:nvPr>
        </p:nvSpPr>
        <p:spPr/>
        <p:txBody>
          <a:bodyPr/>
          <a:lstStyle/>
          <a:p>
            <a:fld id="{E5094F0B-CF61-4766-BF47-692AF21BCB1A}" type="slidenum">
              <a:rPr lang="en-US" smtClean="0"/>
              <a:pPr/>
              <a:t>22</a:t>
            </a:fld>
            <a:endParaRPr lang="en-US"/>
          </a:p>
        </p:txBody>
      </p:sp>
      <p:grpSp>
        <p:nvGrpSpPr>
          <p:cNvPr id="5" name="Group 9"/>
          <p:cNvGrpSpPr/>
          <p:nvPr/>
        </p:nvGrpSpPr>
        <p:grpSpPr>
          <a:xfrm>
            <a:off x="2915816" y="4005064"/>
            <a:ext cx="3384376" cy="2664296"/>
            <a:chOff x="2915816" y="4005064"/>
            <a:chExt cx="3384376" cy="2664296"/>
          </a:xfrm>
        </p:grpSpPr>
        <p:pic>
          <p:nvPicPr>
            <p:cNvPr id="1027" name="Picture 3"/>
            <p:cNvPicPr>
              <a:picLocks noChangeAspect="1" noChangeArrowheads="1"/>
            </p:cNvPicPr>
            <p:nvPr/>
          </p:nvPicPr>
          <p:blipFill>
            <a:blip r:embed="rId2" cstate="print"/>
            <a:srcRect/>
            <a:stretch>
              <a:fillRect/>
            </a:stretch>
          </p:blipFill>
          <p:spPr bwMode="auto">
            <a:xfrm>
              <a:off x="2915816" y="4005064"/>
              <a:ext cx="3384376" cy="1473199"/>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2915816" y="5574415"/>
              <a:ext cx="1937721" cy="1094945"/>
            </a:xfrm>
            <a:prstGeom prst="rect">
              <a:avLst/>
            </a:prstGeom>
            <a:noFill/>
            <a:ln w="9525">
              <a:noFill/>
              <a:miter lim="800000"/>
              <a:headEnd/>
              <a:tailEnd/>
            </a:ln>
          </p:spPr>
        </p:pic>
      </p:grpSp>
      <p:pic>
        <p:nvPicPr>
          <p:cNvPr id="1030" name="Picture 6"/>
          <p:cNvPicPr>
            <a:picLocks noChangeAspect="1" noChangeArrowheads="1"/>
          </p:cNvPicPr>
          <p:nvPr/>
        </p:nvPicPr>
        <p:blipFill>
          <a:blip r:embed="rId4" cstate="print"/>
          <a:srcRect/>
          <a:stretch>
            <a:fillRect/>
          </a:stretch>
        </p:blipFill>
        <p:spPr bwMode="auto">
          <a:xfrm>
            <a:off x="1187624" y="3429000"/>
            <a:ext cx="6322864" cy="50201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program counter (PC)</a:t>
            </a:r>
          </a:p>
        </p:txBody>
      </p:sp>
      <p:sp>
        <p:nvSpPr>
          <p:cNvPr id="3" name="Content Placeholder 2"/>
          <p:cNvSpPr>
            <a:spLocks noGrp="1"/>
          </p:cNvSpPr>
          <p:nvPr>
            <p:ph idx="1"/>
          </p:nvPr>
        </p:nvSpPr>
        <p:spPr/>
        <p:txBody>
          <a:bodyPr>
            <a:normAutofit/>
          </a:bodyPr>
          <a:lstStyle/>
          <a:p>
            <a:r>
              <a:rPr lang="en-US" dirty="0" smtClean="0"/>
              <a:t>Cannot be used in arithmetic and load/store instructions</a:t>
            </a:r>
          </a:p>
          <a:p>
            <a:r>
              <a:rPr lang="en-US" dirty="0" smtClean="0"/>
              <a:t>Instructions that </a:t>
            </a:r>
            <a:r>
              <a:rPr lang="en-US" dirty="0" smtClean="0">
                <a:solidFill>
                  <a:srgbClr val="0070C0"/>
                </a:solidFill>
              </a:rPr>
              <a:t>implicitly</a:t>
            </a:r>
            <a:r>
              <a:rPr lang="en-US" dirty="0" smtClean="0"/>
              <a:t> read PC</a:t>
            </a:r>
          </a:p>
          <a:p>
            <a:pPr lvl="1"/>
            <a:r>
              <a:rPr lang="en-US" dirty="0" smtClean="0"/>
              <a:t>PC relative address compute instructions</a:t>
            </a:r>
          </a:p>
          <a:p>
            <a:pPr lvl="2"/>
            <a:r>
              <a:rPr lang="en-US" sz="1600" dirty="0" smtClean="0"/>
              <a:t>ADR, ADRP, literal load, direct branch</a:t>
            </a:r>
          </a:p>
          <a:p>
            <a:pPr lvl="2"/>
            <a:r>
              <a:rPr lang="en-US" sz="1600" dirty="0" smtClean="0"/>
              <a:t>Its value is the </a:t>
            </a:r>
            <a:r>
              <a:rPr lang="en-US" sz="1600" dirty="0" smtClean="0">
                <a:solidFill>
                  <a:srgbClr val="FF0000"/>
                </a:solidFill>
              </a:rPr>
              <a:t>address of the instruction</a:t>
            </a:r>
            <a:r>
              <a:rPr lang="en-US" sz="1600" dirty="0" smtClean="0"/>
              <a:t>, there is no implied offset of 4 or 8 bytes</a:t>
            </a:r>
          </a:p>
          <a:p>
            <a:pPr lvl="1"/>
            <a:r>
              <a:rPr lang="en-US" dirty="0" smtClean="0"/>
              <a:t>Branch-and-link instructions</a:t>
            </a:r>
          </a:p>
          <a:p>
            <a:pPr lvl="2"/>
            <a:r>
              <a:rPr lang="en-US" sz="1600" dirty="0" smtClean="0"/>
              <a:t>BL, BLR, will store PC to link register</a:t>
            </a:r>
          </a:p>
          <a:p>
            <a:r>
              <a:rPr lang="en-US" dirty="0" smtClean="0"/>
              <a:t>Instructions to </a:t>
            </a:r>
            <a:r>
              <a:rPr lang="en-US" dirty="0" smtClean="0">
                <a:solidFill>
                  <a:srgbClr val="0070C0"/>
                </a:solidFill>
              </a:rPr>
              <a:t>implicitly</a:t>
            </a:r>
            <a:r>
              <a:rPr lang="en-US" dirty="0" smtClean="0"/>
              <a:t> modify PC</a:t>
            </a:r>
          </a:p>
          <a:p>
            <a:pPr lvl="1"/>
            <a:r>
              <a:rPr lang="en-US" dirty="0" smtClean="0"/>
              <a:t>Explicit control flow instructions</a:t>
            </a:r>
          </a:p>
          <a:p>
            <a:pPr lvl="2"/>
            <a:r>
              <a:rPr lang="en-US" sz="1600" dirty="0" smtClean="0"/>
              <a:t>[Un]conditional branch, exception generation, exception return instructions</a:t>
            </a:r>
          </a:p>
        </p:txBody>
      </p:sp>
      <p:sp>
        <p:nvSpPr>
          <p:cNvPr id="4" name="Slide Number Placeholder 3"/>
          <p:cNvSpPr>
            <a:spLocks noGrp="1"/>
          </p:cNvSpPr>
          <p:nvPr>
            <p:ph type="sldNum" sz="quarter" idx="12"/>
          </p:nvPr>
        </p:nvSpPr>
        <p:spPr/>
        <p:txBody>
          <a:bodyPr/>
          <a:lstStyle/>
          <a:p>
            <a:fld id="{E5094F0B-CF61-4766-BF47-692AF21BCB1A}"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dissolv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dissolve">
                                      <p:cBhvr>
                                        <p:cTn id="20" dur="500"/>
                                        <p:tgtEl>
                                          <p:spTgt spid="3">
                                            <p:txEl>
                                              <p:pRg st="5" end="5"/>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dissolv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dissolve">
                                      <p:cBhvr>
                                        <p:cTn id="28" dur="500"/>
                                        <p:tgtEl>
                                          <p:spTgt spid="3">
                                            <p:txEl>
                                              <p:pRg st="8" end="8"/>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dissolve">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Memory Load-Store</a:t>
            </a:r>
          </a:p>
        </p:txBody>
      </p:sp>
      <p:sp>
        <p:nvSpPr>
          <p:cNvPr id="3" name="Content Placeholder 2"/>
          <p:cNvSpPr>
            <a:spLocks noGrp="1"/>
          </p:cNvSpPr>
          <p:nvPr>
            <p:ph idx="1"/>
          </p:nvPr>
        </p:nvSpPr>
        <p:spPr/>
        <p:txBody>
          <a:bodyPr/>
          <a:lstStyle/>
          <a:p>
            <a:r>
              <a:rPr lang="en-US" dirty="0" smtClean="0"/>
              <a:t>Bulk transfers</a:t>
            </a:r>
          </a:p>
          <a:p>
            <a:pPr lvl="1"/>
            <a:r>
              <a:rPr lang="en-US" sz="1600" dirty="0" smtClean="0"/>
              <a:t>LDM, STM, PUSH, POP do not exist in Aarch64</a:t>
            </a:r>
          </a:p>
          <a:p>
            <a:pPr lvl="1"/>
            <a:r>
              <a:rPr lang="en-US" sz="1600" dirty="0" smtClean="0">
                <a:solidFill>
                  <a:srgbClr val="0070C0"/>
                </a:solidFill>
              </a:rPr>
              <a:t>LDP, STP that load and store a pair of independent registers from consecutive memory locations, which support unaligned addresses when accessing normal memory</a:t>
            </a:r>
          </a:p>
          <a:p>
            <a:pPr lvl="1"/>
            <a:r>
              <a:rPr lang="en-US" sz="1600" dirty="0" smtClean="0">
                <a:solidFill>
                  <a:srgbClr val="7030A0"/>
                </a:solidFill>
              </a:rPr>
              <a:t>LDNP, STNP provide a streaming or non-temporal hint that data does not need to be retained in caches</a:t>
            </a:r>
          </a:p>
          <a:p>
            <a:pPr lvl="2"/>
            <a:r>
              <a:rPr lang="en-US" sz="1400" dirty="0" smtClean="0"/>
              <a:t>A special exception to the normal memory ordering rules, </a:t>
            </a:r>
            <a:r>
              <a:rPr lang="en-US" sz="1400" dirty="0" smtClean="0">
                <a:solidFill>
                  <a:srgbClr val="0070C0"/>
                </a:solidFill>
              </a:rPr>
              <a:t>where an address dependency exists between two memory reads</a:t>
            </a:r>
            <a:r>
              <a:rPr lang="en-US" sz="1400" dirty="0" smtClean="0">
                <a:solidFill>
                  <a:srgbClr val="FF0000"/>
                </a:solidFill>
              </a:rPr>
              <a:t> </a:t>
            </a:r>
            <a:r>
              <a:rPr lang="en-US" sz="1400" dirty="0" smtClean="0">
                <a:solidFill>
                  <a:srgbClr val="7030A0"/>
                </a:solidFill>
              </a:rPr>
              <a:t>and the second read was generated by a LDNP </a:t>
            </a:r>
            <a:r>
              <a:rPr lang="en-US" sz="1400" dirty="0" smtClean="0"/>
              <a:t>then, in the </a:t>
            </a:r>
            <a:r>
              <a:rPr lang="en-US" sz="1400" dirty="0" smtClean="0">
                <a:solidFill>
                  <a:srgbClr val="0070C0"/>
                </a:solidFill>
              </a:rPr>
              <a:t>absence of any other barrier mechanism </a:t>
            </a:r>
            <a:r>
              <a:rPr lang="en-US" sz="1400" dirty="0" smtClean="0"/>
              <a:t>to achieve order, those memory accesses can </a:t>
            </a:r>
            <a:r>
              <a:rPr lang="en-US" sz="1400" dirty="0" smtClean="0">
                <a:solidFill>
                  <a:srgbClr val="FF0000"/>
                </a:solidFill>
              </a:rPr>
              <a:t>be observed in any order </a:t>
            </a:r>
            <a:r>
              <a:rPr lang="en-US" sz="1400" dirty="0" smtClean="0"/>
              <a:t>by other observers within the </a:t>
            </a:r>
            <a:r>
              <a:rPr lang="en-US" sz="1400" dirty="0" err="1" smtClean="0"/>
              <a:t>shareability</a:t>
            </a:r>
            <a:r>
              <a:rPr lang="en-US" sz="1400" dirty="0" smtClean="0"/>
              <a:t> domain of the memory addresses being accessed. </a:t>
            </a:r>
          </a:p>
        </p:txBody>
      </p:sp>
      <p:sp>
        <p:nvSpPr>
          <p:cNvPr id="4" name="Slide Number Placeholder 3"/>
          <p:cNvSpPr>
            <a:spLocks noGrp="1"/>
          </p:cNvSpPr>
          <p:nvPr>
            <p:ph type="sldNum" sz="quarter" idx="12"/>
          </p:nvPr>
        </p:nvSpPr>
        <p:spPr/>
        <p:txBody>
          <a:bodyPr/>
          <a:lstStyle/>
          <a:p>
            <a:fld id="{E5094F0B-CF61-4766-BF47-692AF21BCB1A}"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Memory Load-Store</a:t>
            </a:r>
            <a:r>
              <a:rPr lang="en-US" sz="3600" b="1" dirty="0" smtClean="0"/>
              <a:t> </a:t>
            </a:r>
            <a:r>
              <a:rPr lang="en-US" sz="2000" b="1" dirty="0" smtClean="0"/>
              <a:t>(cont)</a:t>
            </a:r>
            <a:endParaRPr lang="en-US" sz="2000" dirty="0"/>
          </a:p>
        </p:txBody>
      </p:sp>
      <p:sp>
        <p:nvSpPr>
          <p:cNvPr id="3" name="Content Placeholder 2"/>
          <p:cNvSpPr>
            <a:spLocks noGrp="1"/>
          </p:cNvSpPr>
          <p:nvPr>
            <p:ph idx="1"/>
          </p:nvPr>
        </p:nvSpPr>
        <p:spPr/>
        <p:txBody>
          <a:bodyPr/>
          <a:lstStyle/>
          <a:p>
            <a:r>
              <a:rPr lang="en-US" dirty="0" smtClean="0"/>
              <a:t>Exclusive accesses</a:t>
            </a:r>
          </a:p>
          <a:p>
            <a:pPr lvl="1"/>
            <a:r>
              <a:rPr lang="en-US" sz="1600" dirty="0" smtClean="0"/>
              <a:t>LDXR, LDXP, STXR, STXP</a:t>
            </a:r>
          </a:p>
          <a:p>
            <a:pPr lvl="1"/>
            <a:r>
              <a:rPr lang="en-US" sz="1600" dirty="0" smtClean="0"/>
              <a:t>Exclusive access to a pair of double words permit </a:t>
            </a:r>
            <a:r>
              <a:rPr lang="en-US" sz="1600" dirty="0" smtClean="0">
                <a:solidFill>
                  <a:srgbClr val="0070C0"/>
                </a:solidFill>
              </a:rPr>
              <a:t>atomic updates </a:t>
            </a:r>
            <a:r>
              <a:rPr lang="en-US" sz="1600" dirty="0" smtClean="0"/>
              <a:t>of a pair of pointers</a:t>
            </a:r>
          </a:p>
          <a:p>
            <a:pPr lvl="1"/>
            <a:r>
              <a:rPr lang="en-US" sz="1600" dirty="0" smtClean="0"/>
              <a:t>Must be </a:t>
            </a:r>
            <a:r>
              <a:rPr lang="en-US" sz="1600" dirty="0" smtClean="0">
                <a:solidFill>
                  <a:srgbClr val="0070C0"/>
                </a:solidFill>
              </a:rPr>
              <a:t>naturally aligned</a:t>
            </a:r>
            <a:r>
              <a:rPr lang="en-US" sz="1600" dirty="0" smtClean="0"/>
              <a:t>, exclusive pair access must be aligned to twice the data size</a:t>
            </a:r>
          </a:p>
          <a:p>
            <a:r>
              <a:rPr lang="en-US" dirty="0" smtClean="0"/>
              <a:t>Load-acquire, store-release</a:t>
            </a:r>
          </a:p>
          <a:p>
            <a:pPr lvl="1"/>
            <a:r>
              <a:rPr lang="en-US" sz="1600" dirty="0" smtClean="0"/>
              <a:t>LDAR, STLR, LDAXR, STLXR</a:t>
            </a:r>
          </a:p>
          <a:p>
            <a:pPr lvl="1"/>
            <a:r>
              <a:rPr lang="en-US" sz="1600" dirty="0" smtClean="0"/>
              <a:t>Explicitly </a:t>
            </a:r>
            <a:r>
              <a:rPr lang="en-US" sz="1600" dirty="0" smtClean="0">
                <a:solidFill>
                  <a:srgbClr val="0070C0"/>
                </a:solidFill>
              </a:rPr>
              <a:t>synchronizing</a:t>
            </a:r>
            <a:r>
              <a:rPr lang="en-US" sz="1600" dirty="0" smtClean="0"/>
              <a:t> load and store instructions (release-consistency memory model)</a:t>
            </a:r>
          </a:p>
          <a:p>
            <a:pPr lvl="1"/>
            <a:r>
              <a:rPr lang="en-US" sz="1600" dirty="0" smtClean="0">
                <a:solidFill>
                  <a:srgbClr val="0070C0"/>
                </a:solidFill>
              </a:rPr>
              <a:t>Reducing the need for explicit memory barriers</a:t>
            </a:r>
          </a:p>
          <a:p>
            <a:pPr lvl="1"/>
            <a:r>
              <a:rPr lang="en-US" sz="1600" dirty="0" smtClean="0"/>
              <a:t>Require </a:t>
            </a:r>
            <a:r>
              <a:rPr lang="en-US" sz="1600" dirty="0" smtClean="0">
                <a:solidFill>
                  <a:srgbClr val="0070C0"/>
                </a:solidFill>
              </a:rPr>
              <a:t>natural address alignment</a:t>
            </a:r>
          </a:p>
          <a:p>
            <a:endParaRPr lang="en-US" dirty="0"/>
          </a:p>
        </p:txBody>
      </p:sp>
      <p:sp>
        <p:nvSpPr>
          <p:cNvPr id="4" name="Slide Number Placeholder 3"/>
          <p:cNvSpPr>
            <a:spLocks noGrp="1"/>
          </p:cNvSpPr>
          <p:nvPr>
            <p:ph type="sldNum" sz="quarter" idx="12"/>
          </p:nvPr>
        </p:nvSpPr>
        <p:spPr/>
        <p:txBody>
          <a:bodyPr/>
          <a:lstStyle/>
          <a:p>
            <a:fld id="{E5094F0B-CF61-4766-BF47-692AF21BCB1A}" type="slidenum">
              <a:rPr lang="en-US" smtClean="0"/>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dissolve">
                                      <p:cBhvr>
                                        <p:cTn id="15" dur="500"/>
                                        <p:tgtEl>
                                          <p:spTgt spid="3">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dissolv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dissolve">
                                      <p:cBhvr>
                                        <p:cTn id="23" dur="500"/>
                                        <p:tgtEl>
                                          <p:spTgt spid="3">
                                            <p:txEl>
                                              <p:pRg st="6" end="6"/>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dissolve">
                                      <p:cBhvr>
                                        <p:cTn id="26" dur="500"/>
                                        <p:tgtEl>
                                          <p:spTgt spid="3">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dissolv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Memory Load-Store</a:t>
            </a:r>
            <a:r>
              <a:rPr lang="en-US" sz="3600" b="1" dirty="0" smtClean="0"/>
              <a:t> </a:t>
            </a:r>
            <a:r>
              <a:rPr lang="en-US" sz="2000" b="1" dirty="0" smtClean="0"/>
              <a:t>(cont)</a:t>
            </a:r>
            <a:endParaRPr lang="en-US" dirty="0"/>
          </a:p>
        </p:txBody>
      </p:sp>
      <p:sp>
        <p:nvSpPr>
          <p:cNvPr id="3" name="Content Placeholder 2"/>
          <p:cNvSpPr>
            <a:spLocks noGrp="1"/>
          </p:cNvSpPr>
          <p:nvPr>
            <p:ph idx="1"/>
          </p:nvPr>
        </p:nvSpPr>
        <p:spPr/>
        <p:txBody>
          <a:bodyPr>
            <a:normAutofit lnSpcReduction="10000"/>
          </a:bodyPr>
          <a:lstStyle/>
          <a:p>
            <a:r>
              <a:rPr lang="en-US" dirty="0" err="1" smtClean="0"/>
              <a:t>Prefetch</a:t>
            </a:r>
            <a:r>
              <a:rPr lang="en-US" dirty="0" smtClean="0"/>
              <a:t> Memory</a:t>
            </a:r>
          </a:p>
          <a:p>
            <a:pPr lvl="1"/>
            <a:r>
              <a:rPr lang="en-US" sz="1600" dirty="0" smtClean="0"/>
              <a:t>Support following addressing modes:</a:t>
            </a:r>
          </a:p>
          <a:p>
            <a:pPr lvl="2"/>
            <a:r>
              <a:rPr lang="en-US" sz="1400" dirty="0" smtClean="0"/>
              <a:t>Base plus a scaled 12-bit unsigned immediate offset or base plus an </a:t>
            </a:r>
            <a:r>
              <a:rPr lang="en-US" sz="1400" dirty="0" err="1" smtClean="0"/>
              <a:t>unscaled</a:t>
            </a:r>
            <a:r>
              <a:rPr lang="en-US" sz="1400" dirty="0" smtClean="0"/>
              <a:t> 9-bit signed immediate offset</a:t>
            </a:r>
          </a:p>
          <a:p>
            <a:pPr lvl="2"/>
            <a:r>
              <a:rPr lang="en-US" sz="1400" dirty="0" smtClean="0"/>
              <a:t>Base plus a 64-bit register offset. This can be optionally scaled by 8-bits, for example LSL#3.</a:t>
            </a:r>
          </a:p>
          <a:p>
            <a:pPr lvl="2"/>
            <a:r>
              <a:rPr lang="en-US" sz="1400" dirty="0" smtClean="0"/>
              <a:t>Base plus a 32-bit extended register offset. This can be optionally scaled by 8-bits.</a:t>
            </a:r>
          </a:p>
          <a:p>
            <a:pPr lvl="2"/>
            <a:r>
              <a:rPr lang="en-US" sz="1400" dirty="0" smtClean="0"/>
              <a:t>PC-relative literal.</a:t>
            </a:r>
          </a:p>
          <a:p>
            <a:pPr lvl="1"/>
            <a:r>
              <a:rPr lang="en-US" sz="1600" dirty="0" smtClean="0"/>
              <a:t>PRFM &lt;</a:t>
            </a:r>
            <a:r>
              <a:rPr lang="en-US" sz="1600" dirty="0" err="1" smtClean="0"/>
              <a:t>prfop</a:t>
            </a:r>
            <a:r>
              <a:rPr lang="en-US" sz="1600" dirty="0" smtClean="0"/>
              <a:t>&gt;, </a:t>
            </a:r>
            <a:r>
              <a:rPr lang="en-US" sz="1600" dirty="0" err="1" smtClean="0"/>
              <a:t>addr</a:t>
            </a:r>
            <a:r>
              <a:rPr lang="en-US" sz="1600" dirty="0" smtClean="0"/>
              <a:t> | label</a:t>
            </a:r>
          </a:p>
          <a:p>
            <a:pPr lvl="2"/>
            <a:r>
              <a:rPr lang="en-US" sz="1400" dirty="0" smtClean="0"/>
              <a:t>&lt;</a:t>
            </a:r>
            <a:r>
              <a:rPr lang="en-US" sz="1400" dirty="0" err="1" smtClean="0"/>
              <a:t>prfop</a:t>
            </a:r>
            <a:r>
              <a:rPr lang="en-US" sz="1400" dirty="0" smtClean="0"/>
              <a:t>&gt; is defined as &lt;type&gt;&lt;target&gt;&lt;policy&gt;</a:t>
            </a:r>
          </a:p>
          <a:p>
            <a:pPr lvl="2"/>
            <a:r>
              <a:rPr lang="en-US" sz="1400" dirty="0" smtClean="0"/>
              <a:t>&lt;type&gt;: PLD (</a:t>
            </a:r>
            <a:r>
              <a:rPr lang="en-US" sz="1400" dirty="0" err="1" smtClean="0"/>
              <a:t>prefetch</a:t>
            </a:r>
            <a:r>
              <a:rPr lang="en-US" sz="1400" dirty="0" smtClean="0"/>
              <a:t> for load), PST (</a:t>
            </a:r>
            <a:r>
              <a:rPr lang="en-US" sz="1400" dirty="0" err="1" smtClean="0"/>
              <a:t>prefetch</a:t>
            </a:r>
            <a:r>
              <a:rPr lang="en-US" sz="1400" dirty="0" smtClean="0"/>
              <a:t> for store), PLI (preload instructions)</a:t>
            </a:r>
          </a:p>
          <a:p>
            <a:pPr lvl="2"/>
            <a:r>
              <a:rPr lang="en-US" sz="1400" dirty="0" smtClean="0"/>
              <a:t>&lt;target&gt;: L1 (level 1 cache), L2 (level 2 cache), L3 (level 3 cache)</a:t>
            </a:r>
          </a:p>
          <a:p>
            <a:pPr lvl="2"/>
            <a:r>
              <a:rPr lang="en-US" sz="1400" dirty="0" smtClean="0"/>
              <a:t>&lt;policy&gt;</a:t>
            </a:r>
          </a:p>
          <a:p>
            <a:pPr lvl="3"/>
            <a:r>
              <a:rPr lang="en-US" sz="1400" dirty="0" smtClean="0"/>
              <a:t>KEEP: Retained or temporal </a:t>
            </a:r>
            <a:r>
              <a:rPr lang="en-US" sz="1400" dirty="0" err="1" smtClean="0"/>
              <a:t>prefetch</a:t>
            </a:r>
            <a:r>
              <a:rPr lang="en-US" sz="1400" dirty="0" smtClean="0"/>
              <a:t>, allocated in the cache normally</a:t>
            </a:r>
          </a:p>
          <a:p>
            <a:pPr lvl="3"/>
            <a:r>
              <a:rPr lang="en-US" sz="1400" dirty="0" smtClean="0"/>
              <a:t>STRM: Streaming or non-temporal </a:t>
            </a:r>
            <a:r>
              <a:rPr lang="en-US" sz="1400" dirty="0" err="1" smtClean="0"/>
              <a:t>prefetch</a:t>
            </a:r>
            <a:r>
              <a:rPr lang="en-US" sz="1400" dirty="0" smtClean="0"/>
              <a:t>, for data that is used only once</a:t>
            </a:r>
          </a:p>
          <a:p>
            <a:pPr lvl="1"/>
            <a:r>
              <a:rPr lang="en-US" sz="1600" dirty="0" smtClean="0"/>
              <a:t>PLDL1KEEP, PSTL2STRM, PLIL3KEEP</a:t>
            </a:r>
          </a:p>
        </p:txBody>
      </p:sp>
      <p:sp>
        <p:nvSpPr>
          <p:cNvPr id="4" name="Slide Number Placeholder 3"/>
          <p:cNvSpPr>
            <a:spLocks noGrp="1"/>
          </p:cNvSpPr>
          <p:nvPr>
            <p:ph type="sldNum" sz="quarter" idx="12"/>
          </p:nvPr>
        </p:nvSpPr>
        <p:spPr/>
        <p:txBody>
          <a:bodyPr/>
          <a:lstStyle/>
          <a:p>
            <a:fld id="{E5094F0B-CF61-4766-BF47-692AF21BCB1A}" type="slidenum">
              <a:rPr lang="en-US" smtClean="0"/>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dissolve">
                                      <p:cBhvr>
                                        <p:cTn id="7" dur="500"/>
                                        <p:tgtEl>
                                          <p:spTgt spid="3">
                                            <p:txEl>
                                              <p:pRg st="6" end="6"/>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dissolve">
                                      <p:cBhvr>
                                        <p:cTn id="10" dur="500"/>
                                        <p:tgtEl>
                                          <p:spTgt spid="3">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dissolve">
                                      <p:cBhvr>
                                        <p:cTn id="15" dur="500"/>
                                        <p:tgtEl>
                                          <p:spTgt spid="3">
                                            <p:txEl>
                                              <p:pRg st="8" end="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dissolve">
                                      <p:cBhvr>
                                        <p:cTn id="20" dur="500"/>
                                        <p:tgtEl>
                                          <p:spTgt spid="3">
                                            <p:txEl>
                                              <p:pRg st="9" end="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dissolve">
                                      <p:cBhvr>
                                        <p:cTn id="25" dur="500"/>
                                        <p:tgtEl>
                                          <p:spTgt spid="3">
                                            <p:txEl>
                                              <p:pRg st="10" end="10"/>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dissolve">
                                      <p:cBhvr>
                                        <p:cTn id="28" dur="500"/>
                                        <p:tgtEl>
                                          <p:spTgt spid="3">
                                            <p:txEl>
                                              <p:pRg st="11" end="11"/>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dissolve">
                                      <p:cBhvr>
                                        <p:cTn id="31" dur="500"/>
                                        <p:tgtEl>
                                          <p:spTgt spid="3">
                                            <p:txEl>
                                              <p:pRg st="12" end="1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dissolve">
                                      <p:cBhvr>
                                        <p:cTn id="3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Floating Point</a:t>
            </a:r>
          </a:p>
        </p:txBody>
      </p:sp>
      <p:sp>
        <p:nvSpPr>
          <p:cNvPr id="3" name="Content Placeholder 2"/>
          <p:cNvSpPr>
            <a:spLocks noGrp="1"/>
          </p:cNvSpPr>
          <p:nvPr>
            <p:ph idx="1"/>
          </p:nvPr>
        </p:nvSpPr>
        <p:spPr/>
        <p:txBody>
          <a:bodyPr>
            <a:noAutofit/>
          </a:bodyPr>
          <a:lstStyle/>
          <a:p>
            <a:r>
              <a:rPr lang="en-US" sz="2400" dirty="0" smtClean="0"/>
              <a:t>There is no “soft-float” variant of the AARCH64 Procedure Calling Standard</a:t>
            </a:r>
          </a:p>
          <a:p>
            <a:r>
              <a:rPr lang="en-US" sz="2400" dirty="0" smtClean="0"/>
              <a:t>The deprecated small vector feature of VFP is removed</a:t>
            </a:r>
          </a:p>
          <a:p>
            <a:r>
              <a:rPr lang="en-US" sz="2400" dirty="0" smtClean="0"/>
              <a:t>Load/store addressing modes are identical to integer load/store</a:t>
            </a:r>
          </a:p>
          <a:p>
            <a:r>
              <a:rPr lang="en-US" sz="2400" dirty="0" smtClean="0"/>
              <a:t>FCSEL/FCCMP equivalent to integer CSEL/CCMP instructions</a:t>
            </a:r>
          </a:p>
          <a:p>
            <a:pPr lvl="1"/>
            <a:r>
              <a:rPr lang="en-US" sz="2400" dirty="0" smtClean="0"/>
              <a:t>Set integer condition flags directly, not modify FPSR</a:t>
            </a:r>
          </a:p>
          <a:p>
            <a:r>
              <a:rPr lang="en-US" sz="2400" dirty="0" smtClean="0"/>
              <a:t>All floating-point multiply-add and multiply-sub instructions are “fused”</a:t>
            </a:r>
            <a:endParaRPr lang="en-US" sz="2400" dirty="0"/>
          </a:p>
        </p:txBody>
      </p:sp>
      <p:sp>
        <p:nvSpPr>
          <p:cNvPr id="4" name="Slide Number Placeholder 3"/>
          <p:cNvSpPr>
            <a:spLocks noGrp="1"/>
          </p:cNvSpPr>
          <p:nvPr>
            <p:ph type="sldNum" sz="quarter" idx="12"/>
          </p:nvPr>
        </p:nvSpPr>
        <p:spPr/>
        <p:txBody>
          <a:bodyPr/>
          <a:lstStyle/>
          <a:p>
            <a:fld id="{E5094F0B-CF61-4766-BF47-692AF21BCB1A}" type="slidenum">
              <a:rPr lang="en-US" smtClean="0"/>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dissolv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dissolv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Scalar/SIMD Registers</a:t>
            </a:r>
            <a:endParaRPr lang="en-US" dirty="0"/>
          </a:p>
        </p:txBody>
      </p:sp>
      <p:sp>
        <p:nvSpPr>
          <p:cNvPr id="3" name="Content Placeholder 2"/>
          <p:cNvSpPr>
            <a:spLocks noGrp="1"/>
          </p:cNvSpPr>
          <p:nvPr>
            <p:ph idx="1"/>
          </p:nvPr>
        </p:nvSpPr>
        <p:spPr/>
        <p:txBody>
          <a:bodyPr>
            <a:normAutofit/>
          </a:bodyPr>
          <a:lstStyle/>
          <a:p>
            <a:r>
              <a:rPr lang="en-US" sz="2400" dirty="0" smtClean="0"/>
              <a:t>SIMD and Scalar share register bank</a:t>
            </a:r>
          </a:p>
          <a:p>
            <a:pPr lvl="1"/>
            <a:r>
              <a:rPr lang="en-US" dirty="0" smtClean="0"/>
              <a:t>32 bit float registers: S0 ... S31 </a:t>
            </a:r>
          </a:p>
          <a:p>
            <a:pPr lvl="1"/>
            <a:r>
              <a:rPr lang="en-US" dirty="0" smtClean="0"/>
              <a:t>64 bit double registers: D0 ... D31 </a:t>
            </a:r>
          </a:p>
          <a:p>
            <a:pPr lvl="1"/>
            <a:r>
              <a:rPr lang="en-US" dirty="0" smtClean="0"/>
              <a:t>128 bit SIMD registers: V0 ... V31 </a:t>
            </a:r>
          </a:p>
          <a:p>
            <a:r>
              <a:rPr lang="en-US" sz="2400" dirty="0" smtClean="0"/>
              <a:t>S0 is bottom 32 bits of D0 which is the bottom 64 bits of V0</a:t>
            </a:r>
          </a:p>
          <a:p>
            <a:endParaRPr lang="en-US" sz="2400" dirty="0"/>
          </a:p>
        </p:txBody>
      </p:sp>
      <p:sp>
        <p:nvSpPr>
          <p:cNvPr id="4" name="Slide Number Placeholder 3"/>
          <p:cNvSpPr>
            <a:spLocks noGrp="1"/>
          </p:cNvSpPr>
          <p:nvPr>
            <p:ph type="sldNum" sz="quarter" idx="12"/>
          </p:nvPr>
        </p:nvSpPr>
        <p:spPr/>
        <p:txBody>
          <a:bodyPr/>
          <a:lstStyle/>
          <a:p>
            <a:fld id="{E5094F0B-CF61-4766-BF47-692AF21BCB1A}" type="slidenum">
              <a:rPr lang="en-US" smtClean="0"/>
              <a:pPr/>
              <a:t>28</a:t>
            </a:fld>
            <a:endParaRPr lang="en-US"/>
          </a:p>
        </p:txBody>
      </p:sp>
      <p:grpSp>
        <p:nvGrpSpPr>
          <p:cNvPr id="5" name="Group 7"/>
          <p:cNvGrpSpPr/>
          <p:nvPr/>
        </p:nvGrpSpPr>
        <p:grpSpPr>
          <a:xfrm>
            <a:off x="2051720" y="4214503"/>
            <a:ext cx="5400600" cy="2454857"/>
            <a:chOff x="2051720" y="3813557"/>
            <a:chExt cx="5400600" cy="2454857"/>
          </a:xfrm>
        </p:grpSpPr>
        <p:pic>
          <p:nvPicPr>
            <p:cNvPr id="6145" name="Picture 1"/>
            <p:cNvPicPr>
              <a:picLocks noChangeAspect="1" noChangeArrowheads="1"/>
            </p:cNvPicPr>
            <p:nvPr/>
          </p:nvPicPr>
          <p:blipFill>
            <a:blip r:embed="rId2" cstate="print"/>
            <a:srcRect/>
            <a:stretch>
              <a:fillRect/>
            </a:stretch>
          </p:blipFill>
          <p:spPr bwMode="auto">
            <a:xfrm>
              <a:off x="2051720" y="3813557"/>
              <a:ext cx="5400600" cy="1055603"/>
            </a:xfrm>
            <a:prstGeom prst="rect">
              <a:avLst/>
            </a:prstGeom>
            <a:noFill/>
            <a:ln w="9525">
              <a:noFill/>
              <a:miter lim="800000"/>
              <a:headEnd/>
              <a:tailEnd/>
            </a:ln>
          </p:spPr>
        </p:pic>
        <p:pic>
          <p:nvPicPr>
            <p:cNvPr id="6146" name="Picture 2"/>
            <p:cNvPicPr>
              <a:picLocks noChangeAspect="1" noChangeArrowheads="1"/>
            </p:cNvPicPr>
            <p:nvPr/>
          </p:nvPicPr>
          <p:blipFill>
            <a:blip r:embed="rId3" cstate="print"/>
            <a:srcRect/>
            <a:stretch>
              <a:fillRect/>
            </a:stretch>
          </p:blipFill>
          <p:spPr bwMode="auto">
            <a:xfrm>
              <a:off x="2083047" y="5229200"/>
              <a:ext cx="5369273" cy="1039214"/>
            </a:xfrm>
            <a:prstGeom prst="rect">
              <a:avLst/>
            </a:prstGeom>
            <a:noFill/>
            <a:ln w="9525">
              <a:noFill/>
              <a:miter lim="800000"/>
              <a:headEnd/>
              <a:tailEnd/>
            </a:ln>
          </p:spPr>
        </p:pic>
        <p:sp>
          <p:nvSpPr>
            <p:cNvPr id="7" name="Down Arrow 6"/>
            <p:cNvSpPr/>
            <p:nvPr/>
          </p:nvSpPr>
          <p:spPr bwMode="auto">
            <a:xfrm>
              <a:off x="4427984" y="4941168"/>
              <a:ext cx="504056" cy="288032"/>
            </a:xfrm>
            <a:prstGeom prst="downArrow">
              <a:avLst/>
            </a:prstGeom>
            <a:solidFill>
              <a:schemeClr val="bg1">
                <a:lumMod val="50000"/>
              </a:schemeClr>
            </a:solid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112" charset="-128"/>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instructions</a:t>
            </a:r>
          </a:p>
        </p:txBody>
      </p:sp>
      <p:sp>
        <p:nvSpPr>
          <p:cNvPr id="3" name="Content Placeholder 2"/>
          <p:cNvSpPr>
            <a:spLocks noGrp="1"/>
          </p:cNvSpPr>
          <p:nvPr>
            <p:ph idx="1"/>
          </p:nvPr>
        </p:nvSpPr>
        <p:spPr/>
        <p:txBody>
          <a:bodyPr>
            <a:normAutofit lnSpcReduction="10000"/>
          </a:bodyPr>
          <a:lstStyle/>
          <a:p>
            <a:r>
              <a:rPr lang="en-US" dirty="0" smtClean="0"/>
              <a:t>Exception generating instructions</a:t>
            </a:r>
          </a:p>
          <a:p>
            <a:pPr lvl="1"/>
            <a:r>
              <a:rPr lang="en-US" sz="1600" dirty="0" smtClean="0"/>
              <a:t>SVC, HVC, SMC, ERET</a:t>
            </a:r>
          </a:p>
          <a:p>
            <a:pPr lvl="1"/>
            <a:r>
              <a:rPr lang="en-US" sz="1600" dirty="0" smtClean="0"/>
              <a:t>BRK, HLT, </a:t>
            </a:r>
            <a:r>
              <a:rPr lang="en-US" sz="1600" dirty="0" err="1" smtClean="0"/>
              <a:t>DCPS</a:t>
            </a:r>
            <a:r>
              <a:rPr lang="en-US" sz="1600" i="1" dirty="0" err="1" smtClean="0"/>
              <a:t>n</a:t>
            </a:r>
            <a:r>
              <a:rPr lang="en-US" sz="1600" dirty="0" smtClean="0"/>
              <a:t>, CRPS</a:t>
            </a:r>
          </a:p>
          <a:p>
            <a:r>
              <a:rPr lang="en-US" dirty="0" smtClean="0"/>
              <a:t>System register access</a:t>
            </a:r>
          </a:p>
          <a:p>
            <a:pPr lvl="1"/>
            <a:r>
              <a:rPr lang="en-US" sz="1600" dirty="0" smtClean="0"/>
              <a:t>No access to CPSR as a single register, but with system instruction</a:t>
            </a:r>
          </a:p>
          <a:p>
            <a:pPr lvl="1"/>
            <a:r>
              <a:rPr lang="en-US" sz="1600" dirty="0" smtClean="0"/>
              <a:t>MRS, MSR</a:t>
            </a:r>
          </a:p>
          <a:p>
            <a:r>
              <a:rPr lang="en-US" dirty="0" smtClean="0"/>
              <a:t>System management</a:t>
            </a:r>
          </a:p>
          <a:p>
            <a:pPr lvl="1"/>
            <a:r>
              <a:rPr lang="en-US" sz="1600" dirty="0" smtClean="0"/>
              <a:t>Cache and TLB maintenance, address translation</a:t>
            </a:r>
          </a:p>
          <a:p>
            <a:r>
              <a:rPr lang="en-US" dirty="0" smtClean="0"/>
              <a:t>Architectural hints</a:t>
            </a:r>
          </a:p>
          <a:p>
            <a:pPr lvl="1"/>
            <a:r>
              <a:rPr lang="en-US" sz="1600" dirty="0" smtClean="0"/>
              <a:t>NOP, WFE, WFI, SEV</a:t>
            </a:r>
          </a:p>
          <a:p>
            <a:r>
              <a:rPr lang="en-US" dirty="0" smtClean="0"/>
              <a:t>Barriers and CLREX</a:t>
            </a:r>
          </a:p>
          <a:p>
            <a:pPr lvl="1"/>
            <a:r>
              <a:rPr lang="en-US" sz="1600" dirty="0" smtClean="0"/>
              <a:t>DMB, DSB, ISB, CLREX</a:t>
            </a:r>
          </a:p>
        </p:txBody>
      </p:sp>
      <p:sp>
        <p:nvSpPr>
          <p:cNvPr id="4" name="Slide Number Placeholder 3"/>
          <p:cNvSpPr>
            <a:spLocks noGrp="1"/>
          </p:cNvSpPr>
          <p:nvPr>
            <p:ph type="sldNum" sz="quarter" idx="12"/>
          </p:nvPr>
        </p:nvSpPr>
        <p:spPr/>
        <p:txBody>
          <a:bodyPr/>
          <a:lstStyle/>
          <a:p>
            <a:fld id="{E5094F0B-CF61-4766-BF47-692AF21BCB1A}" type="slidenum">
              <a:rPr lang="en-US" smtClean="0"/>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dissolve">
                                      <p:cBhvr>
                                        <p:cTn id="15" dur="500"/>
                                        <p:tgtEl>
                                          <p:spTgt spid="3">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dissolv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dissolv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dissolve">
                                      <p:cBhvr>
                                        <p:cTn id="28" dur="500"/>
                                        <p:tgtEl>
                                          <p:spTgt spid="3">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dissolve">
                                      <p:cBhvr>
                                        <p:cTn id="3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Overview</a:t>
            </a:r>
            <a:endParaRPr lang="en-US" dirty="0"/>
          </a:p>
        </p:txBody>
      </p:sp>
      <p:sp>
        <p:nvSpPr>
          <p:cNvPr id="3" name="Content Placeholder 2"/>
          <p:cNvSpPr>
            <a:spLocks noGrp="1"/>
          </p:cNvSpPr>
          <p:nvPr>
            <p:ph idx="1"/>
          </p:nvPr>
        </p:nvSpPr>
        <p:spPr/>
        <p:txBody>
          <a:bodyPr/>
          <a:lstStyle/>
          <a:p>
            <a:r>
              <a:rPr lang="en-US" dirty="0" smtClean="0"/>
              <a:t>64-Bit pointer and registers</a:t>
            </a:r>
          </a:p>
          <a:p>
            <a:r>
              <a:rPr lang="en-US" dirty="0" smtClean="0"/>
              <a:t>Fixed length (32bit) instructions</a:t>
            </a:r>
          </a:p>
          <a:p>
            <a:r>
              <a:rPr lang="en-US" dirty="0" smtClean="0"/>
              <a:t>Load/store architecture</a:t>
            </a:r>
          </a:p>
          <a:p>
            <a:r>
              <a:rPr lang="en-US" dirty="0" smtClean="0"/>
              <a:t>Little </a:t>
            </a:r>
            <a:r>
              <a:rPr lang="en-US" dirty="0" err="1" smtClean="0"/>
              <a:t>endian</a:t>
            </a:r>
            <a:r>
              <a:rPr lang="en-US" dirty="0" smtClean="0"/>
              <a:t> (big </a:t>
            </a:r>
            <a:r>
              <a:rPr lang="en-US" dirty="0" err="1" smtClean="0"/>
              <a:t>endian</a:t>
            </a:r>
            <a:r>
              <a:rPr lang="en-US" dirty="0" smtClean="0"/>
              <a:t> possible)</a:t>
            </a:r>
          </a:p>
          <a:p>
            <a:r>
              <a:rPr lang="en-US" dirty="0" smtClean="0"/>
              <a:t>31 general purpose registers and zero register</a:t>
            </a:r>
          </a:p>
          <a:p>
            <a:r>
              <a:rPr lang="en-US" dirty="0" smtClean="0"/>
              <a:t>Unaligned access ok</a:t>
            </a:r>
          </a:p>
          <a:p>
            <a:pPr lvl="1"/>
            <a:r>
              <a:rPr lang="en-US" sz="1600" dirty="0" smtClean="0"/>
              <a:t>Except of exclusive and ordered accesses</a:t>
            </a:r>
          </a:p>
          <a:p>
            <a:endParaRPr lang="en-US" dirty="0"/>
          </a:p>
        </p:txBody>
      </p:sp>
      <p:sp>
        <p:nvSpPr>
          <p:cNvPr id="4" name="Slide Number Placeholder 3"/>
          <p:cNvSpPr>
            <a:spLocks noGrp="1"/>
          </p:cNvSpPr>
          <p:nvPr>
            <p:ph type="sldNum" sz="quarter" idx="12"/>
          </p:nvPr>
        </p:nvSpPr>
        <p:spPr/>
        <p:txBody>
          <a:bodyPr/>
          <a:lstStyle/>
          <a:p>
            <a:fld id="{E5094F0B-CF61-4766-BF47-692AF21BCB1A}"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Weakly ordered memory model</a:t>
            </a:r>
            <a:endParaRPr lang="en-US" b="1" dirty="0"/>
          </a:p>
        </p:txBody>
      </p:sp>
      <p:sp>
        <p:nvSpPr>
          <p:cNvPr id="3" name="Content Placeholder 2"/>
          <p:cNvSpPr>
            <a:spLocks noGrp="1"/>
          </p:cNvSpPr>
          <p:nvPr>
            <p:ph idx="1"/>
          </p:nvPr>
        </p:nvSpPr>
        <p:spPr/>
        <p:txBody>
          <a:bodyPr>
            <a:normAutofit/>
          </a:bodyPr>
          <a:lstStyle/>
          <a:p>
            <a:r>
              <a:rPr lang="en-US" dirty="0" smtClean="0"/>
              <a:t>With ARM MP systems, the thread using programmer will also have to deal with </a:t>
            </a:r>
            <a:r>
              <a:rPr lang="en-US" dirty="0" smtClean="0">
                <a:solidFill>
                  <a:srgbClr val="0070C0"/>
                </a:solidFill>
              </a:rPr>
              <a:t>weak memory model</a:t>
            </a:r>
            <a:endParaRPr lang="en-US" dirty="0" smtClean="0"/>
          </a:p>
          <a:p>
            <a:endParaRPr lang="en-US" dirty="0" smtClean="0"/>
          </a:p>
          <a:p>
            <a:r>
              <a:rPr lang="en-US" dirty="0" smtClean="0"/>
              <a:t>Unlike on X86, but like Aarch32 and PowerPC, order of writes to memory isn't guaranteed. Deal with it: </a:t>
            </a:r>
          </a:p>
          <a:p>
            <a:pPr lvl="1"/>
            <a:r>
              <a:rPr lang="en-US" dirty="0" smtClean="0"/>
              <a:t>use </a:t>
            </a:r>
            <a:r>
              <a:rPr lang="en-US" dirty="0" err="1" smtClean="0"/>
              <a:t>mutexes</a:t>
            </a:r>
            <a:r>
              <a:rPr lang="en-US" dirty="0" smtClean="0"/>
              <a:t>!</a:t>
            </a:r>
          </a:p>
          <a:p>
            <a:pPr lvl="1"/>
            <a:r>
              <a:rPr lang="en-US" dirty="0" smtClean="0"/>
              <a:t>barrier instructions DMB, DSB, ISB</a:t>
            </a:r>
          </a:p>
          <a:p>
            <a:pPr lvl="1"/>
            <a:r>
              <a:rPr lang="en-US" dirty="0" smtClean="0">
                <a:solidFill>
                  <a:srgbClr val="FF0000"/>
                </a:solidFill>
              </a:rPr>
              <a:t>ARMv8: Load-Acquire/Store-Release instructions: LDRA, STRL</a:t>
            </a:r>
          </a:p>
          <a:p>
            <a:endParaRPr lang="en-US" dirty="0"/>
          </a:p>
        </p:txBody>
      </p:sp>
      <p:sp>
        <p:nvSpPr>
          <p:cNvPr id="4" name="Slide Number Placeholder 3"/>
          <p:cNvSpPr>
            <a:spLocks noGrp="1"/>
          </p:cNvSpPr>
          <p:nvPr>
            <p:ph type="sldNum" sz="quarter" idx="12"/>
          </p:nvPr>
        </p:nvSpPr>
        <p:spPr/>
        <p:txBody>
          <a:bodyPr/>
          <a:lstStyle/>
          <a:p>
            <a:fld id="{E5094F0B-CF61-4766-BF47-692AF21BCB1A}" type="slidenum">
              <a:rPr lang="en-US" smtClean="0"/>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dissolv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GNU/Linux </a:t>
            </a:r>
            <a:r>
              <a:rPr lang="en-US" dirty="0"/>
              <a:t>porting </a:t>
            </a:r>
            <a:r>
              <a:rPr lang="en-US" dirty="0" smtClean="0"/>
              <a:t>issues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E5094F0B-CF61-4766-BF47-692AF21BCB1A}"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Good News</a:t>
            </a:r>
            <a:endParaRPr lang="en-US" dirty="0"/>
          </a:p>
        </p:txBody>
      </p:sp>
      <p:sp>
        <p:nvSpPr>
          <p:cNvPr id="3" name="Content Placeholder 2"/>
          <p:cNvSpPr>
            <a:spLocks noGrp="1"/>
          </p:cNvSpPr>
          <p:nvPr>
            <p:ph idx="1"/>
          </p:nvPr>
        </p:nvSpPr>
        <p:spPr/>
        <p:txBody>
          <a:bodyPr/>
          <a:lstStyle/>
          <a:p>
            <a:r>
              <a:rPr lang="en-US" dirty="0" smtClean="0"/>
              <a:t>Most typical C/C++ OSS software compiles just fine - except: </a:t>
            </a:r>
          </a:p>
          <a:p>
            <a:pPr lvl="1"/>
            <a:r>
              <a:rPr lang="en-US" dirty="0" smtClean="0"/>
              <a:t>when code assumes </a:t>
            </a:r>
            <a:r>
              <a:rPr lang="en-US" dirty="0" err="1" smtClean="0"/>
              <a:t>endianness</a:t>
            </a:r>
            <a:r>
              <a:rPr lang="en-US" dirty="0" smtClean="0"/>
              <a:t> or </a:t>
            </a:r>
            <a:r>
              <a:rPr lang="en-US" dirty="0" err="1" smtClean="0"/>
              <a:t>struct</a:t>
            </a:r>
            <a:r>
              <a:rPr lang="en-US" dirty="0" smtClean="0"/>
              <a:t> sizes</a:t>
            </a:r>
          </a:p>
          <a:p>
            <a:pPr lvl="1"/>
            <a:r>
              <a:rPr lang="en-US" dirty="0" smtClean="0"/>
              <a:t>or calls kernel system call directly</a:t>
            </a:r>
          </a:p>
          <a:p>
            <a:pPr lvl="1"/>
            <a:r>
              <a:rPr lang="en-US" dirty="0" smtClean="0"/>
              <a:t>or has assembler code or a JIT</a:t>
            </a:r>
          </a:p>
          <a:p>
            <a:pPr lvl="1"/>
            <a:r>
              <a:rPr lang="en-US" dirty="0" smtClean="0"/>
              <a:t>or uses </a:t>
            </a:r>
            <a:r>
              <a:rPr lang="en-US" dirty="0" err="1" smtClean="0"/>
              <a:t>autoconf</a:t>
            </a:r>
            <a:r>
              <a:rPr lang="en-US" dirty="0" smtClean="0"/>
              <a:t> ^_^</a:t>
            </a:r>
          </a:p>
          <a:p>
            <a:endParaRPr lang="en-US" dirty="0"/>
          </a:p>
        </p:txBody>
      </p:sp>
      <p:sp>
        <p:nvSpPr>
          <p:cNvPr id="4" name="Slide Number Placeholder 3"/>
          <p:cNvSpPr>
            <a:spLocks noGrp="1"/>
          </p:cNvSpPr>
          <p:nvPr>
            <p:ph type="sldNum" sz="quarter" idx="12"/>
          </p:nvPr>
        </p:nvSpPr>
        <p:spPr/>
        <p:txBody>
          <a:bodyPr/>
          <a:lstStyle/>
          <a:p>
            <a:fld id="{E5094F0B-CF61-4766-BF47-692AF21BCB1A}"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Most common porting problem</a:t>
            </a:r>
            <a:endParaRPr lang="en-US" dirty="0"/>
          </a:p>
        </p:txBody>
      </p:sp>
      <p:sp>
        <p:nvSpPr>
          <p:cNvPr id="3" name="Content Placeholder 2"/>
          <p:cNvSpPr>
            <a:spLocks noGrp="1"/>
          </p:cNvSpPr>
          <p:nvPr>
            <p:ph idx="1"/>
          </p:nvPr>
        </p:nvSpPr>
        <p:spPr/>
        <p:txBody>
          <a:bodyPr>
            <a:normAutofit/>
          </a:bodyPr>
          <a:lstStyle/>
          <a:p>
            <a:pPr lvl="1"/>
            <a:r>
              <a:rPr lang="en-US" dirty="0" smtClean="0"/>
              <a:t>checking build system type... x86_64-pc-linux-gnu</a:t>
            </a:r>
          </a:p>
          <a:p>
            <a:pPr lvl="1"/>
            <a:r>
              <a:rPr lang="en-US" dirty="0" smtClean="0"/>
              <a:t>checking host system type... Invalid configuration `aarch64-oe-linux': machine `aarch64-oe' not recognized</a:t>
            </a:r>
          </a:p>
          <a:p>
            <a:pPr lvl="1"/>
            <a:r>
              <a:rPr lang="en-US" dirty="0" smtClean="0"/>
              <a:t>configure: error: /bin/</a:t>
            </a:r>
            <a:r>
              <a:rPr lang="en-US" dirty="0" err="1" smtClean="0"/>
              <a:t>sh</a:t>
            </a:r>
            <a:r>
              <a:rPr lang="en-US" dirty="0" smtClean="0"/>
              <a:t> config.sub aarch64-oe-linux failed</a:t>
            </a:r>
          </a:p>
          <a:p>
            <a:r>
              <a:rPr lang="en-US" dirty="0" smtClean="0"/>
              <a:t>Please run </a:t>
            </a:r>
            <a:r>
              <a:rPr lang="en-US" dirty="0" err="1" smtClean="0"/>
              <a:t>autoreconf</a:t>
            </a:r>
            <a:r>
              <a:rPr lang="en-US" dirty="0" smtClean="0"/>
              <a:t> against </a:t>
            </a:r>
            <a:r>
              <a:rPr lang="en-US" dirty="0" err="1" smtClean="0"/>
              <a:t>autotools</a:t>
            </a:r>
            <a:r>
              <a:rPr lang="en-US" dirty="0" smtClean="0"/>
              <a:t>-dev 20120210.1 or later, and make a release of your software.</a:t>
            </a:r>
            <a:endParaRPr lang="en-US" dirty="0"/>
          </a:p>
        </p:txBody>
      </p:sp>
      <p:sp>
        <p:nvSpPr>
          <p:cNvPr id="4" name="Slide Number Placeholder 3"/>
          <p:cNvSpPr>
            <a:spLocks noGrp="1"/>
          </p:cNvSpPr>
          <p:nvPr>
            <p:ph type="sldNum" sz="quarter" idx="12"/>
          </p:nvPr>
        </p:nvSpPr>
        <p:spPr/>
        <p:txBody>
          <a:bodyPr/>
          <a:lstStyle/>
          <a:p>
            <a:fld id="{E5094F0B-CF61-4766-BF47-692AF21BCB1A}"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Available defines</a:t>
            </a:r>
            <a:endParaRPr lang="en-US" dirty="0"/>
          </a:p>
        </p:txBody>
      </p:sp>
      <p:sp>
        <p:nvSpPr>
          <p:cNvPr id="3" name="Content Placeholder 2"/>
          <p:cNvSpPr>
            <a:spLocks noGrp="1"/>
          </p:cNvSpPr>
          <p:nvPr>
            <p:ph idx="1"/>
          </p:nvPr>
        </p:nvSpPr>
        <p:spPr/>
        <p:txBody>
          <a:bodyPr/>
          <a:lstStyle/>
          <a:p>
            <a:r>
              <a:rPr lang="en-US" dirty="0" smtClean="0"/>
              <a:t>aarch64-oe-linux-cpp -</a:t>
            </a:r>
            <a:r>
              <a:rPr lang="en-US" dirty="0" err="1" smtClean="0"/>
              <a:t>dM</a:t>
            </a:r>
            <a:r>
              <a:rPr lang="en-US" dirty="0" smtClean="0"/>
              <a:t> -E - &lt; /dev/</a:t>
            </a:r>
            <a:r>
              <a:rPr lang="en-US" dirty="0" err="1" smtClean="0"/>
              <a:t>null|sort</a:t>
            </a:r>
            <a:endParaRPr lang="en-US" dirty="0" smtClean="0"/>
          </a:p>
          <a:p>
            <a:pPr lvl="2"/>
            <a:r>
              <a:rPr lang="en-US" dirty="0" smtClean="0"/>
              <a:t>... </a:t>
            </a:r>
          </a:p>
          <a:p>
            <a:pPr lvl="2"/>
            <a:r>
              <a:rPr lang="en-US" dirty="0" smtClean="0"/>
              <a:t>#define __aarch64__ 1 </a:t>
            </a:r>
          </a:p>
          <a:p>
            <a:pPr lvl="2"/>
            <a:r>
              <a:rPr lang="en-US" dirty="0" smtClean="0"/>
              <a:t>#define __BYTE_ORDER__ __ORDER_LITTLE_ENDIAN__</a:t>
            </a:r>
          </a:p>
          <a:p>
            <a:pPr lvl="2"/>
            <a:r>
              <a:rPr lang="en-US" dirty="0" smtClean="0"/>
              <a:t>#define __CHAR_UNSIGNED__ 1</a:t>
            </a:r>
          </a:p>
          <a:p>
            <a:pPr lvl="2"/>
            <a:r>
              <a:rPr lang="en-US" dirty="0" smtClean="0"/>
              <a:t>#define __SIZEOF_POINTER__ 8</a:t>
            </a:r>
          </a:p>
          <a:p>
            <a:pPr lvl="1"/>
            <a:r>
              <a:rPr lang="en-US" dirty="0" smtClean="0"/>
              <a:t>... but this is </a:t>
            </a:r>
            <a:r>
              <a:rPr lang="en-US" dirty="0" err="1" smtClean="0"/>
              <a:t>gcc</a:t>
            </a:r>
            <a:r>
              <a:rPr lang="en-US" dirty="0" smtClean="0"/>
              <a:t> specific!</a:t>
            </a:r>
          </a:p>
          <a:p>
            <a:endParaRPr lang="en-US" dirty="0"/>
          </a:p>
        </p:txBody>
      </p:sp>
      <p:sp>
        <p:nvSpPr>
          <p:cNvPr id="4" name="Slide Number Placeholder 3"/>
          <p:cNvSpPr>
            <a:spLocks noGrp="1"/>
          </p:cNvSpPr>
          <p:nvPr>
            <p:ph type="sldNum" sz="quarter" idx="12"/>
          </p:nvPr>
        </p:nvSpPr>
        <p:spPr/>
        <p:txBody>
          <a:bodyPr/>
          <a:lstStyle/>
          <a:p>
            <a:fld id="{E5094F0B-CF61-4766-BF47-692AF21BCB1A}"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Test features, not platform</a:t>
            </a:r>
            <a:endParaRPr lang="en-US" dirty="0"/>
          </a:p>
        </p:txBody>
      </p:sp>
      <p:sp>
        <p:nvSpPr>
          <p:cNvPr id="3" name="Content Placeholder 2"/>
          <p:cNvSpPr>
            <a:spLocks noGrp="1"/>
          </p:cNvSpPr>
          <p:nvPr>
            <p:ph idx="1"/>
          </p:nvPr>
        </p:nvSpPr>
        <p:spPr/>
        <p:txBody>
          <a:bodyPr/>
          <a:lstStyle/>
          <a:p>
            <a:r>
              <a:rPr lang="en-US" dirty="0" smtClean="0"/>
              <a:t>Works but not portable</a:t>
            </a:r>
          </a:p>
          <a:p>
            <a:pPr lvl="1"/>
            <a:r>
              <a:rPr lang="en-US" dirty="0" smtClean="0"/>
              <a:t>#if defined (__alpha__) || defined(__aarch64__)</a:t>
            </a:r>
          </a:p>
          <a:p>
            <a:pPr lvl="1"/>
            <a:r>
              <a:rPr lang="en-US" dirty="0" smtClean="0"/>
              <a:t>// assume 64-bit pointers</a:t>
            </a:r>
          </a:p>
          <a:p>
            <a:pPr lvl="1"/>
            <a:r>
              <a:rPr lang="en-US" dirty="0" smtClean="0"/>
              <a:t>#</a:t>
            </a:r>
            <a:r>
              <a:rPr lang="en-US" dirty="0" err="1" smtClean="0"/>
              <a:t>elif</a:t>
            </a:r>
            <a:r>
              <a:rPr lang="en-US" dirty="0" smtClean="0"/>
              <a:t> ...</a:t>
            </a:r>
          </a:p>
          <a:p>
            <a:r>
              <a:rPr lang="en-US" dirty="0" smtClean="0"/>
              <a:t>Instead</a:t>
            </a:r>
          </a:p>
          <a:p>
            <a:pPr lvl="1"/>
            <a:r>
              <a:rPr lang="en-US" dirty="0" smtClean="0"/>
              <a:t>#if __SIZEOF_POINTER__ == 8</a:t>
            </a:r>
          </a:p>
          <a:p>
            <a:pPr lvl="1"/>
            <a:r>
              <a:rPr lang="en-US" dirty="0" smtClean="0"/>
              <a:t>// assume 64-bit pointers</a:t>
            </a:r>
          </a:p>
          <a:p>
            <a:pPr lvl="1"/>
            <a:r>
              <a:rPr lang="en-US" dirty="0" smtClean="0"/>
              <a:t>#</a:t>
            </a:r>
            <a:r>
              <a:rPr lang="en-US" dirty="0" err="1" smtClean="0"/>
              <a:t>elif</a:t>
            </a:r>
            <a:r>
              <a:rPr lang="en-US" dirty="0" smtClean="0"/>
              <a:t> ... </a:t>
            </a:r>
            <a:endParaRPr lang="en-US" dirty="0"/>
          </a:p>
        </p:txBody>
      </p:sp>
      <p:sp>
        <p:nvSpPr>
          <p:cNvPr id="4" name="Slide Number Placeholder 3"/>
          <p:cNvSpPr>
            <a:spLocks noGrp="1"/>
          </p:cNvSpPr>
          <p:nvPr>
            <p:ph type="sldNum" sz="quarter" idx="12"/>
          </p:nvPr>
        </p:nvSpPr>
        <p:spPr/>
        <p:txBody>
          <a:bodyPr/>
          <a:lstStyle/>
          <a:p>
            <a:fld id="{E5094F0B-CF61-4766-BF47-692AF21BCB1A}"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Aarch64 call convention</a:t>
            </a:r>
            <a:endParaRPr lang="en-US" dirty="0"/>
          </a:p>
        </p:txBody>
      </p:sp>
      <p:sp>
        <p:nvSpPr>
          <p:cNvPr id="3" name="Content Placeholder 2"/>
          <p:cNvSpPr>
            <a:spLocks noGrp="1"/>
          </p:cNvSpPr>
          <p:nvPr>
            <p:ph idx="1"/>
          </p:nvPr>
        </p:nvSpPr>
        <p:spPr/>
        <p:txBody>
          <a:bodyPr>
            <a:normAutofit/>
          </a:bodyPr>
          <a:lstStyle/>
          <a:p>
            <a:r>
              <a:rPr lang="en-US" dirty="0" smtClean="0"/>
              <a:t>Arguments and return values in registers </a:t>
            </a:r>
          </a:p>
          <a:p>
            <a:pPr lvl="1"/>
            <a:r>
              <a:rPr lang="en-US" dirty="0" smtClean="0"/>
              <a:t>X0 - X7 arguments and return value</a:t>
            </a:r>
          </a:p>
          <a:p>
            <a:pPr lvl="1"/>
            <a:r>
              <a:rPr lang="en-US" dirty="0" smtClean="0"/>
              <a:t>X8 indirect result (</a:t>
            </a:r>
            <a:r>
              <a:rPr lang="en-US" dirty="0" err="1" smtClean="0"/>
              <a:t>struct</a:t>
            </a:r>
            <a:r>
              <a:rPr lang="en-US" dirty="0" smtClean="0"/>
              <a:t>) location</a:t>
            </a:r>
          </a:p>
          <a:p>
            <a:pPr lvl="1"/>
            <a:r>
              <a:rPr lang="en-US" dirty="0" smtClean="0"/>
              <a:t>X9 - X15 temporary registers</a:t>
            </a:r>
          </a:p>
          <a:p>
            <a:pPr lvl="1"/>
            <a:r>
              <a:rPr lang="en-US" dirty="0" smtClean="0"/>
              <a:t>X16 - X17 intra-call-use registers (PLT, linker)</a:t>
            </a:r>
          </a:p>
          <a:p>
            <a:pPr lvl="1"/>
            <a:r>
              <a:rPr lang="en-US" dirty="0" smtClean="0"/>
              <a:t>X18 platform specific use (TLS)</a:t>
            </a:r>
          </a:p>
          <a:p>
            <a:pPr lvl="1"/>
            <a:r>
              <a:rPr lang="en-US" dirty="0" smtClean="0"/>
              <a:t>X19 - X28 </a:t>
            </a:r>
            <a:r>
              <a:rPr lang="en-US" dirty="0" err="1" smtClean="0"/>
              <a:t>callee</a:t>
            </a:r>
            <a:r>
              <a:rPr lang="en-US" dirty="0" smtClean="0"/>
              <a:t>-saved registers </a:t>
            </a:r>
          </a:p>
          <a:p>
            <a:pPr lvl="1"/>
            <a:r>
              <a:rPr lang="en-US" dirty="0" smtClean="0"/>
              <a:t>X29 frame pointer </a:t>
            </a:r>
          </a:p>
          <a:p>
            <a:pPr lvl="1"/>
            <a:r>
              <a:rPr lang="en-US" dirty="0" smtClean="0"/>
              <a:t>X30 link register</a:t>
            </a:r>
          </a:p>
          <a:p>
            <a:pPr lvl="1"/>
            <a:r>
              <a:rPr lang="en-US" dirty="0" smtClean="0"/>
              <a:t>SP stack pointer (XZR)</a:t>
            </a:r>
            <a:endParaRPr lang="en-US" b="1" dirty="0"/>
          </a:p>
        </p:txBody>
      </p:sp>
      <p:sp>
        <p:nvSpPr>
          <p:cNvPr id="4" name="Slide Number Placeholder 3"/>
          <p:cNvSpPr>
            <a:spLocks noGrp="1"/>
          </p:cNvSpPr>
          <p:nvPr>
            <p:ph type="sldNum" sz="quarter" idx="12"/>
          </p:nvPr>
        </p:nvSpPr>
        <p:spPr/>
        <p:txBody>
          <a:bodyPr/>
          <a:lstStyle/>
          <a:p>
            <a:fld id="{E5094F0B-CF61-4766-BF47-692AF21BCB1A}" type="slidenum">
              <a:rPr lang="en-US" smtClean="0"/>
              <a:pPr/>
              <a:t>36</a:t>
            </a:fld>
            <a:endParaRPr lang="en-US"/>
          </a:p>
        </p:txBody>
      </p:sp>
      <p:sp>
        <p:nvSpPr>
          <p:cNvPr id="5" name="Rectangle 4"/>
          <p:cNvSpPr/>
          <p:nvPr/>
        </p:nvSpPr>
        <p:spPr>
          <a:xfrm>
            <a:off x="6876256" y="6457890"/>
            <a:ext cx="1800200" cy="400110"/>
          </a:xfrm>
          <a:prstGeom prst="rect">
            <a:avLst/>
          </a:prstGeom>
        </p:spPr>
        <p:txBody>
          <a:bodyPr wrap="square">
            <a:spAutoFit/>
          </a:bodyPr>
          <a:lstStyle/>
          <a:p>
            <a:r>
              <a:rPr lang="en-US" sz="1000" b="1" i="1" dirty="0" smtClean="0">
                <a:solidFill>
                  <a:srgbClr val="0070C0"/>
                </a:solidFill>
              </a:rPr>
              <a:t>Reference</a:t>
            </a:r>
          </a:p>
          <a:p>
            <a:pPr>
              <a:buFont typeface="Wingdings" pitchFamily="2" charset="2"/>
              <a:buChar char="q"/>
            </a:pPr>
            <a:r>
              <a:rPr lang="en-US" sz="1000" i="1" dirty="0" smtClean="0">
                <a:solidFill>
                  <a:srgbClr val="0070C0"/>
                </a:solidFill>
                <a:hlinkClick r:id="rId2" action="ppaction://hlinkfile"/>
              </a:rPr>
              <a:t>IHI0055B_aapcs64.pdf</a:t>
            </a:r>
            <a:endParaRPr lang="en-US" sz="1000" i="1" dirty="0" smtClean="0">
              <a:solidFill>
                <a:srgbClr val="0070C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Aarch64 call convention floats</a:t>
            </a:r>
            <a:endParaRPr lang="en-US" dirty="0"/>
          </a:p>
        </p:txBody>
      </p:sp>
      <p:sp>
        <p:nvSpPr>
          <p:cNvPr id="3" name="Content Placeholder 2"/>
          <p:cNvSpPr>
            <a:spLocks noGrp="1"/>
          </p:cNvSpPr>
          <p:nvPr>
            <p:ph idx="1"/>
          </p:nvPr>
        </p:nvSpPr>
        <p:spPr/>
        <p:txBody>
          <a:bodyPr/>
          <a:lstStyle/>
          <a:p>
            <a:r>
              <a:rPr lang="en-US" dirty="0" smtClean="0"/>
              <a:t>VFP/SIMD mandatory - no soft float ABI </a:t>
            </a:r>
          </a:p>
          <a:p>
            <a:pPr lvl="1"/>
            <a:r>
              <a:rPr lang="en-US" dirty="0" smtClean="0"/>
              <a:t>V0 - V7 arguments and return value</a:t>
            </a:r>
          </a:p>
          <a:p>
            <a:pPr lvl="1"/>
            <a:r>
              <a:rPr lang="en-US" dirty="0" smtClean="0"/>
              <a:t>D8 - D15 </a:t>
            </a:r>
            <a:r>
              <a:rPr lang="en-US" dirty="0" err="1" smtClean="0"/>
              <a:t>callee</a:t>
            </a:r>
            <a:r>
              <a:rPr lang="en-US" dirty="0" smtClean="0"/>
              <a:t> saved registers</a:t>
            </a:r>
          </a:p>
          <a:p>
            <a:pPr lvl="1"/>
            <a:r>
              <a:rPr lang="en-US" dirty="0" smtClean="0"/>
              <a:t>V16 - V31 temporary registers</a:t>
            </a:r>
          </a:p>
          <a:p>
            <a:pPr lvl="2"/>
            <a:r>
              <a:rPr lang="en-US" dirty="0" smtClean="0"/>
              <a:t>Bits 64:128 not saved on V8-V15</a:t>
            </a:r>
            <a:endParaRPr lang="en-US" dirty="0"/>
          </a:p>
        </p:txBody>
      </p:sp>
      <p:sp>
        <p:nvSpPr>
          <p:cNvPr id="4" name="Slide Number Placeholder 3"/>
          <p:cNvSpPr>
            <a:spLocks noGrp="1"/>
          </p:cNvSpPr>
          <p:nvPr>
            <p:ph type="sldNum" sz="quarter" idx="12"/>
          </p:nvPr>
        </p:nvSpPr>
        <p:spPr/>
        <p:txBody>
          <a:bodyPr/>
          <a:lstStyle/>
          <a:p>
            <a:fld id="{E5094F0B-CF61-4766-BF47-692AF21BCB1A}" type="slidenum">
              <a:rPr lang="en-US" smtClean="0"/>
              <a:pPr/>
              <a:t>37</a:t>
            </a:fld>
            <a:endParaRPr lang="en-US"/>
          </a:p>
        </p:txBody>
      </p:sp>
      <p:sp>
        <p:nvSpPr>
          <p:cNvPr id="5" name="Rectangle 4"/>
          <p:cNvSpPr/>
          <p:nvPr/>
        </p:nvSpPr>
        <p:spPr>
          <a:xfrm>
            <a:off x="6876256" y="6457890"/>
            <a:ext cx="1800200" cy="400110"/>
          </a:xfrm>
          <a:prstGeom prst="rect">
            <a:avLst/>
          </a:prstGeom>
        </p:spPr>
        <p:txBody>
          <a:bodyPr wrap="square">
            <a:spAutoFit/>
          </a:bodyPr>
          <a:lstStyle/>
          <a:p>
            <a:r>
              <a:rPr lang="en-US" sz="1000" b="1" i="1" dirty="0" smtClean="0">
                <a:solidFill>
                  <a:srgbClr val="0070C0"/>
                </a:solidFill>
              </a:rPr>
              <a:t>Reference</a:t>
            </a:r>
          </a:p>
          <a:p>
            <a:pPr>
              <a:buFont typeface="Wingdings" pitchFamily="2" charset="2"/>
              <a:buChar char="q"/>
            </a:pPr>
            <a:r>
              <a:rPr lang="en-US" sz="1000" i="1" dirty="0" smtClean="0">
                <a:solidFill>
                  <a:srgbClr val="0070C0"/>
                </a:solidFill>
                <a:hlinkClick r:id="rId2" action="ppaction://hlinkfile"/>
              </a:rPr>
              <a:t>IHI0055B_aapcs64.pdf</a:t>
            </a:r>
            <a:endParaRPr lang="en-US" sz="1000" i="1" dirty="0" smtClean="0">
              <a:solidFill>
                <a:srgbClr val="0070C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System calls</a:t>
            </a:r>
            <a:endParaRPr lang="en-US" dirty="0"/>
          </a:p>
        </p:txBody>
      </p:sp>
      <p:sp>
        <p:nvSpPr>
          <p:cNvPr id="3" name="Content Placeholder 2"/>
          <p:cNvSpPr>
            <a:spLocks noGrp="1"/>
          </p:cNvSpPr>
          <p:nvPr>
            <p:ph idx="1"/>
          </p:nvPr>
        </p:nvSpPr>
        <p:spPr/>
        <p:txBody>
          <a:bodyPr/>
          <a:lstStyle/>
          <a:p>
            <a:r>
              <a:rPr lang="en-US" dirty="0" smtClean="0"/>
              <a:t>Since the architectures are new, some legacy support has been removed</a:t>
            </a:r>
          </a:p>
          <a:p>
            <a:pPr lvl="1"/>
            <a:r>
              <a:rPr lang="en-US" dirty="0" smtClean="0"/>
              <a:t>linux-3.10.18/include/</a:t>
            </a:r>
            <a:r>
              <a:rPr lang="en-US" dirty="0" err="1" smtClean="0"/>
              <a:t>uapi</a:t>
            </a:r>
            <a:r>
              <a:rPr lang="en-US" dirty="0" smtClean="0"/>
              <a:t>/</a:t>
            </a:r>
            <a:r>
              <a:rPr lang="en-US" dirty="0" err="1" smtClean="0"/>
              <a:t>asm</a:t>
            </a:r>
            <a:r>
              <a:rPr lang="en-US" dirty="0" smtClean="0"/>
              <a:t>-generic/</a:t>
            </a:r>
            <a:r>
              <a:rPr lang="en-US" dirty="0" err="1" smtClean="0"/>
              <a:t>unistd.h</a:t>
            </a:r>
            <a:endParaRPr lang="en-US" dirty="0"/>
          </a:p>
        </p:txBody>
      </p:sp>
      <p:sp>
        <p:nvSpPr>
          <p:cNvPr id="4" name="Slide Number Placeholder 3"/>
          <p:cNvSpPr>
            <a:spLocks noGrp="1"/>
          </p:cNvSpPr>
          <p:nvPr>
            <p:ph type="sldNum" sz="quarter" idx="12"/>
          </p:nvPr>
        </p:nvSpPr>
        <p:spPr/>
        <p:txBody>
          <a:bodyPr/>
          <a:lstStyle/>
          <a:p>
            <a:fld id="{E5094F0B-CF61-4766-BF47-692AF21BCB1A}"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calls</a:t>
            </a:r>
            <a:endParaRPr lang="en-US" dirty="0"/>
          </a:p>
        </p:txBody>
      </p:sp>
      <p:sp>
        <p:nvSpPr>
          <p:cNvPr id="3" name="Content Placeholder 2"/>
          <p:cNvSpPr>
            <a:spLocks noGrp="1"/>
          </p:cNvSpPr>
          <p:nvPr>
            <p:ph idx="1"/>
          </p:nvPr>
        </p:nvSpPr>
        <p:spPr>
          <a:xfrm>
            <a:off x="107504" y="2287413"/>
            <a:ext cx="4546848" cy="3661867"/>
          </a:xfrm>
        </p:spPr>
        <p:txBody>
          <a:bodyPr>
            <a:normAutofit/>
          </a:bodyPr>
          <a:lstStyle/>
          <a:p>
            <a:pPr lvl="1"/>
            <a:r>
              <a:rPr lang="en-US" sz="2000" dirty="0">
                <a:latin typeface="SimSun" pitchFamily="2" charset="-122"/>
                <a:ea typeface="SimSun" pitchFamily="2" charset="-122"/>
              </a:rPr>
              <a:t>alarm      -&gt; </a:t>
            </a:r>
            <a:r>
              <a:rPr lang="en-US" sz="2000" dirty="0" err="1">
                <a:latin typeface="SimSun" pitchFamily="2" charset="-122"/>
                <a:ea typeface="SimSun" pitchFamily="2" charset="-122"/>
              </a:rPr>
              <a:t>ualarm</a:t>
            </a:r>
            <a:r>
              <a:rPr lang="en-US" sz="2000" dirty="0">
                <a:latin typeface="SimSun" pitchFamily="2" charset="-122"/>
                <a:ea typeface="SimSun" pitchFamily="2" charset="-122"/>
              </a:rPr>
              <a:t>      </a:t>
            </a:r>
          </a:p>
          <a:p>
            <a:pPr lvl="1"/>
            <a:r>
              <a:rPr lang="en-US" sz="2000" dirty="0" err="1">
                <a:latin typeface="SimSun" pitchFamily="2" charset="-122"/>
                <a:ea typeface="SimSun" pitchFamily="2" charset="-122"/>
              </a:rPr>
              <a:t>epoll_wait</a:t>
            </a:r>
            <a:r>
              <a:rPr lang="en-US" sz="2000" dirty="0">
                <a:latin typeface="SimSun" pitchFamily="2" charset="-122"/>
                <a:ea typeface="SimSun" pitchFamily="2" charset="-122"/>
              </a:rPr>
              <a:t> -&gt; </a:t>
            </a:r>
            <a:r>
              <a:rPr lang="en-US" sz="2000" dirty="0" err="1">
                <a:latin typeface="SimSun" pitchFamily="2" charset="-122"/>
                <a:ea typeface="SimSun" pitchFamily="2" charset="-122"/>
              </a:rPr>
              <a:t>epoll_pwait</a:t>
            </a:r>
            <a:r>
              <a:rPr lang="en-US" sz="2000" dirty="0">
                <a:latin typeface="SimSun" pitchFamily="2" charset="-122"/>
                <a:ea typeface="SimSun" pitchFamily="2" charset="-122"/>
              </a:rPr>
              <a:t> </a:t>
            </a:r>
          </a:p>
          <a:p>
            <a:pPr lvl="1"/>
            <a:r>
              <a:rPr lang="en-US" sz="2000" dirty="0" err="1">
                <a:latin typeface="SimSun" pitchFamily="2" charset="-122"/>
                <a:ea typeface="SimSun" pitchFamily="2" charset="-122"/>
              </a:rPr>
              <a:t>futimesat</a:t>
            </a:r>
            <a:r>
              <a:rPr lang="en-US" sz="2000" dirty="0">
                <a:latin typeface="SimSun" pitchFamily="2" charset="-122"/>
                <a:ea typeface="SimSun" pitchFamily="2" charset="-122"/>
              </a:rPr>
              <a:t>  -&gt; </a:t>
            </a:r>
            <a:r>
              <a:rPr lang="en-US" sz="2000" dirty="0" err="1">
                <a:latin typeface="SimSun" pitchFamily="2" charset="-122"/>
                <a:ea typeface="SimSun" pitchFamily="2" charset="-122"/>
              </a:rPr>
              <a:t>utimensat</a:t>
            </a:r>
            <a:r>
              <a:rPr lang="en-US" sz="2000" dirty="0">
                <a:latin typeface="SimSun" pitchFamily="2" charset="-122"/>
                <a:ea typeface="SimSun" pitchFamily="2" charset="-122"/>
              </a:rPr>
              <a:t>   </a:t>
            </a:r>
          </a:p>
          <a:p>
            <a:pPr lvl="1"/>
            <a:r>
              <a:rPr lang="en-US" sz="2000" dirty="0" err="1">
                <a:latin typeface="SimSun" pitchFamily="2" charset="-122"/>
                <a:ea typeface="SimSun" pitchFamily="2" charset="-122"/>
              </a:rPr>
              <a:t>getpgrp</a:t>
            </a:r>
            <a:r>
              <a:rPr lang="en-US" sz="2000" dirty="0">
                <a:latin typeface="SimSun" pitchFamily="2" charset="-122"/>
                <a:ea typeface="SimSun" pitchFamily="2" charset="-122"/>
              </a:rPr>
              <a:t>    -&gt; </a:t>
            </a:r>
            <a:r>
              <a:rPr lang="en-US" sz="2000" dirty="0" err="1">
                <a:latin typeface="SimSun" pitchFamily="2" charset="-122"/>
                <a:ea typeface="SimSun" pitchFamily="2" charset="-122"/>
              </a:rPr>
              <a:t>getpgid</a:t>
            </a:r>
            <a:r>
              <a:rPr lang="en-US" sz="2000" dirty="0">
                <a:latin typeface="SimSun" pitchFamily="2" charset="-122"/>
                <a:ea typeface="SimSun" pitchFamily="2" charset="-122"/>
              </a:rPr>
              <a:t>     </a:t>
            </a:r>
          </a:p>
          <a:p>
            <a:pPr lvl="1"/>
            <a:r>
              <a:rPr lang="en-US" sz="2000" dirty="0">
                <a:latin typeface="SimSun" pitchFamily="2" charset="-122"/>
                <a:ea typeface="SimSun" pitchFamily="2" charset="-122"/>
              </a:rPr>
              <a:t>pause      -&gt; ?           </a:t>
            </a:r>
          </a:p>
          <a:p>
            <a:pPr lvl="1"/>
            <a:r>
              <a:rPr lang="en-US" sz="2000" dirty="0" err="1">
                <a:latin typeface="SimSun" pitchFamily="2" charset="-122"/>
                <a:ea typeface="SimSun" pitchFamily="2" charset="-122"/>
              </a:rPr>
              <a:t>recv</a:t>
            </a:r>
            <a:r>
              <a:rPr lang="en-US" sz="2000" dirty="0">
                <a:latin typeface="SimSun" pitchFamily="2" charset="-122"/>
                <a:ea typeface="SimSun" pitchFamily="2" charset="-122"/>
              </a:rPr>
              <a:t>       -&gt; </a:t>
            </a:r>
            <a:r>
              <a:rPr lang="en-US" sz="2000" dirty="0" err="1">
                <a:latin typeface="SimSun" pitchFamily="2" charset="-122"/>
                <a:ea typeface="SimSun" pitchFamily="2" charset="-122"/>
              </a:rPr>
              <a:t>recvfrom</a:t>
            </a:r>
            <a:r>
              <a:rPr lang="en-US" sz="2000" dirty="0">
                <a:latin typeface="SimSun" pitchFamily="2" charset="-122"/>
                <a:ea typeface="SimSun" pitchFamily="2" charset="-122"/>
              </a:rPr>
              <a:t>    </a:t>
            </a:r>
          </a:p>
          <a:p>
            <a:pPr lvl="1"/>
            <a:r>
              <a:rPr lang="en-US" sz="2000" dirty="0">
                <a:latin typeface="SimSun" pitchFamily="2" charset="-122"/>
                <a:ea typeface="SimSun" pitchFamily="2" charset="-122"/>
              </a:rPr>
              <a:t>send       -&gt; </a:t>
            </a:r>
            <a:r>
              <a:rPr lang="en-US" sz="2000" dirty="0" err="1">
                <a:latin typeface="SimSun" pitchFamily="2" charset="-122"/>
                <a:ea typeface="SimSun" pitchFamily="2" charset="-122"/>
              </a:rPr>
              <a:t>sendto</a:t>
            </a:r>
            <a:r>
              <a:rPr lang="en-US" sz="2000" dirty="0">
                <a:latin typeface="SimSun" pitchFamily="2" charset="-122"/>
                <a:ea typeface="SimSun" pitchFamily="2" charset="-122"/>
              </a:rPr>
              <a:t>      </a:t>
            </a:r>
          </a:p>
          <a:p>
            <a:pPr lvl="1"/>
            <a:r>
              <a:rPr lang="en-US" sz="2000" dirty="0">
                <a:latin typeface="SimSun" pitchFamily="2" charset="-122"/>
                <a:ea typeface="SimSun" pitchFamily="2" charset="-122"/>
              </a:rPr>
              <a:t>time       -&gt; ?           </a:t>
            </a:r>
          </a:p>
          <a:p>
            <a:pPr lvl="1"/>
            <a:r>
              <a:rPr lang="en-US" sz="2000" dirty="0" err="1">
                <a:latin typeface="SimSun" pitchFamily="2" charset="-122"/>
                <a:ea typeface="SimSun" pitchFamily="2" charset="-122"/>
              </a:rPr>
              <a:t>ustat</a:t>
            </a:r>
            <a:r>
              <a:rPr lang="en-US" sz="2000" dirty="0">
                <a:latin typeface="SimSun" pitchFamily="2" charset="-122"/>
                <a:ea typeface="SimSun" pitchFamily="2" charset="-122"/>
              </a:rPr>
              <a:t>      -&gt; </a:t>
            </a:r>
            <a:r>
              <a:rPr lang="en-US" sz="2000" dirty="0" err="1">
                <a:latin typeface="SimSun" pitchFamily="2" charset="-122"/>
                <a:ea typeface="SimSun" pitchFamily="2" charset="-122"/>
              </a:rPr>
              <a:t>statfs</a:t>
            </a:r>
            <a:r>
              <a:rPr lang="en-US" sz="2000" dirty="0">
                <a:latin typeface="SimSun" pitchFamily="2" charset="-122"/>
                <a:ea typeface="SimSun" pitchFamily="2" charset="-122"/>
              </a:rPr>
              <a:t> </a:t>
            </a:r>
          </a:p>
        </p:txBody>
      </p:sp>
      <p:sp>
        <p:nvSpPr>
          <p:cNvPr id="6" name="Slide Number Placeholder 5"/>
          <p:cNvSpPr>
            <a:spLocks noGrp="1"/>
          </p:cNvSpPr>
          <p:nvPr>
            <p:ph type="sldNum" sz="quarter" idx="12"/>
          </p:nvPr>
        </p:nvSpPr>
        <p:spPr/>
        <p:txBody>
          <a:bodyPr/>
          <a:lstStyle/>
          <a:p>
            <a:fld id="{E5094F0B-CF61-4766-BF47-692AF21BCB1A}" type="slidenum">
              <a:rPr lang="en-US" smtClean="0"/>
              <a:pPr/>
              <a:t>39</a:t>
            </a:fld>
            <a:endParaRPr lang="en-US"/>
          </a:p>
        </p:txBody>
      </p:sp>
      <p:sp>
        <p:nvSpPr>
          <p:cNvPr id="4" name="Content Placeholder 2"/>
          <p:cNvSpPr txBox="1">
            <a:spLocks/>
          </p:cNvSpPr>
          <p:nvPr/>
        </p:nvSpPr>
        <p:spPr>
          <a:xfrm>
            <a:off x="4345632" y="2287413"/>
            <a:ext cx="4546848" cy="3661867"/>
          </a:xfrm>
          <a:prstGeom prst="rect">
            <a:avLst/>
          </a:prstGeom>
        </p:spPr>
        <p:txBody>
          <a:bodyPr vert="horz" lIns="91440" tIns="45720" rIns="91440" bIns="45720" rtlCol="0">
            <a:normAutofit/>
          </a:bodyPr>
          <a:lstStyle/>
          <a:p>
            <a:pPr marL="742950" lvl="1" indent="-285750">
              <a:spcBef>
                <a:spcPct val="20000"/>
              </a:spcBef>
              <a:buFont typeface="Arial" pitchFamily="34" charset="0"/>
              <a:buChar char="–"/>
            </a:pPr>
            <a:r>
              <a:rPr lang="en-US" sz="2000" dirty="0" err="1">
                <a:latin typeface="SimSun" pitchFamily="2" charset="-122"/>
                <a:ea typeface="SimSun" pitchFamily="2" charset="-122"/>
              </a:rPr>
              <a:t>bdflush</a:t>
            </a:r>
            <a:r>
              <a:rPr lang="en-US" sz="2000" dirty="0">
                <a:latin typeface="SimSun" pitchFamily="2" charset="-122"/>
                <a:ea typeface="SimSun" pitchFamily="2" charset="-122"/>
              </a:rPr>
              <a:t>   -&gt; gone!  </a:t>
            </a:r>
          </a:p>
          <a:p>
            <a:pPr marL="742950" lvl="1" indent="-285750">
              <a:spcBef>
                <a:spcPct val="20000"/>
              </a:spcBef>
              <a:buFont typeface="Arial" pitchFamily="34" charset="0"/>
              <a:buChar char="–"/>
            </a:pPr>
            <a:r>
              <a:rPr lang="en-US" sz="2000" dirty="0">
                <a:latin typeface="SimSun" pitchFamily="2" charset="-122"/>
                <a:ea typeface="SimSun" pitchFamily="2" charset="-122"/>
              </a:rPr>
              <a:t>fork      -&gt; clone</a:t>
            </a:r>
          </a:p>
          <a:p>
            <a:pPr marL="742950" lvl="1" indent="-285750">
              <a:spcBef>
                <a:spcPct val="20000"/>
              </a:spcBef>
              <a:buFont typeface="Arial" pitchFamily="34" charset="0"/>
              <a:buChar char="–"/>
            </a:pPr>
            <a:r>
              <a:rPr lang="en-US" sz="2000" dirty="0" err="1">
                <a:latin typeface="SimSun" pitchFamily="2" charset="-122"/>
                <a:ea typeface="SimSun" pitchFamily="2" charset="-122"/>
              </a:rPr>
              <a:t>getdents</a:t>
            </a:r>
            <a:r>
              <a:rPr lang="en-US" sz="2000" dirty="0">
                <a:latin typeface="SimSun" pitchFamily="2" charset="-122"/>
                <a:ea typeface="SimSun" pitchFamily="2" charset="-122"/>
              </a:rPr>
              <a:t>  -&gt; getdents64</a:t>
            </a:r>
          </a:p>
          <a:p>
            <a:pPr marL="742950" lvl="1" indent="-285750">
              <a:spcBef>
                <a:spcPct val="20000"/>
              </a:spcBef>
              <a:buFont typeface="Arial" pitchFamily="34" charset="0"/>
              <a:buChar char="–"/>
            </a:pPr>
            <a:r>
              <a:rPr lang="en-US" sz="2000" dirty="0" err="1">
                <a:latin typeface="SimSun" pitchFamily="2" charset="-122"/>
                <a:ea typeface="SimSun" pitchFamily="2" charset="-122"/>
              </a:rPr>
              <a:t>oldumount</a:t>
            </a:r>
            <a:r>
              <a:rPr lang="en-US" sz="2000" dirty="0">
                <a:latin typeface="SimSun" pitchFamily="2" charset="-122"/>
                <a:ea typeface="SimSun" pitchFamily="2" charset="-122"/>
              </a:rPr>
              <a:t> -&gt; </a:t>
            </a:r>
            <a:r>
              <a:rPr lang="en-US" sz="2000" dirty="0" err="1">
                <a:latin typeface="SimSun" pitchFamily="2" charset="-122"/>
                <a:ea typeface="SimSun" pitchFamily="2" charset="-122"/>
              </a:rPr>
              <a:t>umount</a:t>
            </a:r>
            <a:endParaRPr lang="en-US" sz="2000" dirty="0">
              <a:latin typeface="SimSun" pitchFamily="2" charset="-122"/>
              <a:ea typeface="SimSun" pitchFamily="2" charset="-122"/>
            </a:endParaRPr>
          </a:p>
          <a:p>
            <a:pPr marL="742950" lvl="1" indent="-285750">
              <a:spcBef>
                <a:spcPct val="20000"/>
              </a:spcBef>
              <a:buFont typeface="Arial" pitchFamily="34" charset="0"/>
              <a:buChar char="–"/>
            </a:pPr>
            <a:r>
              <a:rPr lang="en-US" sz="2000" dirty="0">
                <a:latin typeface="SimSun" pitchFamily="2" charset="-122"/>
                <a:ea typeface="SimSun" pitchFamily="2" charset="-122"/>
              </a:rPr>
              <a:t>poll      -&gt; </a:t>
            </a:r>
            <a:r>
              <a:rPr lang="en-US" sz="2000" dirty="0" err="1">
                <a:latin typeface="SimSun" pitchFamily="2" charset="-122"/>
                <a:ea typeface="SimSun" pitchFamily="2" charset="-122"/>
              </a:rPr>
              <a:t>ppoll</a:t>
            </a:r>
            <a:endParaRPr lang="en-US" sz="2000" dirty="0">
              <a:latin typeface="SimSun" pitchFamily="2" charset="-122"/>
              <a:ea typeface="SimSun" pitchFamily="2" charset="-122"/>
            </a:endParaRPr>
          </a:p>
          <a:p>
            <a:pPr marL="742950" lvl="1" indent="-285750">
              <a:spcBef>
                <a:spcPct val="20000"/>
              </a:spcBef>
              <a:buFont typeface="Arial" pitchFamily="34" charset="0"/>
              <a:buChar char="–"/>
            </a:pPr>
            <a:r>
              <a:rPr lang="en-US" sz="2000" dirty="0">
                <a:latin typeface="SimSun" pitchFamily="2" charset="-122"/>
                <a:ea typeface="SimSun" pitchFamily="2" charset="-122"/>
              </a:rPr>
              <a:t>select    -&gt; pselect6</a:t>
            </a:r>
          </a:p>
          <a:p>
            <a:pPr marL="742950" lvl="1" indent="-285750">
              <a:spcBef>
                <a:spcPct val="20000"/>
              </a:spcBef>
              <a:buFont typeface="Arial" pitchFamily="34" charset="0"/>
              <a:buChar char="–"/>
            </a:pPr>
            <a:r>
              <a:rPr lang="en-US" sz="2000" dirty="0" err="1">
                <a:latin typeface="SimSun" pitchFamily="2" charset="-122"/>
                <a:ea typeface="SimSun" pitchFamily="2" charset="-122"/>
              </a:rPr>
              <a:t>sysctl</a:t>
            </a:r>
            <a:r>
              <a:rPr lang="en-US" sz="2000" dirty="0">
                <a:latin typeface="SimSun" pitchFamily="2" charset="-122"/>
                <a:ea typeface="SimSun" pitchFamily="2" charset="-122"/>
              </a:rPr>
              <a:t>    -&gt; use /proc/sys</a:t>
            </a:r>
          </a:p>
          <a:p>
            <a:pPr marL="742950" lvl="1" indent="-285750">
              <a:spcBef>
                <a:spcPct val="20000"/>
              </a:spcBef>
              <a:buFont typeface="Arial" pitchFamily="34" charset="0"/>
              <a:buChar char="–"/>
            </a:pPr>
            <a:r>
              <a:rPr lang="en-US" sz="2000" dirty="0" err="1">
                <a:latin typeface="SimSun" pitchFamily="2" charset="-122"/>
                <a:ea typeface="SimSun" pitchFamily="2" charset="-122"/>
              </a:rPr>
              <a:t>uselib</a:t>
            </a:r>
            <a:r>
              <a:rPr lang="en-US" sz="2000" dirty="0">
                <a:latin typeface="SimSun" pitchFamily="2" charset="-122"/>
                <a:ea typeface="SimSun" pitchFamily="2" charset="-122"/>
              </a:rPr>
              <a:t>    -&gt; gone!</a:t>
            </a:r>
          </a:p>
          <a:p>
            <a:pPr marL="742950" lvl="1" indent="-285750">
              <a:spcBef>
                <a:spcPct val="20000"/>
              </a:spcBef>
              <a:buFont typeface="Arial" pitchFamily="34" charset="0"/>
              <a:buChar char="–"/>
            </a:pPr>
            <a:r>
              <a:rPr lang="en-US" sz="2000" dirty="0" err="1">
                <a:latin typeface="SimSun" pitchFamily="2" charset="-122"/>
                <a:ea typeface="SimSun" pitchFamily="2" charset="-122"/>
              </a:rPr>
              <a:t>utime</a:t>
            </a:r>
            <a:r>
              <a:rPr lang="en-US" sz="2000" dirty="0">
                <a:latin typeface="SimSun" pitchFamily="2" charset="-122"/>
                <a:ea typeface="SimSun" pitchFamily="2" charset="-122"/>
              </a:rPr>
              <a:t>     -&gt; </a:t>
            </a:r>
            <a:r>
              <a:rPr lang="en-US" sz="2000" dirty="0" err="1">
                <a:latin typeface="SimSun" pitchFamily="2" charset="-122"/>
                <a:ea typeface="SimSun" pitchFamily="2" charset="-122"/>
              </a:rPr>
              <a:t>utimes</a:t>
            </a:r>
            <a:endParaRPr lang="en-US" sz="2000" dirty="0">
              <a:latin typeface="SimSun" pitchFamily="2" charset="-122"/>
              <a:ea typeface="SimSun" pitchFamily="2" charset="-122"/>
            </a:endParaRPr>
          </a:p>
        </p:txBody>
      </p:sp>
      <p:sp>
        <p:nvSpPr>
          <p:cNvPr id="9" name="Content Placeholder 2"/>
          <p:cNvSpPr txBox="1">
            <a:spLocks/>
          </p:cNvSpPr>
          <p:nvPr/>
        </p:nvSpPr>
        <p:spPr bwMode="auto">
          <a:xfrm>
            <a:off x="592138" y="1676400"/>
            <a:ext cx="8229600" cy="4267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marL="228600" lvl="0" indent="-228600" fontAlgn="base">
              <a:spcBef>
                <a:spcPct val="50000"/>
              </a:spcBef>
              <a:spcAft>
                <a:spcPct val="0"/>
              </a:spcAft>
              <a:buClr>
                <a:srgbClr val="EA411A"/>
              </a:buClr>
              <a:buFontTx/>
              <a:buChar char="•"/>
            </a:pPr>
            <a:r>
              <a:rPr lang="en-US" sz="2000" kern="0" dirty="0" smtClean="0">
                <a:solidFill>
                  <a:srgbClr val="5E5E5E"/>
                </a:solidFill>
              </a:rPr>
              <a:t>Deprecated system calls are not available: </a:t>
            </a:r>
            <a:endParaRPr kumimoji="0" lang="en-US" sz="2000" b="0" i="0" u="none" strike="noStrike" kern="0" cap="none" spc="0" normalizeH="0" baseline="0" noProof="0" dirty="0">
              <a:ln>
                <a:noFill/>
              </a:ln>
              <a:solidFill>
                <a:srgbClr val="5E5E5E"/>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Traditional ARM features </a:t>
            </a:r>
            <a:r>
              <a:rPr lang="en-US" b="1" dirty="0" smtClean="0">
                <a:solidFill>
                  <a:srgbClr val="FF0000"/>
                </a:solidFill>
              </a:rPr>
              <a:t>gone</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No conditional execution of most instructions</a:t>
            </a:r>
          </a:p>
          <a:p>
            <a:pPr lvl="1"/>
            <a:r>
              <a:rPr lang="en-US" sz="1600" dirty="0" smtClean="0">
                <a:cs typeface="+mn-cs"/>
              </a:rPr>
              <a:t>No equivalent of T32 IT instruction</a:t>
            </a:r>
          </a:p>
          <a:p>
            <a:r>
              <a:rPr lang="en-US" dirty="0" smtClean="0"/>
              <a:t>No “free shifts" in arithmetic instructions</a:t>
            </a:r>
          </a:p>
          <a:p>
            <a:pPr lvl="1"/>
            <a:r>
              <a:rPr lang="en-US" sz="1600" dirty="0" smtClean="0">
                <a:cs typeface="+mn-cs"/>
              </a:rPr>
              <a:t>Immediate shifts only</a:t>
            </a:r>
          </a:p>
          <a:p>
            <a:pPr lvl="1"/>
            <a:r>
              <a:rPr lang="en-US" sz="1600" dirty="0" smtClean="0">
                <a:cs typeface="+mn-cs"/>
              </a:rPr>
              <a:t>No RRX shift, no ROR shift for ADD/SUB</a:t>
            </a:r>
          </a:p>
          <a:p>
            <a:r>
              <a:rPr lang="en-US" dirty="0" smtClean="0"/>
              <a:t>No open access to PC register</a:t>
            </a:r>
          </a:p>
          <a:p>
            <a:r>
              <a:rPr lang="en-US" dirty="0" smtClean="0"/>
              <a:t>No co-processor concept</a:t>
            </a:r>
          </a:p>
          <a:p>
            <a:pPr lvl="1"/>
            <a:r>
              <a:rPr lang="en-US" sz="1600" dirty="0" smtClean="0">
                <a:cs typeface="+mn-cs"/>
              </a:rPr>
              <a:t>Now provide system instructions</a:t>
            </a:r>
          </a:p>
          <a:p>
            <a:r>
              <a:rPr lang="en-US" dirty="0" smtClean="0"/>
              <a:t>No load/store multiple instructions</a:t>
            </a:r>
          </a:p>
          <a:p>
            <a:pPr lvl="1"/>
            <a:r>
              <a:rPr lang="en-US" sz="1600" dirty="0" smtClean="0">
                <a:cs typeface="+mn-cs"/>
              </a:rPr>
              <a:t>LDM, STM, PUSH, POP</a:t>
            </a:r>
          </a:p>
        </p:txBody>
      </p:sp>
      <p:sp>
        <p:nvSpPr>
          <p:cNvPr id="4" name="Slide Number Placeholder 3"/>
          <p:cNvSpPr>
            <a:spLocks noGrp="1"/>
          </p:cNvSpPr>
          <p:nvPr>
            <p:ph type="sldNum" sz="quarter" idx="12"/>
          </p:nvPr>
        </p:nvSpPr>
        <p:spPr/>
        <p:txBody>
          <a:bodyPr/>
          <a:lstStyle/>
          <a:p>
            <a:fld id="{E5094F0B-CF61-4766-BF47-692AF21BCB1A}"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dissolv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dissolv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dissolve">
                                      <p:cBhvr>
                                        <p:cTn id="23" dur="500"/>
                                        <p:tgtEl>
                                          <p:spTgt spid="3">
                                            <p:txEl>
                                              <p:pRg st="6" end="6"/>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dissolv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dissolve">
                                      <p:cBhvr>
                                        <p:cTn id="31" dur="500"/>
                                        <p:tgtEl>
                                          <p:spTgt spid="3">
                                            <p:txEl>
                                              <p:pRg st="8" end="8"/>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dissolve">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calls</a:t>
            </a:r>
            <a:endParaRPr lang="en-US" dirty="0"/>
          </a:p>
        </p:txBody>
      </p:sp>
      <p:sp>
        <p:nvSpPr>
          <p:cNvPr id="3" name="Content Placeholder 2"/>
          <p:cNvSpPr>
            <a:spLocks noGrp="1"/>
          </p:cNvSpPr>
          <p:nvPr>
            <p:ph idx="1"/>
          </p:nvPr>
        </p:nvSpPr>
        <p:spPr/>
        <p:txBody>
          <a:bodyPr/>
          <a:lstStyle/>
          <a:p>
            <a:r>
              <a:rPr lang="en-US" dirty="0" smtClean="0"/>
              <a:t>Pre-at system calls are not available: </a:t>
            </a:r>
            <a:endParaRPr lang="en-US" dirty="0"/>
          </a:p>
        </p:txBody>
      </p:sp>
      <p:sp>
        <p:nvSpPr>
          <p:cNvPr id="6" name="Slide Number Placeholder 5"/>
          <p:cNvSpPr>
            <a:spLocks noGrp="1"/>
          </p:cNvSpPr>
          <p:nvPr>
            <p:ph type="sldNum" sz="quarter" idx="12"/>
          </p:nvPr>
        </p:nvSpPr>
        <p:spPr/>
        <p:txBody>
          <a:bodyPr/>
          <a:lstStyle/>
          <a:p>
            <a:fld id="{E5094F0B-CF61-4766-BF47-692AF21BCB1A}" type="slidenum">
              <a:rPr lang="en-US" smtClean="0"/>
              <a:pPr/>
              <a:t>40</a:t>
            </a:fld>
            <a:endParaRPr lang="en-US"/>
          </a:p>
        </p:txBody>
      </p:sp>
      <p:sp>
        <p:nvSpPr>
          <p:cNvPr id="4" name="Content Placeholder 2"/>
          <p:cNvSpPr txBox="1">
            <a:spLocks/>
          </p:cNvSpPr>
          <p:nvPr/>
        </p:nvSpPr>
        <p:spPr>
          <a:xfrm>
            <a:off x="107504" y="2287413"/>
            <a:ext cx="4546848" cy="3661867"/>
          </a:xfrm>
          <a:prstGeom prst="rect">
            <a:avLst/>
          </a:prstGeom>
        </p:spPr>
        <p:txBody>
          <a:bodyPr vert="horz" lIns="91440" tIns="45720" rIns="91440" bIns="45720" rtlCol="0">
            <a:normAutofit/>
          </a:bodyPr>
          <a:lstStyle/>
          <a:p>
            <a:pPr marL="742950" lvl="1" indent="-285750">
              <a:spcBef>
                <a:spcPct val="20000"/>
              </a:spcBef>
              <a:buFont typeface="Arial" pitchFamily="34" charset="0"/>
              <a:buChar char="–"/>
            </a:pPr>
            <a:r>
              <a:rPr lang="en-US" sz="2000" dirty="0">
                <a:latin typeface="SimSun" pitchFamily="2" charset="-122"/>
                <a:ea typeface="SimSun" pitchFamily="2" charset="-122"/>
              </a:rPr>
              <a:t>open    -&gt; </a:t>
            </a:r>
            <a:r>
              <a:rPr lang="en-US" sz="2000" dirty="0" err="1">
                <a:latin typeface="SimSun" pitchFamily="2" charset="-122"/>
                <a:ea typeface="SimSun" pitchFamily="2" charset="-122"/>
              </a:rPr>
              <a:t>openat</a:t>
            </a:r>
            <a:r>
              <a:rPr lang="en-US" sz="2000" dirty="0">
                <a:latin typeface="SimSun" pitchFamily="2" charset="-122"/>
                <a:ea typeface="SimSun" pitchFamily="2" charset="-122"/>
              </a:rPr>
              <a:t>   </a:t>
            </a:r>
          </a:p>
          <a:p>
            <a:pPr marL="742950" lvl="1" indent="-285750">
              <a:spcBef>
                <a:spcPct val="20000"/>
              </a:spcBef>
              <a:buFont typeface="Arial" pitchFamily="34" charset="0"/>
              <a:buChar char="–"/>
            </a:pPr>
            <a:r>
              <a:rPr lang="en-US" sz="2000" dirty="0">
                <a:latin typeface="SimSun" pitchFamily="2" charset="-122"/>
                <a:ea typeface="SimSun" pitchFamily="2" charset="-122"/>
              </a:rPr>
              <a:t>unlink  -&gt; </a:t>
            </a:r>
            <a:r>
              <a:rPr lang="en-US" sz="2000" dirty="0" err="1">
                <a:latin typeface="SimSun" pitchFamily="2" charset="-122"/>
                <a:ea typeface="SimSun" pitchFamily="2" charset="-122"/>
              </a:rPr>
              <a:t>unlinkat</a:t>
            </a:r>
            <a:r>
              <a:rPr lang="en-US" sz="2000" dirty="0">
                <a:latin typeface="SimSun" pitchFamily="2" charset="-122"/>
                <a:ea typeface="SimSun" pitchFamily="2" charset="-122"/>
              </a:rPr>
              <a:t> </a:t>
            </a:r>
          </a:p>
          <a:p>
            <a:pPr marL="742950" lvl="1" indent="-285750">
              <a:spcBef>
                <a:spcPct val="20000"/>
              </a:spcBef>
              <a:buFont typeface="Arial" pitchFamily="34" charset="0"/>
              <a:buChar char="–"/>
            </a:pPr>
            <a:r>
              <a:rPr lang="en-US" sz="2000" dirty="0" err="1">
                <a:latin typeface="SimSun" pitchFamily="2" charset="-122"/>
                <a:ea typeface="SimSun" pitchFamily="2" charset="-122"/>
              </a:rPr>
              <a:t>chmod</a:t>
            </a:r>
            <a:r>
              <a:rPr lang="en-US" sz="2000" dirty="0">
                <a:latin typeface="SimSun" pitchFamily="2" charset="-122"/>
                <a:ea typeface="SimSun" pitchFamily="2" charset="-122"/>
              </a:rPr>
              <a:t>   -&gt; </a:t>
            </a:r>
            <a:r>
              <a:rPr lang="en-US" sz="2000" dirty="0" err="1">
                <a:latin typeface="SimSun" pitchFamily="2" charset="-122"/>
                <a:ea typeface="SimSun" pitchFamily="2" charset="-122"/>
              </a:rPr>
              <a:t>chmodat</a:t>
            </a:r>
            <a:r>
              <a:rPr lang="en-US" sz="2000" dirty="0">
                <a:latin typeface="SimSun" pitchFamily="2" charset="-122"/>
                <a:ea typeface="SimSun" pitchFamily="2" charset="-122"/>
              </a:rPr>
              <a:t>  </a:t>
            </a:r>
          </a:p>
          <a:p>
            <a:pPr marL="742950" lvl="1" indent="-285750">
              <a:spcBef>
                <a:spcPct val="20000"/>
              </a:spcBef>
              <a:buFont typeface="Arial" pitchFamily="34" charset="0"/>
              <a:buChar char="–"/>
            </a:pPr>
            <a:r>
              <a:rPr lang="en-US" sz="2000" dirty="0" err="1">
                <a:latin typeface="SimSun" pitchFamily="2" charset="-122"/>
                <a:ea typeface="SimSun" pitchFamily="2" charset="-122"/>
              </a:rPr>
              <a:t>mkdir</a:t>
            </a:r>
            <a:r>
              <a:rPr lang="en-US" sz="2000" dirty="0">
                <a:latin typeface="SimSun" pitchFamily="2" charset="-122"/>
                <a:ea typeface="SimSun" pitchFamily="2" charset="-122"/>
              </a:rPr>
              <a:t>   -&gt; </a:t>
            </a:r>
            <a:r>
              <a:rPr lang="en-US" sz="2000" dirty="0" err="1">
                <a:latin typeface="SimSun" pitchFamily="2" charset="-122"/>
                <a:ea typeface="SimSun" pitchFamily="2" charset="-122"/>
              </a:rPr>
              <a:t>mkdirat</a:t>
            </a:r>
            <a:r>
              <a:rPr lang="en-US" sz="2000" dirty="0">
                <a:latin typeface="SimSun" pitchFamily="2" charset="-122"/>
                <a:ea typeface="SimSun" pitchFamily="2" charset="-122"/>
              </a:rPr>
              <a:t>  </a:t>
            </a:r>
          </a:p>
          <a:p>
            <a:pPr marL="742950" lvl="1" indent="-285750">
              <a:spcBef>
                <a:spcPct val="20000"/>
              </a:spcBef>
              <a:buFont typeface="Arial" pitchFamily="34" charset="0"/>
              <a:buChar char="–"/>
            </a:pPr>
            <a:r>
              <a:rPr lang="en-US" sz="2000" dirty="0" err="1">
                <a:latin typeface="SimSun" pitchFamily="2" charset="-122"/>
                <a:ea typeface="SimSun" pitchFamily="2" charset="-122"/>
              </a:rPr>
              <a:t>lchown</a:t>
            </a:r>
            <a:r>
              <a:rPr lang="en-US" sz="2000" dirty="0">
                <a:latin typeface="SimSun" pitchFamily="2" charset="-122"/>
                <a:ea typeface="SimSun" pitchFamily="2" charset="-122"/>
              </a:rPr>
              <a:t>  -&gt; </a:t>
            </a:r>
            <a:r>
              <a:rPr lang="en-US" sz="2000" dirty="0" err="1">
                <a:latin typeface="SimSun" pitchFamily="2" charset="-122"/>
                <a:ea typeface="SimSun" pitchFamily="2" charset="-122"/>
              </a:rPr>
              <a:t>lchownat</a:t>
            </a:r>
            <a:r>
              <a:rPr lang="en-US" sz="2000" dirty="0">
                <a:latin typeface="SimSun" pitchFamily="2" charset="-122"/>
                <a:ea typeface="SimSun" pitchFamily="2" charset="-122"/>
              </a:rPr>
              <a:t> </a:t>
            </a:r>
          </a:p>
          <a:p>
            <a:pPr marL="742950" lvl="1" indent="-285750">
              <a:spcBef>
                <a:spcPct val="20000"/>
              </a:spcBef>
              <a:buFont typeface="Arial" pitchFamily="34" charset="0"/>
              <a:buChar char="–"/>
            </a:pPr>
            <a:r>
              <a:rPr lang="en-US" sz="2000" dirty="0">
                <a:latin typeface="SimSun" pitchFamily="2" charset="-122"/>
                <a:ea typeface="SimSun" pitchFamily="2" charset="-122"/>
              </a:rPr>
              <a:t>rename  -&gt; </a:t>
            </a:r>
            <a:r>
              <a:rPr lang="en-US" sz="2000" dirty="0" err="1">
                <a:latin typeface="SimSun" pitchFamily="2" charset="-122"/>
                <a:ea typeface="SimSun" pitchFamily="2" charset="-122"/>
              </a:rPr>
              <a:t>renameat</a:t>
            </a:r>
            <a:r>
              <a:rPr lang="en-US" sz="2000" dirty="0">
                <a:latin typeface="SimSun" pitchFamily="2" charset="-122"/>
                <a:ea typeface="SimSun" pitchFamily="2" charset="-122"/>
              </a:rPr>
              <a:t> </a:t>
            </a:r>
          </a:p>
          <a:p>
            <a:pPr marL="742950" lvl="1" indent="-285750">
              <a:spcBef>
                <a:spcPct val="20000"/>
              </a:spcBef>
              <a:buFont typeface="Arial" pitchFamily="34" charset="0"/>
              <a:buChar char="–"/>
            </a:pPr>
            <a:r>
              <a:rPr lang="en-US" sz="2000" dirty="0" err="1">
                <a:latin typeface="SimSun" pitchFamily="2" charset="-122"/>
                <a:ea typeface="SimSun" pitchFamily="2" charset="-122"/>
              </a:rPr>
              <a:t>symlink</a:t>
            </a:r>
            <a:r>
              <a:rPr lang="en-US" sz="2000" dirty="0">
                <a:latin typeface="SimSun" pitchFamily="2" charset="-122"/>
                <a:ea typeface="SimSun" pitchFamily="2" charset="-122"/>
              </a:rPr>
              <a:t> -&gt; </a:t>
            </a:r>
            <a:r>
              <a:rPr lang="en-US" sz="2000" dirty="0" err="1">
                <a:latin typeface="SimSun" pitchFamily="2" charset="-122"/>
                <a:ea typeface="SimSun" pitchFamily="2" charset="-122"/>
              </a:rPr>
              <a:t>symlinkat</a:t>
            </a:r>
            <a:endParaRPr lang="en-US" sz="2000" dirty="0">
              <a:latin typeface="SimSun" pitchFamily="2" charset="-122"/>
              <a:ea typeface="SimSun" pitchFamily="2" charset="-122"/>
            </a:endParaRPr>
          </a:p>
        </p:txBody>
      </p:sp>
      <p:sp>
        <p:nvSpPr>
          <p:cNvPr id="5" name="Content Placeholder 2"/>
          <p:cNvSpPr txBox="1">
            <a:spLocks/>
          </p:cNvSpPr>
          <p:nvPr/>
        </p:nvSpPr>
        <p:spPr>
          <a:xfrm>
            <a:off x="4345632" y="2287413"/>
            <a:ext cx="4546848" cy="3661867"/>
          </a:xfrm>
          <a:prstGeom prst="rect">
            <a:avLst/>
          </a:prstGeom>
        </p:spPr>
        <p:txBody>
          <a:bodyPr vert="horz" lIns="91440" tIns="45720" rIns="91440" bIns="45720" rtlCol="0">
            <a:normAutofit/>
          </a:bodyPr>
          <a:lstStyle/>
          <a:p>
            <a:pPr marL="742950" lvl="1" indent="-285750">
              <a:spcBef>
                <a:spcPct val="20000"/>
              </a:spcBef>
              <a:buFont typeface="Arial" pitchFamily="34" charset="0"/>
              <a:buChar char="–"/>
            </a:pPr>
            <a:r>
              <a:rPr lang="en-US" sz="2000" dirty="0" smtClean="0">
                <a:latin typeface="SimSun" pitchFamily="2" charset="-122"/>
                <a:ea typeface="SimSun" pitchFamily="2" charset="-122"/>
              </a:rPr>
              <a:t>link     -&gt; </a:t>
            </a:r>
            <a:r>
              <a:rPr lang="en-US" sz="2000" dirty="0" err="1" smtClean="0">
                <a:latin typeface="SimSun" pitchFamily="2" charset="-122"/>
                <a:ea typeface="SimSun" pitchFamily="2" charset="-122"/>
              </a:rPr>
              <a:t>linkat</a:t>
            </a:r>
            <a:endParaRPr lang="en-US" sz="2000" dirty="0" smtClean="0">
              <a:latin typeface="SimSun" pitchFamily="2" charset="-122"/>
              <a:ea typeface="SimSun" pitchFamily="2" charset="-122"/>
            </a:endParaRPr>
          </a:p>
          <a:p>
            <a:pPr marL="742950" lvl="1" indent="-285750">
              <a:spcBef>
                <a:spcPct val="20000"/>
              </a:spcBef>
              <a:buFont typeface="Arial" pitchFamily="34" charset="0"/>
              <a:buChar char="–"/>
            </a:pPr>
            <a:r>
              <a:rPr lang="en-US" sz="2000" dirty="0" err="1" smtClean="0">
                <a:latin typeface="SimSun" pitchFamily="2" charset="-122"/>
                <a:ea typeface="SimSun" pitchFamily="2" charset="-122"/>
              </a:rPr>
              <a:t>mknod</a:t>
            </a:r>
            <a:r>
              <a:rPr lang="en-US" sz="2000" dirty="0" smtClean="0">
                <a:latin typeface="SimSun" pitchFamily="2" charset="-122"/>
                <a:ea typeface="SimSun" pitchFamily="2" charset="-122"/>
              </a:rPr>
              <a:t>    -&gt; </a:t>
            </a:r>
            <a:r>
              <a:rPr lang="en-US" sz="2000" dirty="0" err="1" smtClean="0">
                <a:latin typeface="SimSun" pitchFamily="2" charset="-122"/>
                <a:ea typeface="SimSun" pitchFamily="2" charset="-122"/>
              </a:rPr>
              <a:t>mknodat</a:t>
            </a:r>
            <a:endParaRPr lang="en-US" sz="2000" dirty="0" smtClean="0">
              <a:latin typeface="SimSun" pitchFamily="2" charset="-122"/>
              <a:ea typeface="SimSun" pitchFamily="2" charset="-122"/>
            </a:endParaRPr>
          </a:p>
          <a:p>
            <a:pPr marL="742950" lvl="1" indent="-285750">
              <a:spcBef>
                <a:spcPct val="20000"/>
              </a:spcBef>
              <a:buFont typeface="Arial" pitchFamily="34" charset="0"/>
              <a:buChar char="–"/>
            </a:pPr>
            <a:r>
              <a:rPr lang="en-US" sz="2000" dirty="0" err="1" smtClean="0">
                <a:latin typeface="SimSun" pitchFamily="2" charset="-122"/>
                <a:ea typeface="SimSun" pitchFamily="2" charset="-122"/>
              </a:rPr>
              <a:t>chown</a:t>
            </a:r>
            <a:r>
              <a:rPr lang="en-US" sz="2000" dirty="0" smtClean="0">
                <a:latin typeface="SimSun" pitchFamily="2" charset="-122"/>
                <a:ea typeface="SimSun" pitchFamily="2" charset="-122"/>
              </a:rPr>
              <a:t>    -&gt; </a:t>
            </a:r>
            <a:r>
              <a:rPr lang="en-US" sz="2000" dirty="0" err="1" smtClean="0">
                <a:latin typeface="SimSun" pitchFamily="2" charset="-122"/>
                <a:ea typeface="SimSun" pitchFamily="2" charset="-122"/>
              </a:rPr>
              <a:t>chownat</a:t>
            </a:r>
            <a:endParaRPr lang="en-US" sz="2000" dirty="0" smtClean="0">
              <a:latin typeface="SimSun" pitchFamily="2" charset="-122"/>
              <a:ea typeface="SimSun" pitchFamily="2" charset="-122"/>
            </a:endParaRPr>
          </a:p>
          <a:p>
            <a:pPr marL="742950" lvl="1" indent="-285750">
              <a:spcBef>
                <a:spcPct val="20000"/>
              </a:spcBef>
              <a:buFont typeface="Arial" pitchFamily="34" charset="0"/>
              <a:buChar char="–"/>
            </a:pPr>
            <a:r>
              <a:rPr lang="en-US" sz="2000" dirty="0" err="1" smtClean="0">
                <a:latin typeface="SimSun" pitchFamily="2" charset="-122"/>
                <a:ea typeface="SimSun" pitchFamily="2" charset="-122"/>
              </a:rPr>
              <a:t>rmdir</a:t>
            </a:r>
            <a:r>
              <a:rPr lang="en-US" sz="2000" dirty="0" smtClean="0">
                <a:latin typeface="SimSun" pitchFamily="2" charset="-122"/>
                <a:ea typeface="SimSun" pitchFamily="2" charset="-122"/>
              </a:rPr>
              <a:t>    -&gt; </a:t>
            </a:r>
            <a:r>
              <a:rPr lang="en-US" sz="2000" dirty="0" err="1" smtClean="0">
                <a:latin typeface="SimSun" pitchFamily="2" charset="-122"/>
                <a:ea typeface="SimSun" pitchFamily="2" charset="-122"/>
              </a:rPr>
              <a:t>rmdirat</a:t>
            </a:r>
            <a:endParaRPr lang="en-US" sz="2000" dirty="0" smtClean="0">
              <a:latin typeface="SimSun" pitchFamily="2" charset="-122"/>
              <a:ea typeface="SimSun" pitchFamily="2" charset="-122"/>
            </a:endParaRPr>
          </a:p>
          <a:p>
            <a:pPr marL="742950" lvl="1" indent="-285750">
              <a:spcBef>
                <a:spcPct val="20000"/>
              </a:spcBef>
              <a:buFont typeface="Arial" pitchFamily="34" charset="0"/>
              <a:buChar char="–"/>
            </a:pPr>
            <a:r>
              <a:rPr lang="en-US" sz="2000" dirty="0" smtClean="0">
                <a:latin typeface="SimSun" pitchFamily="2" charset="-122"/>
                <a:ea typeface="SimSun" pitchFamily="2" charset="-122"/>
              </a:rPr>
              <a:t>access   -&gt; </a:t>
            </a:r>
            <a:r>
              <a:rPr lang="en-US" sz="2000" dirty="0" err="1" smtClean="0">
                <a:latin typeface="SimSun" pitchFamily="2" charset="-122"/>
                <a:ea typeface="SimSun" pitchFamily="2" charset="-122"/>
              </a:rPr>
              <a:t>accessat</a:t>
            </a:r>
            <a:endParaRPr lang="en-US" sz="2000" dirty="0" smtClean="0">
              <a:latin typeface="SimSun" pitchFamily="2" charset="-122"/>
              <a:ea typeface="SimSun" pitchFamily="2" charset="-122"/>
            </a:endParaRPr>
          </a:p>
          <a:p>
            <a:pPr marL="742950" lvl="1" indent="-285750">
              <a:spcBef>
                <a:spcPct val="20000"/>
              </a:spcBef>
              <a:buFont typeface="Arial" pitchFamily="34" charset="0"/>
              <a:buChar char="–"/>
            </a:pPr>
            <a:r>
              <a:rPr lang="en-US" sz="2000" dirty="0" err="1" smtClean="0">
                <a:latin typeface="SimSun" pitchFamily="2" charset="-122"/>
                <a:ea typeface="SimSun" pitchFamily="2" charset="-122"/>
              </a:rPr>
              <a:t>readlink</a:t>
            </a:r>
            <a:r>
              <a:rPr lang="en-US" sz="2000" dirty="0" smtClean="0">
                <a:latin typeface="SimSun" pitchFamily="2" charset="-122"/>
                <a:ea typeface="SimSun" pitchFamily="2" charset="-122"/>
              </a:rPr>
              <a:t> -&gt; </a:t>
            </a:r>
            <a:r>
              <a:rPr lang="en-US" sz="2000" dirty="0" err="1" smtClean="0">
                <a:latin typeface="SimSun" pitchFamily="2" charset="-122"/>
                <a:ea typeface="SimSun" pitchFamily="2" charset="-122"/>
              </a:rPr>
              <a:t>readlinkat</a:t>
            </a:r>
            <a:endParaRPr lang="en-US" sz="2000" dirty="0" smtClean="0">
              <a:latin typeface="SimSun" pitchFamily="2" charset="-122"/>
              <a:ea typeface="SimSun" pitchFamily="2" charset="-122"/>
            </a:endParaRPr>
          </a:p>
          <a:p>
            <a:pPr marL="742950" lvl="1" indent="-285750">
              <a:spcBef>
                <a:spcPct val="20000"/>
              </a:spcBef>
              <a:buFont typeface="Arial" pitchFamily="34" charset="0"/>
              <a:buChar char="–"/>
            </a:pPr>
            <a:r>
              <a:rPr lang="en-US" sz="2000" dirty="0" err="1" smtClean="0">
                <a:latin typeface="SimSun" pitchFamily="2" charset="-122"/>
                <a:ea typeface="SimSun" pitchFamily="2" charset="-122"/>
              </a:rPr>
              <a:t>utimes</a:t>
            </a:r>
            <a:r>
              <a:rPr lang="en-US" sz="2000" dirty="0" smtClean="0">
                <a:latin typeface="SimSun" pitchFamily="2" charset="-122"/>
                <a:ea typeface="SimSun" pitchFamily="2" charset="-122"/>
              </a:rPr>
              <a:t>   -&gt; </a:t>
            </a:r>
            <a:r>
              <a:rPr lang="en-US" sz="2000" dirty="0" err="1" smtClean="0">
                <a:latin typeface="SimSun" pitchFamily="2" charset="-122"/>
                <a:ea typeface="SimSun" pitchFamily="2" charset="-122"/>
              </a:rPr>
              <a:t>utimensat</a:t>
            </a:r>
            <a:endParaRPr lang="en-US" sz="2000" dirty="0">
              <a:latin typeface="SimSun" pitchFamily="2" charset="-122"/>
              <a:ea typeface="SimSun"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calls</a:t>
            </a:r>
            <a:endParaRPr lang="en-US" dirty="0"/>
          </a:p>
        </p:txBody>
      </p:sp>
      <p:sp>
        <p:nvSpPr>
          <p:cNvPr id="3" name="Content Placeholder 2"/>
          <p:cNvSpPr>
            <a:spLocks noGrp="1"/>
          </p:cNvSpPr>
          <p:nvPr>
            <p:ph idx="1"/>
          </p:nvPr>
        </p:nvSpPr>
        <p:spPr/>
        <p:txBody>
          <a:bodyPr/>
          <a:lstStyle/>
          <a:p>
            <a:r>
              <a:rPr lang="en-US" dirty="0" smtClean="0"/>
              <a:t>System calls without flags parameter: </a:t>
            </a:r>
            <a:endParaRPr lang="en-US" dirty="0"/>
          </a:p>
        </p:txBody>
      </p:sp>
      <p:sp>
        <p:nvSpPr>
          <p:cNvPr id="6" name="Slide Number Placeholder 5"/>
          <p:cNvSpPr>
            <a:spLocks noGrp="1"/>
          </p:cNvSpPr>
          <p:nvPr>
            <p:ph type="sldNum" sz="quarter" idx="12"/>
          </p:nvPr>
        </p:nvSpPr>
        <p:spPr/>
        <p:txBody>
          <a:bodyPr/>
          <a:lstStyle/>
          <a:p>
            <a:fld id="{E5094F0B-CF61-4766-BF47-692AF21BCB1A}" type="slidenum">
              <a:rPr lang="en-US" smtClean="0"/>
              <a:pPr/>
              <a:t>41</a:t>
            </a:fld>
            <a:endParaRPr lang="en-US"/>
          </a:p>
        </p:txBody>
      </p:sp>
      <p:sp>
        <p:nvSpPr>
          <p:cNvPr id="4" name="Content Placeholder 2"/>
          <p:cNvSpPr txBox="1">
            <a:spLocks/>
          </p:cNvSpPr>
          <p:nvPr/>
        </p:nvSpPr>
        <p:spPr>
          <a:xfrm>
            <a:off x="107504" y="2287413"/>
            <a:ext cx="5976664" cy="3661867"/>
          </a:xfrm>
          <a:prstGeom prst="rect">
            <a:avLst/>
          </a:prstGeom>
        </p:spPr>
        <p:txBody>
          <a:bodyPr vert="horz" lIns="91440" tIns="45720" rIns="91440" bIns="45720" rtlCol="0">
            <a:normAutofit/>
          </a:bodyPr>
          <a:lstStyle/>
          <a:p>
            <a:pPr marL="742950" lvl="1" indent="-285750">
              <a:spcBef>
                <a:spcPct val="20000"/>
              </a:spcBef>
              <a:buFont typeface="Arial" pitchFamily="34" charset="0"/>
              <a:buChar char="–"/>
            </a:pPr>
            <a:r>
              <a:rPr lang="en-US" sz="2000" dirty="0" smtClean="0">
                <a:latin typeface="SimSun" pitchFamily="2" charset="-122"/>
                <a:ea typeface="SimSun" pitchFamily="2" charset="-122"/>
              </a:rPr>
              <a:t>pipe         -&gt; pipe2</a:t>
            </a:r>
          </a:p>
          <a:p>
            <a:pPr marL="742950" lvl="1" indent="-285750">
              <a:spcBef>
                <a:spcPct val="20000"/>
              </a:spcBef>
              <a:buFont typeface="Arial" pitchFamily="34" charset="0"/>
              <a:buChar char="–"/>
            </a:pPr>
            <a:r>
              <a:rPr lang="en-US" sz="2000" dirty="0" smtClean="0">
                <a:latin typeface="SimSun" pitchFamily="2" charset="-122"/>
                <a:ea typeface="SimSun" pitchFamily="2" charset="-122"/>
              </a:rPr>
              <a:t>dup2         -&gt; dup3</a:t>
            </a:r>
          </a:p>
          <a:p>
            <a:pPr marL="742950" lvl="1" indent="-285750">
              <a:spcBef>
                <a:spcPct val="20000"/>
              </a:spcBef>
              <a:buFont typeface="Arial" pitchFamily="34" charset="0"/>
              <a:buChar char="–"/>
            </a:pPr>
            <a:r>
              <a:rPr lang="en-US" sz="2000" dirty="0" err="1" smtClean="0">
                <a:latin typeface="SimSun" pitchFamily="2" charset="-122"/>
                <a:ea typeface="SimSun" pitchFamily="2" charset="-122"/>
              </a:rPr>
              <a:t>epoll_create</a:t>
            </a:r>
            <a:r>
              <a:rPr lang="en-US" sz="2000" dirty="0" smtClean="0">
                <a:latin typeface="SimSun" pitchFamily="2" charset="-122"/>
                <a:ea typeface="SimSun" pitchFamily="2" charset="-122"/>
              </a:rPr>
              <a:t> -&gt; epoll_create1</a:t>
            </a:r>
          </a:p>
          <a:p>
            <a:pPr marL="742950" lvl="1" indent="-285750">
              <a:spcBef>
                <a:spcPct val="20000"/>
              </a:spcBef>
              <a:buFont typeface="Arial" pitchFamily="34" charset="0"/>
              <a:buChar char="–"/>
            </a:pPr>
            <a:r>
              <a:rPr lang="en-US" sz="2000" dirty="0" err="1" smtClean="0">
                <a:latin typeface="SimSun" pitchFamily="2" charset="-122"/>
                <a:ea typeface="SimSun" pitchFamily="2" charset="-122"/>
              </a:rPr>
              <a:t>inotify_init</a:t>
            </a:r>
            <a:r>
              <a:rPr lang="en-US" sz="2000" dirty="0" smtClean="0">
                <a:latin typeface="SimSun" pitchFamily="2" charset="-122"/>
                <a:ea typeface="SimSun" pitchFamily="2" charset="-122"/>
              </a:rPr>
              <a:t> -&gt; inotify_init1</a:t>
            </a:r>
          </a:p>
          <a:p>
            <a:pPr marL="742950" lvl="1" indent="-285750">
              <a:spcBef>
                <a:spcPct val="20000"/>
              </a:spcBef>
              <a:buFont typeface="Arial" pitchFamily="34" charset="0"/>
              <a:buChar char="–"/>
            </a:pPr>
            <a:r>
              <a:rPr lang="en-US" sz="2000" dirty="0" err="1" smtClean="0">
                <a:latin typeface="SimSun" pitchFamily="2" charset="-122"/>
                <a:ea typeface="SimSun" pitchFamily="2" charset="-122"/>
              </a:rPr>
              <a:t>eventfd</a:t>
            </a:r>
            <a:r>
              <a:rPr lang="en-US" sz="2000" dirty="0" smtClean="0">
                <a:latin typeface="SimSun" pitchFamily="2" charset="-122"/>
                <a:ea typeface="SimSun" pitchFamily="2" charset="-122"/>
              </a:rPr>
              <a:t>      -&gt; eventfd2</a:t>
            </a:r>
          </a:p>
          <a:p>
            <a:pPr marL="742950" lvl="1" indent="-285750">
              <a:spcBef>
                <a:spcPct val="20000"/>
              </a:spcBef>
              <a:buFont typeface="Arial" pitchFamily="34" charset="0"/>
              <a:buChar char="–"/>
            </a:pPr>
            <a:r>
              <a:rPr lang="en-US" sz="2000" dirty="0" err="1" smtClean="0">
                <a:latin typeface="SimSun" pitchFamily="2" charset="-122"/>
                <a:ea typeface="SimSun" pitchFamily="2" charset="-122"/>
              </a:rPr>
              <a:t>signalfd</a:t>
            </a:r>
            <a:r>
              <a:rPr lang="en-US" sz="2000" dirty="0" smtClean="0">
                <a:latin typeface="SimSun" pitchFamily="2" charset="-122"/>
                <a:ea typeface="SimSun" pitchFamily="2" charset="-122"/>
              </a:rPr>
              <a:t>     -&gt; signalfd4</a:t>
            </a:r>
            <a:endParaRPr lang="en-US" sz="2000" dirty="0">
              <a:latin typeface="SimSun" pitchFamily="2" charset="-122"/>
              <a:ea typeface="SimSun"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a:t>
            </a:r>
            <a:endParaRPr lang="en-US" b="1" dirty="0"/>
          </a:p>
        </p:txBody>
      </p:sp>
      <p:sp>
        <p:nvSpPr>
          <p:cNvPr id="3" name="Content Placeholder 2"/>
          <p:cNvSpPr>
            <a:spLocks noGrp="1"/>
          </p:cNvSpPr>
          <p:nvPr>
            <p:ph idx="1"/>
          </p:nvPr>
        </p:nvSpPr>
        <p:spPr/>
        <p:txBody>
          <a:bodyPr/>
          <a:lstStyle/>
          <a:p>
            <a:r>
              <a:rPr lang="en-US" dirty="0" smtClean="0">
                <a:hlinkClick r:id="rId2"/>
              </a:rPr>
              <a:t>64-bit ARM - introduction to porting</a:t>
            </a:r>
            <a:endParaRPr lang="en-US" dirty="0" smtClean="0"/>
          </a:p>
          <a:p>
            <a:r>
              <a:rPr lang="en-US" dirty="0" smtClean="0">
                <a:hlinkClick r:id="rId3" action="ppaction://hlinkfile"/>
              </a:rPr>
              <a:t>ARMv8 Instruction Set Overview</a:t>
            </a:r>
            <a:endParaRPr lang="en-US" dirty="0" smtClean="0"/>
          </a:p>
          <a:p>
            <a:r>
              <a:rPr lang="en-US" dirty="0" smtClean="0">
                <a:hlinkClick r:id="rId4" action="ppaction://hlinkfile"/>
              </a:rPr>
              <a:t>ARM Architecture Reference Manual - ARMv8, for ARMv8-A architecture profile</a:t>
            </a:r>
            <a:endParaRPr lang="en-US" dirty="0" smtClean="0"/>
          </a:p>
          <a:p>
            <a:r>
              <a:rPr lang="en-US" dirty="0" smtClean="0">
                <a:hlinkClick r:id="rId5"/>
              </a:rPr>
              <a:t>ARMv8 Technology Preview</a:t>
            </a:r>
            <a:endParaRPr lang="en-US" dirty="0" smtClean="0"/>
          </a:p>
        </p:txBody>
      </p:sp>
      <p:sp>
        <p:nvSpPr>
          <p:cNvPr id="4" name="Slide Number Placeholder 3"/>
          <p:cNvSpPr>
            <a:spLocks noGrp="1"/>
          </p:cNvSpPr>
          <p:nvPr>
            <p:ph type="sldNum" sz="quarter" idx="12"/>
          </p:nvPr>
        </p:nvSpPr>
        <p:spPr/>
        <p:txBody>
          <a:bodyPr/>
          <a:lstStyle/>
          <a:p>
            <a:fld id="{E5094F0B-CF61-4766-BF47-692AF21BCB1A}" type="slidenum">
              <a:rPr lang="en-US" smtClean="0"/>
              <a:pPr/>
              <a:t>42</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Traditional ARM features still here</a:t>
            </a:r>
            <a:endParaRPr lang="en-US" dirty="0"/>
          </a:p>
        </p:txBody>
      </p:sp>
      <p:sp>
        <p:nvSpPr>
          <p:cNvPr id="3" name="Content Placeholder 2"/>
          <p:cNvSpPr>
            <a:spLocks noGrp="1"/>
          </p:cNvSpPr>
          <p:nvPr>
            <p:ph idx="1"/>
          </p:nvPr>
        </p:nvSpPr>
        <p:spPr/>
        <p:txBody>
          <a:bodyPr/>
          <a:lstStyle/>
          <a:p>
            <a:r>
              <a:rPr lang="en-US" altLang="zh-TW" dirty="0" smtClean="0"/>
              <a:t>Floating point support is now mandatory</a:t>
            </a:r>
          </a:p>
          <a:p>
            <a:r>
              <a:rPr lang="en-US" dirty="0" smtClean="0"/>
              <a:t>VFP -mostly same</a:t>
            </a:r>
          </a:p>
          <a:p>
            <a:r>
              <a:rPr lang="en-US" dirty="0" err="1" smtClean="0"/>
              <a:t>AdvSIMD</a:t>
            </a:r>
            <a:r>
              <a:rPr lang="en-US" dirty="0" smtClean="0"/>
              <a:t> is based on NEON but with major changes</a:t>
            </a:r>
          </a:p>
          <a:p>
            <a:r>
              <a:rPr lang="en-US" dirty="0" smtClean="0"/>
              <a:t>Weakly ordered memory</a:t>
            </a:r>
          </a:p>
          <a:p>
            <a:r>
              <a:rPr lang="en-US" dirty="0" smtClean="0"/>
              <a:t>Basic arithmetic instructions usually same</a:t>
            </a:r>
          </a:p>
          <a:p>
            <a:endParaRPr lang="en-US" dirty="0"/>
          </a:p>
        </p:txBody>
      </p:sp>
      <p:sp>
        <p:nvSpPr>
          <p:cNvPr id="4" name="Slide Number Placeholder 3"/>
          <p:cNvSpPr>
            <a:spLocks noGrp="1"/>
          </p:cNvSpPr>
          <p:nvPr>
            <p:ph type="sldNum" sz="quarter" idx="12"/>
          </p:nvPr>
        </p:nvSpPr>
        <p:spPr/>
        <p:txBody>
          <a:bodyPr/>
          <a:lstStyle/>
          <a:p>
            <a:fld id="{E5094F0B-CF61-4766-BF47-692AF21BCB1A}"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New features</a:t>
            </a:r>
            <a:endParaRPr lang="en-US" dirty="0"/>
          </a:p>
        </p:txBody>
      </p:sp>
      <p:sp>
        <p:nvSpPr>
          <p:cNvPr id="3" name="Content Placeholder 2"/>
          <p:cNvSpPr>
            <a:spLocks noGrp="1"/>
          </p:cNvSpPr>
          <p:nvPr>
            <p:ph idx="1"/>
          </p:nvPr>
        </p:nvSpPr>
        <p:spPr/>
        <p:txBody>
          <a:bodyPr>
            <a:normAutofit/>
          </a:bodyPr>
          <a:lstStyle/>
          <a:p>
            <a:r>
              <a:rPr lang="en-US" dirty="0" smtClean="0"/>
              <a:t>Load-acquire and store-release atomics</a:t>
            </a:r>
          </a:p>
          <a:p>
            <a:r>
              <a:rPr lang="en-US" dirty="0" smtClean="0"/>
              <a:t>Crypto (AES and SHA) instructions</a:t>
            </a:r>
          </a:p>
          <a:p>
            <a:r>
              <a:rPr lang="en-US" dirty="0" err="1" smtClean="0"/>
              <a:t>AdvSIMD</a:t>
            </a:r>
            <a:r>
              <a:rPr lang="en-US" dirty="0" smtClean="0"/>
              <a:t> usable for general purpose float math</a:t>
            </a:r>
          </a:p>
          <a:p>
            <a:r>
              <a:rPr lang="en-US" dirty="0" smtClean="0"/>
              <a:t>Larger PC-relative addressing and branching</a:t>
            </a:r>
          </a:p>
          <a:p>
            <a:pPr marL="514350" lvl="2" indent="-228600">
              <a:spcBef>
                <a:spcPct val="50000"/>
              </a:spcBef>
            </a:pPr>
            <a:r>
              <a:rPr lang="en-US" dirty="0" smtClean="0">
                <a:cs typeface="+mn-cs"/>
              </a:rPr>
              <a:t>Literal pool access and most conditional branches are extended to ± 1MB, unconditional branches and calls to ±128MB</a:t>
            </a:r>
          </a:p>
          <a:p>
            <a:r>
              <a:rPr lang="en-US" dirty="0" smtClean="0"/>
              <a:t>Non-temporal (cache skipping) load/store</a:t>
            </a:r>
          </a:p>
          <a:p>
            <a:r>
              <a:rPr lang="en-US" dirty="0" smtClean="0"/>
              <a:t>Load/store of a non-contiguous pair of registers</a:t>
            </a:r>
          </a:p>
        </p:txBody>
      </p:sp>
      <p:sp>
        <p:nvSpPr>
          <p:cNvPr id="4" name="Slide Number Placeholder 3"/>
          <p:cNvSpPr>
            <a:spLocks noGrp="1"/>
          </p:cNvSpPr>
          <p:nvPr>
            <p:ph type="sldNum" sz="quarter" idx="12"/>
          </p:nvPr>
        </p:nvSpPr>
        <p:spPr/>
        <p:txBody>
          <a:bodyPr/>
          <a:lstStyle/>
          <a:p>
            <a:fld id="{E5094F0B-CF61-4766-BF47-692AF21BCB1A}"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dissolv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dissolv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dissolve">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Features details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E5094F0B-CF61-4766-BF47-692AF21BCB1A}"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Advanced SIMD</a:t>
            </a:r>
            <a:endParaRPr lang="en-US" dirty="0"/>
          </a:p>
        </p:txBody>
      </p:sp>
      <p:sp>
        <p:nvSpPr>
          <p:cNvPr id="3" name="Content Placeholder 2"/>
          <p:cNvSpPr>
            <a:spLocks noGrp="1"/>
          </p:cNvSpPr>
          <p:nvPr>
            <p:ph idx="1"/>
          </p:nvPr>
        </p:nvSpPr>
        <p:spPr/>
        <p:txBody>
          <a:bodyPr/>
          <a:lstStyle/>
          <a:p>
            <a:r>
              <a:rPr lang="en-US" dirty="0" smtClean="0"/>
              <a:t>Not covered in this slide</a:t>
            </a:r>
            <a:endParaRPr lang="en-US" dirty="0"/>
          </a:p>
        </p:txBody>
      </p:sp>
      <p:sp>
        <p:nvSpPr>
          <p:cNvPr id="4" name="Slide Number Placeholder 3"/>
          <p:cNvSpPr>
            <a:spLocks noGrp="1"/>
          </p:cNvSpPr>
          <p:nvPr>
            <p:ph type="sldNum" sz="quarter" idx="12"/>
          </p:nvPr>
        </p:nvSpPr>
        <p:spPr/>
        <p:txBody>
          <a:bodyPr/>
          <a:lstStyle/>
          <a:p>
            <a:fld id="{E5094F0B-CF61-4766-BF47-692AF21BCB1A}"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Registers</a:t>
            </a:r>
            <a:endParaRPr lang="en-US" dirty="0"/>
          </a:p>
        </p:txBody>
      </p:sp>
      <p:sp>
        <p:nvSpPr>
          <p:cNvPr id="3" name="Content Placeholder 2"/>
          <p:cNvSpPr>
            <a:spLocks noGrp="1"/>
          </p:cNvSpPr>
          <p:nvPr>
            <p:ph idx="1"/>
          </p:nvPr>
        </p:nvSpPr>
        <p:spPr/>
        <p:txBody>
          <a:bodyPr>
            <a:normAutofit lnSpcReduction="10000"/>
          </a:bodyPr>
          <a:lstStyle/>
          <a:p>
            <a:r>
              <a:rPr lang="en-US" dirty="0" smtClean="0"/>
              <a:t>64 Bit integer registers:</a:t>
            </a:r>
          </a:p>
          <a:p>
            <a:pPr lvl="1"/>
            <a:r>
              <a:rPr lang="en-US" dirty="0" smtClean="0"/>
              <a:t>X0 ~ X29, X30/LR, SP/ZERO</a:t>
            </a:r>
          </a:p>
          <a:p>
            <a:r>
              <a:rPr lang="en-US" dirty="0" smtClean="0"/>
              <a:t>Only register with special semantics is 31, which acts as both stack pointer and a zero register</a:t>
            </a:r>
          </a:p>
          <a:p>
            <a:pPr lvl="1"/>
            <a:r>
              <a:rPr lang="en-US" dirty="0" smtClean="0"/>
              <a:t>Zero register</a:t>
            </a:r>
          </a:p>
          <a:p>
            <a:pPr lvl="2"/>
            <a:r>
              <a:rPr lang="en-US" dirty="0" smtClean="0"/>
              <a:t>When used as a source register, and discards the result when used as destination register</a:t>
            </a:r>
          </a:p>
          <a:p>
            <a:pPr lvl="1"/>
            <a:r>
              <a:rPr lang="en-US" dirty="0" smtClean="0"/>
              <a:t>Stack pointer</a:t>
            </a:r>
          </a:p>
          <a:p>
            <a:pPr lvl="2"/>
            <a:r>
              <a:rPr lang="en-US" dirty="0" smtClean="0"/>
              <a:t>When used as a load/store base register</a:t>
            </a:r>
          </a:p>
          <a:p>
            <a:pPr lvl="2"/>
            <a:r>
              <a:rPr lang="en-US" dirty="0" smtClean="0"/>
              <a:t>Some arithmetic instructions</a:t>
            </a:r>
          </a:p>
          <a:p>
            <a:r>
              <a:rPr lang="en-US" dirty="0" smtClean="0"/>
              <a:t>X30/LR for procedure call link register is unbanked, exception save restart PC to the target exception level’s </a:t>
            </a:r>
            <a:r>
              <a:rPr lang="en-US" dirty="0" smtClean="0">
                <a:solidFill>
                  <a:srgbClr val="FF0000"/>
                </a:solidFill>
              </a:rPr>
              <a:t>ELR</a:t>
            </a:r>
            <a:r>
              <a:rPr lang="en-US" dirty="0" smtClean="0"/>
              <a:t> system register</a:t>
            </a:r>
          </a:p>
        </p:txBody>
      </p:sp>
      <p:sp>
        <p:nvSpPr>
          <p:cNvPr id="4" name="Slide Number Placeholder 3"/>
          <p:cNvSpPr>
            <a:spLocks noGrp="1"/>
          </p:cNvSpPr>
          <p:nvPr>
            <p:ph type="sldNum" sz="quarter" idx="12"/>
          </p:nvPr>
        </p:nvSpPr>
        <p:spPr/>
        <p:txBody>
          <a:bodyPr/>
          <a:lstStyle/>
          <a:p>
            <a:fld id="{E5094F0B-CF61-4766-BF47-692AF21BCB1A}"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dissolve">
                                      <p:cBhvr>
                                        <p:cTn id="13" dur="500"/>
                                        <p:tgtEl>
                                          <p:spTgt spid="3">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dissolve">
                                      <p:cBhvr>
                                        <p:cTn id="16" dur="500"/>
                                        <p:tgtEl>
                                          <p:spTgt spid="3">
                                            <p:txEl>
                                              <p:pRg st="5" end="5"/>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dissolve">
                                      <p:cBhvr>
                                        <p:cTn id="19" dur="500"/>
                                        <p:tgtEl>
                                          <p:spTgt spid="3">
                                            <p:txEl>
                                              <p:pRg st="6" end="6"/>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dissolv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dissolv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issue.hsu.clean-template">
  <a:themeElements>
    <a:clrScheme name="1_Blank Presentation 14">
      <a:dk1>
        <a:srgbClr val="595959"/>
      </a:dk1>
      <a:lt1>
        <a:srgbClr val="FFFFFF"/>
      </a:lt1>
      <a:dk2>
        <a:srgbClr val="000000"/>
      </a:dk2>
      <a:lt2>
        <a:srgbClr val="404040"/>
      </a:lt2>
      <a:accent1>
        <a:srgbClr val="EE2D00"/>
      </a:accent1>
      <a:accent2>
        <a:srgbClr val="9FCE52"/>
      </a:accent2>
      <a:accent3>
        <a:srgbClr val="FFFFFF"/>
      </a:accent3>
      <a:accent4>
        <a:srgbClr val="4B4B4B"/>
      </a:accent4>
      <a:accent5>
        <a:srgbClr val="F5ADAA"/>
      </a:accent5>
      <a:accent6>
        <a:srgbClr val="90BA49"/>
      </a:accent6>
      <a:hlink>
        <a:srgbClr val="009999"/>
      </a:hlink>
      <a:folHlink>
        <a:srgbClr val="99CC00"/>
      </a:folHlink>
    </a:clrScheme>
    <a:fontScheme name="1_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2" charset="-128"/>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Blank Presentation 13">
        <a:dk1>
          <a:srgbClr val="595959"/>
        </a:dk1>
        <a:lt1>
          <a:srgbClr val="FFFFFF"/>
        </a:lt1>
        <a:dk2>
          <a:srgbClr val="000000"/>
        </a:dk2>
        <a:lt2>
          <a:srgbClr val="808080"/>
        </a:lt2>
        <a:accent1>
          <a:srgbClr val="BBE0E3"/>
        </a:accent1>
        <a:accent2>
          <a:srgbClr val="EE2D00"/>
        </a:accent2>
        <a:accent3>
          <a:srgbClr val="FFFFFF"/>
        </a:accent3>
        <a:accent4>
          <a:srgbClr val="4B4B4B"/>
        </a:accent4>
        <a:accent5>
          <a:srgbClr val="DAEDEF"/>
        </a:accent5>
        <a:accent6>
          <a:srgbClr val="D82800"/>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14">
        <a:dk1>
          <a:srgbClr val="595959"/>
        </a:dk1>
        <a:lt1>
          <a:srgbClr val="FFFFFF"/>
        </a:lt1>
        <a:dk2>
          <a:srgbClr val="000000"/>
        </a:dk2>
        <a:lt2>
          <a:srgbClr val="404040"/>
        </a:lt2>
        <a:accent1>
          <a:srgbClr val="EE2D00"/>
        </a:accent1>
        <a:accent2>
          <a:srgbClr val="9FCE52"/>
        </a:accent2>
        <a:accent3>
          <a:srgbClr val="FFFFFF"/>
        </a:accent3>
        <a:accent4>
          <a:srgbClr val="4B4B4B"/>
        </a:accent4>
        <a:accent5>
          <a:srgbClr val="F5ADAA"/>
        </a:accent5>
        <a:accent6>
          <a:srgbClr val="90BA4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2" charset="-128"/>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2" charset="-128"/>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[T]issue.hsu.clean-template</Template>
  <TotalTime>3</TotalTime>
  <Words>2628</Words>
  <Application>Microsoft Office PowerPoint</Application>
  <PresentationFormat>如螢幕大小 (4:3)</PresentationFormat>
  <Paragraphs>426</Paragraphs>
  <Slides>42</Slides>
  <Notes>3</Notes>
  <HiddenSlides>0</HiddenSlides>
  <MMClips>0</MMClips>
  <ScaleCrop>false</ScaleCrop>
  <HeadingPairs>
    <vt:vector size="4" baseType="variant">
      <vt:variant>
        <vt:lpstr>佈景主題</vt:lpstr>
      </vt:variant>
      <vt:variant>
        <vt:i4>3</vt:i4>
      </vt:variant>
      <vt:variant>
        <vt:lpstr>投影片標題</vt:lpstr>
      </vt:variant>
      <vt:variant>
        <vt:i4>42</vt:i4>
      </vt:variant>
    </vt:vector>
  </HeadingPairs>
  <TitlesOfParts>
    <vt:vector size="45" baseType="lpstr">
      <vt:lpstr>[T]issue.hsu.clean-template</vt:lpstr>
      <vt:lpstr>Custom Design</vt:lpstr>
      <vt:lpstr>1_Custom Design</vt:lpstr>
      <vt:lpstr>Introduction to ARMv8 Aarch64</vt:lpstr>
      <vt:lpstr>What is Aarch64?</vt:lpstr>
      <vt:lpstr>Overview</vt:lpstr>
      <vt:lpstr>Traditional ARM features gone</vt:lpstr>
      <vt:lpstr>Traditional ARM features still here</vt:lpstr>
      <vt:lpstr>New features</vt:lpstr>
      <vt:lpstr>New Features details</vt:lpstr>
      <vt:lpstr>Advanced SIMD</vt:lpstr>
      <vt:lpstr>Registers</vt:lpstr>
      <vt:lpstr>Registers (cont)</vt:lpstr>
      <vt:lpstr>Structure Layout</vt:lpstr>
      <vt:lpstr>Data models</vt:lpstr>
      <vt:lpstr>Data models (cont)</vt:lpstr>
      <vt:lpstr>Banked registers</vt:lpstr>
      <vt:lpstr>Exception model</vt:lpstr>
      <vt:lpstr>Conditional instructions</vt:lpstr>
      <vt:lpstr>Immediate shifts for ADD/SUB</vt:lpstr>
      <vt:lpstr>Addressing features</vt:lpstr>
      <vt:lpstr>Addressing features (cont)</vt:lpstr>
      <vt:lpstr>An example for global variable access</vt:lpstr>
      <vt:lpstr> Address Generation</vt:lpstr>
      <vt:lpstr> Address Generation (cont)</vt:lpstr>
      <vt:lpstr>The program counter (PC)</vt:lpstr>
      <vt:lpstr>Memory Load-Store</vt:lpstr>
      <vt:lpstr>Memory Load-Store (cont)</vt:lpstr>
      <vt:lpstr>Memory Load-Store (cont)</vt:lpstr>
      <vt:lpstr>Floating Point</vt:lpstr>
      <vt:lpstr>Scalar/SIMD Registers</vt:lpstr>
      <vt:lpstr>System instructions</vt:lpstr>
      <vt:lpstr>Weakly ordered memory model</vt:lpstr>
      <vt:lpstr>GNU/Linux porting issues</vt:lpstr>
      <vt:lpstr>Good News</vt:lpstr>
      <vt:lpstr>Most common porting problem</vt:lpstr>
      <vt:lpstr>Available defines</vt:lpstr>
      <vt:lpstr>Test features, not platform</vt:lpstr>
      <vt:lpstr>Aarch64 call convention</vt:lpstr>
      <vt:lpstr>Aarch64 call convention floats</vt:lpstr>
      <vt:lpstr>System calls</vt:lpstr>
      <vt:lpstr>System calls</vt:lpstr>
      <vt:lpstr>System calls</vt:lpstr>
      <vt:lpstr>System calls</vt:lpstr>
      <vt:lpstr>Reference</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ARMv8 Aarch64</dc:title>
  <dc:creator>user</dc:creator>
  <cp:lastModifiedBy>user</cp:lastModifiedBy>
  <cp:revision>3</cp:revision>
  <dcterms:created xsi:type="dcterms:W3CDTF">2015-10-21T12:19:30Z</dcterms:created>
  <dcterms:modified xsi:type="dcterms:W3CDTF">2015-10-21T12:24:03Z</dcterms:modified>
</cp:coreProperties>
</file>