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4" r:id="rId2"/>
    <p:sldId id="257" r:id="rId3"/>
    <p:sldId id="259" r:id="rId4"/>
    <p:sldId id="261" r:id="rId5"/>
    <p:sldId id="263" r:id="rId6"/>
    <p:sldId id="267" r:id="rId7"/>
    <p:sldId id="270" r:id="rId8"/>
    <p:sldId id="269" r:id="rId9"/>
    <p:sldId id="271" r:id="rId10"/>
    <p:sldId id="262" r:id="rId11"/>
    <p:sldId id="272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F347C-381D-4499-96BB-9C4D8F3753D7}" v="71" dt="2024-11-05T05:33:17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80784" autoAdjust="0"/>
  </p:normalViewPr>
  <p:slideViewPr>
    <p:cSldViewPr>
      <p:cViewPr varScale="1">
        <p:scale>
          <a:sx n="44" d="100"/>
          <a:sy n="44" d="100"/>
        </p:scale>
        <p:origin x="6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uti Dewanjee" userId="c58ff9df3f753afe" providerId="LiveId" clId="{772F347C-381D-4499-96BB-9C4D8F3753D7}"/>
    <pc:docChg chg="undo custSel mod addSld delSld modSld">
      <pc:chgData name="Dyuti Dewanjee" userId="c58ff9df3f753afe" providerId="LiveId" clId="{772F347C-381D-4499-96BB-9C4D8F3753D7}" dt="2024-11-05T05:33:41.043" v="309" actId="478"/>
      <pc:docMkLst>
        <pc:docMk/>
      </pc:docMkLst>
      <pc:sldChg chg="modSp del mod">
        <pc:chgData name="Dyuti Dewanjee" userId="c58ff9df3f753afe" providerId="LiveId" clId="{772F347C-381D-4499-96BB-9C4D8F3753D7}" dt="2024-11-05T05:23:42.876" v="236" actId="2696"/>
        <pc:sldMkLst>
          <pc:docMk/>
          <pc:sldMk cId="0" sldId="256"/>
        </pc:sldMkLst>
        <pc:spChg chg="mod">
          <ac:chgData name="Dyuti Dewanjee" userId="c58ff9df3f753afe" providerId="LiveId" clId="{772F347C-381D-4499-96BB-9C4D8F3753D7}" dt="2024-11-05T04:55:15.455" v="11" actId="1076"/>
          <ac:spMkLst>
            <pc:docMk/>
            <pc:sldMk cId="0" sldId="256"/>
            <ac:spMk id="25" creationId="{2AC9E2F4-B1F4-9A11-1495-7A8B49ED3237}"/>
          </ac:spMkLst>
        </pc:spChg>
        <pc:picChg chg="mod">
          <ac:chgData name="Dyuti Dewanjee" userId="c58ff9df3f753afe" providerId="LiveId" clId="{772F347C-381D-4499-96BB-9C4D8F3753D7}" dt="2024-11-05T05:21:24.314" v="223" actId="1076"/>
          <ac:picMkLst>
            <pc:docMk/>
            <pc:sldMk cId="0" sldId="256"/>
            <ac:picMk id="23" creationId="{00000000-0000-0000-0000-000000000000}"/>
          </ac:picMkLst>
        </pc:picChg>
      </pc:sldChg>
      <pc:sldChg chg="modAnim">
        <pc:chgData name="Dyuti Dewanjee" userId="c58ff9df3f753afe" providerId="LiveId" clId="{772F347C-381D-4499-96BB-9C4D8F3753D7}" dt="2024-11-05T05:27:27.896" v="259"/>
        <pc:sldMkLst>
          <pc:docMk/>
          <pc:sldMk cId="0" sldId="261"/>
        </pc:sldMkLst>
      </pc:sldChg>
      <pc:sldChg chg="modSp mod">
        <pc:chgData name="Dyuti Dewanjee" userId="c58ff9df3f753afe" providerId="LiveId" clId="{772F347C-381D-4499-96BB-9C4D8F3753D7}" dt="2024-11-05T05:28:12.387" v="262" actId="1076"/>
        <pc:sldMkLst>
          <pc:docMk/>
          <pc:sldMk cId="0" sldId="263"/>
        </pc:sldMkLst>
        <pc:grpChg chg="mod">
          <ac:chgData name="Dyuti Dewanjee" userId="c58ff9df3f753afe" providerId="LiveId" clId="{772F347C-381D-4499-96BB-9C4D8F3753D7}" dt="2024-11-05T05:28:06.052" v="261" actId="1076"/>
          <ac:grpSpMkLst>
            <pc:docMk/>
            <pc:sldMk cId="0" sldId="263"/>
            <ac:grpSpMk id="2" creationId="{00000000-0000-0000-0000-000000000000}"/>
          </ac:grpSpMkLst>
        </pc:grpChg>
        <pc:grpChg chg="mod">
          <ac:chgData name="Dyuti Dewanjee" userId="c58ff9df3f753afe" providerId="LiveId" clId="{772F347C-381D-4499-96BB-9C4D8F3753D7}" dt="2024-11-05T05:28:12.387" v="262" actId="1076"/>
          <ac:grpSpMkLst>
            <pc:docMk/>
            <pc:sldMk cId="0" sldId="263"/>
            <ac:grpSpMk id="14" creationId="{00000000-0000-0000-0000-000000000000}"/>
          </ac:grpSpMkLst>
        </pc:grpChg>
      </pc:sldChg>
      <pc:sldChg chg="addSp delSp modSp mod">
        <pc:chgData name="Dyuti Dewanjee" userId="c58ff9df3f753afe" providerId="LiveId" clId="{772F347C-381D-4499-96BB-9C4D8F3753D7}" dt="2024-11-05T05:33:41.043" v="309" actId="478"/>
        <pc:sldMkLst>
          <pc:docMk/>
          <pc:sldMk cId="0" sldId="266"/>
        </pc:sldMkLst>
        <pc:spChg chg="add del mod">
          <ac:chgData name="Dyuti Dewanjee" userId="c58ff9df3f753afe" providerId="LiveId" clId="{772F347C-381D-4499-96BB-9C4D8F3753D7}" dt="2024-11-05T05:33:41.043" v="309" actId="478"/>
          <ac:spMkLst>
            <pc:docMk/>
            <pc:sldMk cId="0" sldId="266"/>
            <ac:spMk id="2" creationId="{4A64F887-10BB-0E92-0E26-72BB2BB11FF7}"/>
          </ac:spMkLst>
        </pc:spChg>
      </pc:sldChg>
      <pc:sldChg chg="modSp mod">
        <pc:chgData name="Dyuti Dewanjee" userId="c58ff9df3f753afe" providerId="LiveId" clId="{772F347C-381D-4499-96BB-9C4D8F3753D7}" dt="2024-11-05T04:58:19.023" v="64" actId="20577"/>
        <pc:sldMkLst>
          <pc:docMk/>
          <pc:sldMk cId="2453851658" sldId="267"/>
        </pc:sldMkLst>
        <pc:spChg chg="mod">
          <ac:chgData name="Dyuti Dewanjee" userId="c58ff9df3f753afe" providerId="LiveId" clId="{772F347C-381D-4499-96BB-9C4D8F3753D7}" dt="2024-11-05T04:58:19.023" v="64" actId="20577"/>
          <ac:spMkLst>
            <pc:docMk/>
            <pc:sldMk cId="2453851658" sldId="267"/>
            <ac:spMk id="43" creationId="{EE0F6045-62D0-07C9-4A94-C50E1B252499}"/>
          </ac:spMkLst>
        </pc:spChg>
      </pc:sldChg>
      <pc:sldChg chg="modSp mod">
        <pc:chgData name="Dyuti Dewanjee" userId="c58ff9df3f753afe" providerId="LiveId" clId="{772F347C-381D-4499-96BB-9C4D8F3753D7}" dt="2024-11-05T04:53:54.810" v="9" actId="20577"/>
        <pc:sldMkLst>
          <pc:docMk/>
          <pc:sldMk cId="1666077175" sldId="272"/>
        </pc:sldMkLst>
        <pc:spChg chg="mod">
          <ac:chgData name="Dyuti Dewanjee" userId="c58ff9df3f753afe" providerId="LiveId" clId="{772F347C-381D-4499-96BB-9C4D8F3753D7}" dt="2024-11-05T04:53:54.810" v="9" actId="20577"/>
          <ac:spMkLst>
            <pc:docMk/>
            <pc:sldMk cId="1666077175" sldId="272"/>
            <ac:spMk id="16" creationId="{5E3751B3-6AE6-A8A1-6804-30397B170ED2}"/>
          </ac:spMkLst>
        </pc:spChg>
      </pc:sldChg>
      <pc:sldChg chg="addSp delSp modSp add del mod delAnim">
        <pc:chgData name="Dyuti Dewanjee" userId="c58ff9df3f753afe" providerId="LiveId" clId="{772F347C-381D-4499-96BB-9C4D8F3753D7}" dt="2024-11-05T05:06:19.116" v="101" actId="2696"/>
        <pc:sldMkLst>
          <pc:docMk/>
          <pc:sldMk cId="3167399087" sldId="273"/>
        </pc:sldMkLst>
        <pc:spChg chg="add del mod">
          <ac:chgData name="Dyuti Dewanjee" userId="c58ff9df3f753afe" providerId="LiveId" clId="{772F347C-381D-4499-96BB-9C4D8F3753D7}" dt="2024-11-05T05:05:35.063" v="98" actId="478"/>
          <ac:spMkLst>
            <pc:docMk/>
            <pc:sldMk cId="3167399087" sldId="273"/>
            <ac:spMk id="21" creationId="{75F49514-B013-E7AA-27D5-73C712C772A7}"/>
          </ac:spMkLst>
        </pc:spChg>
        <pc:spChg chg="del mod">
          <ac:chgData name="Dyuti Dewanjee" userId="c58ff9df3f753afe" providerId="LiveId" clId="{772F347C-381D-4499-96BB-9C4D8F3753D7}" dt="2024-11-05T05:00:19.896" v="69" actId="478"/>
          <ac:spMkLst>
            <pc:docMk/>
            <pc:sldMk cId="3167399087" sldId="273"/>
            <ac:spMk id="25" creationId="{5C50F54B-4094-FE99-023B-C28D706F3DF6}"/>
          </ac:spMkLst>
        </pc:spChg>
        <pc:grpChg chg="del">
          <ac:chgData name="Dyuti Dewanjee" userId="c58ff9df3f753afe" providerId="LiveId" clId="{772F347C-381D-4499-96BB-9C4D8F3753D7}" dt="2024-11-05T05:03:11.569" v="70" actId="478"/>
          <ac:grpSpMkLst>
            <pc:docMk/>
            <pc:sldMk cId="3167399087" sldId="273"/>
            <ac:grpSpMk id="3" creationId="{B3F9AA07-8CD9-34C5-E2D8-6B94550FB4AB}"/>
          </ac:grpSpMkLst>
        </pc:grpChg>
        <pc:picChg chg="del">
          <ac:chgData name="Dyuti Dewanjee" userId="c58ff9df3f753afe" providerId="LiveId" clId="{772F347C-381D-4499-96BB-9C4D8F3753D7}" dt="2024-11-05T05:00:02.407" v="66" actId="478"/>
          <ac:picMkLst>
            <pc:docMk/>
            <pc:sldMk cId="3167399087" sldId="273"/>
            <ac:picMk id="23" creationId="{6E04A65C-D34D-CAC8-34C2-D82734B7A658}"/>
          </ac:picMkLst>
        </pc:picChg>
        <pc:picChg chg="add mod">
          <ac:chgData name="Dyuti Dewanjee" userId="c58ff9df3f753afe" providerId="LiveId" clId="{772F347C-381D-4499-96BB-9C4D8F3753D7}" dt="2024-11-05T05:04:03.253" v="79" actId="14100"/>
          <ac:picMkLst>
            <pc:docMk/>
            <pc:sldMk cId="3167399087" sldId="273"/>
            <ac:picMk id="1026" creationId="{CE327C10-5951-A931-A184-16743DB4826D}"/>
          </ac:picMkLst>
        </pc:picChg>
      </pc:sldChg>
      <pc:sldChg chg="addSp delSp modSp new mod modTransition modAnim">
        <pc:chgData name="Dyuti Dewanjee" userId="c58ff9df3f753afe" providerId="LiveId" clId="{772F347C-381D-4499-96BB-9C4D8F3753D7}" dt="2024-11-05T05:29:25.140" v="285" actId="1076"/>
        <pc:sldMkLst>
          <pc:docMk/>
          <pc:sldMk cId="3114128798" sldId="274"/>
        </pc:sldMkLst>
        <pc:spChg chg="add del mod">
          <ac:chgData name="Dyuti Dewanjee" userId="c58ff9df3f753afe" providerId="LiveId" clId="{772F347C-381D-4499-96BB-9C4D8F3753D7}" dt="2024-11-05T05:16:35.251" v="136" actId="478"/>
          <ac:spMkLst>
            <pc:docMk/>
            <pc:sldMk cId="3114128798" sldId="274"/>
            <ac:spMk id="6" creationId="{7378D909-4DFA-CDFF-89B5-E90B1BD37A43}"/>
          </ac:spMkLst>
        </pc:spChg>
        <pc:spChg chg="add mod">
          <ac:chgData name="Dyuti Dewanjee" userId="c58ff9df3f753afe" providerId="LiveId" clId="{772F347C-381D-4499-96BB-9C4D8F3753D7}" dt="2024-11-05T05:26:53.934" v="256" actId="20577"/>
          <ac:spMkLst>
            <pc:docMk/>
            <pc:sldMk cId="3114128798" sldId="274"/>
            <ac:spMk id="7" creationId="{9CC42AAA-7CB8-8334-C9F5-75C081DBEB90}"/>
          </ac:spMkLst>
        </pc:spChg>
        <pc:spChg chg="add mod">
          <ac:chgData name="Dyuti Dewanjee" userId="c58ff9df3f753afe" providerId="LiveId" clId="{772F347C-381D-4499-96BB-9C4D8F3753D7}" dt="2024-11-05T05:29:25.140" v="285" actId="1076"/>
          <ac:spMkLst>
            <pc:docMk/>
            <pc:sldMk cId="3114128798" sldId="274"/>
            <ac:spMk id="16" creationId="{E24632B8-5EEE-AC97-EF1C-2F66D263A9EC}"/>
          </ac:spMkLst>
        </pc:spChg>
        <pc:grpChg chg="add mod">
          <ac:chgData name="Dyuti Dewanjee" userId="c58ff9df3f753afe" providerId="LiveId" clId="{772F347C-381D-4499-96BB-9C4D8F3753D7}" dt="2024-11-05T05:22:49.341" v="227" actId="1076"/>
          <ac:grpSpMkLst>
            <pc:docMk/>
            <pc:sldMk cId="3114128798" sldId="274"/>
            <ac:grpSpMk id="8" creationId="{47A13C46-921E-B991-6007-FDBDE2C960F8}"/>
          </ac:grpSpMkLst>
        </pc:grpChg>
        <pc:picChg chg="add mod">
          <ac:chgData name="Dyuti Dewanjee" userId="c58ff9df3f753afe" providerId="LiveId" clId="{772F347C-381D-4499-96BB-9C4D8F3753D7}" dt="2024-11-05T05:13:55.151" v="121" actId="1076"/>
          <ac:picMkLst>
            <pc:docMk/>
            <pc:sldMk cId="3114128798" sldId="274"/>
            <ac:picMk id="2" creationId="{1F15439A-5902-A9E7-CFAE-85F4185A86DB}"/>
          </ac:picMkLst>
        </pc:picChg>
        <pc:picChg chg="add mod">
          <ac:chgData name="Dyuti Dewanjee" userId="c58ff9df3f753afe" providerId="LiveId" clId="{772F347C-381D-4499-96BB-9C4D8F3753D7}" dt="2024-11-05T05:17:21.074" v="142" actId="14100"/>
          <ac:picMkLst>
            <pc:docMk/>
            <pc:sldMk cId="3114128798" sldId="274"/>
            <ac:picMk id="4" creationId="{7A4A89C1-E233-5015-3581-3F754C267F1C}"/>
          </ac:picMkLst>
        </pc:picChg>
        <pc:picChg chg="mod">
          <ac:chgData name="Dyuti Dewanjee" userId="c58ff9df3f753afe" providerId="LiveId" clId="{772F347C-381D-4499-96BB-9C4D8F3753D7}" dt="2024-11-05T05:21:44.905" v="224"/>
          <ac:picMkLst>
            <pc:docMk/>
            <pc:sldMk cId="3114128798" sldId="274"/>
            <ac:picMk id="9" creationId="{B69514EA-E756-4548-36D6-70CDA0FCD2D8}"/>
          </ac:picMkLst>
        </pc:picChg>
        <pc:picChg chg="mod">
          <ac:chgData name="Dyuti Dewanjee" userId="c58ff9df3f753afe" providerId="LiveId" clId="{772F347C-381D-4499-96BB-9C4D8F3753D7}" dt="2024-11-05T05:21:44.905" v="224"/>
          <ac:picMkLst>
            <pc:docMk/>
            <pc:sldMk cId="3114128798" sldId="274"/>
            <ac:picMk id="10" creationId="{121CDFE6-9FBC-5189-9318-7A0936D62690}"/>
          </ac:picMkLst>
        </pc:picChg>
        <pc:picChg chg="mod">
          <ac:chgData name="Dyuti Dewanjee" userId="c58ff9df3f753afe" providerId="LiveId" clId="{772F347C-381D-4499-96BB-9C4D8F3753D7}" dt="2024-11-05T05:21:44.905" v="224"/>
          <ac:picMkLst>
            <pc:docMk/>
            <pc:sldMk cId="3114128798" sldId="274"/>
            <ac:picMk id="11" creationId="{ED415BCB-7998-9846-41F3-D610F30B4CC4}"/>
          </ac:picMkLst>
        </pc:picChg>
        <pc:picChg chg="mod">
          <ac:chgData name="Dyuti Dewanjee" userId="c58ff9df3f753afe" providerId="LiveId" clId="{772F347C-381D-4499-96BB-9C4D8F3753D7}" dt="2024-11-05T05:21:44.905" v="224"/>
          <ac:picMkLst>
            <pc:docMk/>
            <pc:sldMk cId="3114128798" sldId="274"/>
            <ac:picMk id="12" creationId="{0FBEA498-BA6C-4702-CA36-565D6148F446}"/>
          </ac:picMkLst>
        </pc:picChg>
        <pc:picChg chg="mod">
          <ac:chgData name="Dyuti Dewanjee" userId="c58ff9df3f753afe" providerId="LiveId" clId="{772F347C-381D-4499-96BB-9C4D8F3753D7}" dt="2024-11-05T05:21:44.905" v="224"/>
          <ac:picMkLst>
            <pc:docMk/>
            <pc:sldMk cId="3114128798" sldId="274"/>
            <ac:picMk id="13" creationId="{76D6DE6E-7107-E4C8-0156-586115433D8B}"/>
          </ac:picMkLst>
        </pc:picChg>
        <pc:picChg chg="mod">
          <ac:chgData name="Dyuti Dewanjee" userId="c58ff9df3f753afe" providerId="LiveId" clId="{772F347C-381D-4499-96BB-9C4D8F3753D7}" dt="2024-11-05T05:21:44.905" v="224"/>
          <ac:picMkLst>
            <pc:docMk/>
            <pc:sldMk cId="3114128798" sldId="274"/>
            <ac:picMk id="14" creationId="{88708816-BB02-EA8C-83AA-90FEC0D8AF51}"/>
          </ac:picMkLst>
        </pc:picChg>
        <pc:picChg chg="mod">
          <ac:chgData name="Dyuti Dewanjee" userId="c58ff9df3f753afe" providerId="LiveId" clId="{772F347C-381D-4499-96BB-9C4D8F3753D7}" dt="2024-11-05T05:21:44.905" v="224"/>
          <ac:picMkLst>
            <pc:docMk/>
            <pc:sldMk cId="3114128798" sldId="274"/>
            <ac:picMk id="15" creationId="{5F7E7597-22F3-8DF6-2993-A2E65CF44052}"/>
          </ac:picMkLst>
        </pc:picChg>
        <pc:picChg chg="add del mod">
          <ac:chgData name="Dyuti Dewanjee" userId="c58ff9df3f753afe" providerId="LiveId" clId="{772F347C-381D-4499-96BB-9C4D8F3753D7}" dt="2024-11-05T05:08:41.165" v="109" actId="478"/>
          <ac:picMkLst>
            <pc:docMk/>
            <pc:sldMk cId="3114128798" sldId="274"/>
            <ac:picMk id="2050" creationId="{885819F9-5BE1-0C1C-E2D2-77422AFE02CB}"/>
          </ac:picMkLst>
        </pc:picChg>
      </pc:sldChg>
    </pc:docChg>
  </pc:docChgLst>
  <pc:docChgLst>
    <pc:chgData name="Dyuti Dewanjee" userId="c58ff9df3f753afe" providerId="LiveId" clId="{2923EBA0-2374-4EE2-8516-3BA34CDD3B94}"/>
    <pc:docChg chg="undo custSel addSld delSld modSld sldOrd">
      <pc:chgData name="Dyuti Dewanjee" userId="c58ff9df3f753afe" providerId="LiveId" clId="{2923EBA0-2374-4EE2-8516-3BA34CDD3B94}" dt="2024-09-03T16:55:43.574" v="3141" actId="1076"/>
      <pc:docMkLst>
        <pc:docMk/>
      </pc:docMkLst>
      <pc:sldChg chg="addSp modSp mod modAnim">
        <pc:chgData name="Dyuti Dewanjee" userId="c58ff9df3f753afe" providerId="LiveId" clId="{2923EBA0-2374-4EE2-8516-3BA34CDD3B94}" dt="2024-09-03T16:50:59.807" v="2988" actId="255"/>
        <pc:sldMkLst>
          <pc:docMk/>
          <pc:sldMk cId="0" sldId="256"/>
        </pc:sldMkLst>
        <pc:spChg chg="mod">
          <ac:chgData name="Dyuti Dewanjee" userId="c58ff9df3f753afe" providerId="LiveId" clId="{2923EBA0-2374-4EE2-8516-3BA34CDD3B94}" dt="2024-09-01T18:41:04.032" v="2959" actId="14100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Dyuti Dewanjee" userId="c58ff9df3f753afe" providerId="LiveId" clId="{2923EBA0-2374-4EE2-8516-3BA34CDD3B94}" dt="2024-09-03T16:50:59.807" v="2988" actId="255"/>
          <ac:spMkLst>
            <pc:docMk/>
            <pc:sldMk cId="0" sldId="256"/>
            <ac:spMk id="20" creationId="{84F7ADF3-F4FD-40D7-8481-E80CD7B26D97}"/>
          </ac:spMkLst>
        </pc:spChg>
        <pc:grpChg chg="mod">
          <ac:chgData name="Dyuti Dewanjee" userId="c58ff9df3f753afe" providerId="LiveId" clId="{2923EBA0-2374-4EE2-8516-3BA34CDD3B94}" dt="2024-09-03T16:50:37.173" v="2986" actId="1076"/>
          <ac:grpSpMkLst>
            <pc:docMk/>
            <pc:sldMk cId="0" sldId="256"/>
            <ac:grpSpMk id="3" creationId="{00000000-0000-0000-0000-000000000000}"/>
          </ac:grpSpMkLst>
        </pc:grpChg>
      </pc:sldChg>
      <pc:sldChg chg="modSp mod modTransition">
        <pc:chgData name="Dyuti Dewanjee" userId="c58ff9df3f753afe" providerId="LiveId" clId="{2923EBA0-2374-4EE2-8516-3BA34CDD3B94}" dt="2024-09-01T18:35:39.772" v="2956"/>
        <pc:sldMkLst>
          <pc:docMk/>
          <pc:sldMk cId="0" sldId="257"/>
        </pc:sldMkLst>
        <pc:spChg chg="mod">
          <ac:chgData name="Dyuti Dewanjee" userId="c58ff9df3f753afe" providerId="LiveId" clId="{2923EBA0-2374-4EE2-8516-3BA34CDD3B94}" dt="2024-09-01T18:28:09.543" v="2745" actId="20577"/>
          <ac:spMkLst>
            <pc:docMk/>
            <pc:sldMk cId="0" sldId="257"/>
            <ac:spMk id="4" creationId="{00000000-0000-0000-0000-000000000000}"/>
          </ac:spMkLst>
        </pc:spChg>
      </pc:sldChg>
      <pc:sldChg chg="del">
        <pc:chgData name="Dyuti Dewanjee" userId="c58ff9df3f753afe" providerId="LiveId" clId="{2923EBA0-2374-4EE2-8516-3BA34CDD3B94}" dt="2024-09-01T16:21:34.888" v="22" actId="47"/>
        <pc:sldMkLst>
          <pc:docMk/>
          <pc:sldMk cId="0" sldId="258"/>
        </pc:sldMkLst>
      </pc:sldChg>
      <pc:sldChg chg="addSp modSp add del mod ord modTransition">
        <pc:chgData name="Dyuti Dewanjee" userId="c58ff9df3f753afe" providerId="LiveId" clId="{2923EBA0-2374-4EE2-8516-3BA34CDD3B94}" dt="2024-09-01T18:36:34.773" v="2958"/>
        <pc:sldMkLst>
          <pc:docMk/>
          <pc:sldMk cId="0" sldId="259"/>
        </pc:sldMkLst>
        <pc:spChg chg="mod">
          <ac:chgData name="Dyuti Dewanjee" userId="c58ff9df3f753afe" providerId="LiveId" clId="{2923EBA0-2374-4EE2-8516-3BA34CDD3B94}" dt="2024-09-01T18:36:29.410" v="2957" actId="14100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Dyuti Dewanjee" userId="c58ff9df3f753afe" providerId="LiveId" clId="{2923EBA0-2374-4EE2-8516-3BA34CDD3B94}" dt="2024-09-01T18:17:34.070" v="2372" actId="20577"/>
          <ac:spMkLst>
            <pc:docMk/>
            <pc:sldMk cId="0" sldId="259"/>
            <ac:spMk id="24" creationId="{E89AA8A2-9B7E-8C90-8938-CE4E99D91F0A}"/>
          </ac:spMkLst>
        </pc:spChg>
      </pc:sldChg>
      <pc:sldChg chg="addSp delSp modSp mod ord">
        <pc:chgData name="Dyuti Dewanjee" userId="c58ff9df3f753afe" providerId="LiveId" clId="{2923EBA0-2374-4EE2-8516-3BA34CDD3B94}" dt="2024-09-01T18:02:54.277" v="2086" actId="207"/>
        <pc:sldMkLst>
          <pc:docMk/>
          <pc:sldMk cId="0" sldId="262"/>
        </pc:sldMkLst>
        <pc:spChg chg="mod">
          <ac:chgData name="Dyuti Dewanjee" userId="c58ff9df3f753afe" providerId="LiveId" clId="{2923EBA0-2374-4EE2-8516-3BA34CDD3B94}" dt="2024-09-01T17:49:36.565" v="2026" actId="1076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Dyuti Dewanjee" userId="c58ff9df3f753afe" providerId="LiveId" clId="{2923EBA0-2374-4EE2-8516-3BA34CDD3B94}" dt="2024-09-01T17:59:24.244" v="2050"/>
          <ac:spMkLst>
            <pc:docMk/>
            <pc:sldMk cId="0" sldId="262"/>
            <ac:spMk id="15" creationId="{3DE55510-8181-FF4F-7A76-3D0E85B4A0D7}"/>
          </ac:spMkLst>
        </pc:spChg>
        <pc:spChg chg="add mod">
          <ac:chgData name="Dyuti Dewanjee" userId="c58ff9df3f753afe" providerId="LiveId" clId="{2923EBA0-2374-4EE2-8516-3BA34CDD3B94}" dt="2024-09-01T17:59:30.668" v="2051" actId="6549"/>
          <ac:spMkLst>
            <pc:docMk/>
            <pc:sldMk cId="0" sldId="262"/>
            <ac:spMk id="17" creationId="{7D8D50E7-68A5-66F8-E83C-1A8A650D7E09}"/>
          </ac:spMkLst>
        </pc:spChg>
        <pc:spChg chg="add mod">
          <ac:chgData name="Dyuti Dewanjee" userId="c58ff9df3f753afe" providerId="LiveId" clId="{2923EBA0-2374-4EE2-8516-3BA34CDD3B94}" dt="2024-09-01T18:01:33.759" v="2082" actId="1076"/>
          <ac:spMkLst>
            <pc:docMk/>
            <pc:sldMk cId="0" sldId="262"/>
            <ac:spMk id="19" creationId="{FF4049A8-C760-45DA-A629-5F6C5B6B190B}"/>
          </ac:spMkLst>
        </pc:spChg>
        <pc:picChg chg="add del mod">
          <ac:chgData name="Dyuti Dewanjee" userId="c58ff9df3f753afe" providerId="LiveId" clId="{2923EBA0-2374-4EE2-8516-3BA34CDD3B94}" dt="2024-09-01T18:02:40.094" v="2084" actId="207"/>
          <ac:picMkLst>
            <pc:docMk/>
            <pc:sldMk cId="0" sldId="262"/>
            <ac:picMk id="2" creationId="{00000000-0000-0000-0000-000000000000}"/>
          </ac:picMkLst>
        </pc:picChg>
        <pc:picChg chg="add del mod">
          <ac:chgData name="Dyuti Dewanjee" userId="c58ff9df3f753afe" providerId="LiveId" clId="{2923EBA0-2374-4EE2-8516-3BA34CDD3B94}" dt="2024-09-01T18:02:46.071" v="2085" actId="207"/>
          <ac:picMkLst>
            <pc:docMk/>
            <pc:sldMk cId="0" sldId="262"/>
            <ac:picMk id="12" creationId="{00000000-0000-0000-0000-000000000000}"/>
          </ac:picMkLst>
        </pc:picChg>
        <pc:picChg chg="add del mod">
          <ac:chgData name="Dyuti Dewanjee" userId="c58ff9df3f753afe" providerId="LiveId" clId="{2923EBA0-2374-4EE2-8516-3BA34CDD3B94}" dt="2024-09-01T18:02:54.277" v="2086" actId="207"/>
          <ac:picMkLst>
            <pc:docMk/>
            <pc:sldMk cId="0" sldId="262"/>
            <ac:picMk id="13" creationId="{00000000-0000-0000-0000-000000000000}"/>
          </ac:picMkLst>
        </pc:picChg>
      </pc:sldChg>
      <pc:sldChg chg="addSp delSp modSp mod">
        <pc:chgData name="Dyuti Dewanjee" userId="c58ff9df3f753afe" providerId="LiveId" clId="{2923EBA0-2374-4EE2-8516-3BA34CDD3B94}" dt="2024-09-01T16:50:43.317" v="297" actId="20577"/>
        <pc:sldMkLst>
          <pc:docMk/>
          <pc:sldMk cId="0" sldId="263"/>
        </pc:sldMkLst>
        <pc:spChg chg="add mod">
          <ac:chgData name="Dyuti Dewanjee" userId="c58ff9df3f753afe" providerId="LiveId" clId="{2923EBA0-2374-4EE2-8516-3BA34CDD3B94}" dt="2024-09-01T16:45:09.696" v="50" actId="1076"/>
          <ac:spMkLst>
            <pc:docMk/>
            <pc:sldMk cId="0" sldId="263"/>
            <ac:spMk id="34" creationId="{D2389A07-43D0-3456-A102-9457C0243A4A}"/>
          </ac:spMkLst>
        </pc:spChg>
        <pc:spChg chg="add mod">
          <ac:chgData name="Dyuti Dewanjee" userId="c58ff9df3f753afe" providerId="LiveId" clId="{2923EBA0-2374-4EE2-8516-3BA34CDD3B94}" dt="2024-09-01T16:50:43.317" v="297" actId="20577"/>
          <ac:spMkLst>
            <pc:docMk/>
            <pc:sldMk cId="0" sldId="263"/>
            <ac:spMk id="35" creationId="{291DCBA4-7A2B-45A7-255F-46C12271AD7B}"/>
          </ac:spMkLst>
        </pc:spChg>
        <pc:picChg chg="mod">
          <ac:chgData name="Dyuti Dewanjee" userId="c58ff9df3f753afe" providerId="LiveId" clId="{2923EBA0-2374-4EE2-8516-3BA34CDD3B94}" dt="2024-09-01T16:42:24.200" v="29" actId="1076"/>
          <ac:picMkLst>
            <pc:docMk/>
            <pc:sldMk cId="0" sldId="263"/>
            <ac:picMk id="28" creationId="{225AC899-3F39-5DE7-C9EC-7EDC8FECCADF}"/>
          </ac:picMkLst>
        </pc:picChg>
        <pc:picChg chg="del">
          <ac:chgData name="Dyuti Dewanjee" userId="c58ff9df3f753afe" providerId="LiveId" clId="{2923EBA0-2374-4EE2-8516-3BA34CDD3B94}" dt="2024-09-01T16:40:37.709" v="28" actId="478"/>
          <ac:picMkLst>
            <pc:docMk/>
            <pc:sldMk cId="0" sldId="263"/>
            <ac:picMk id="32" creationId="{677B6177-8294-2B91-5698-85003BBE7F6A}"/>
          </ac:picMkLst>
        </pc:picChg>
        <pc:picChg chg="add mod">
          <ac:chgData name="Dyuti Dewanjee" userId="c58ff9df3f753afe" providerId="LiveId" clId="{2923EBA0-2374-4EE2-8516-3BA34CDD3B94}" dt="2024-09-01T16:45:13.284" v="51" actId="1076"/>
          <ac:picMkLst>
            <pc:docMk/>
            <pc:sldMk cId="0" sldId="263"/>
            <ac:picMk id="33" creationId="{64F880C9-CDF1-A33F-5DAB-0C4FD3591C69}"/>
          </ac:picMkLst>
        </pc:picChg>
      </pc:sldChg>
      <pc:sldChg chg="delSp del mod">
        <pc:chgData name="Dyuti Dewanjee" userId="c58ff9df3f753afe" providerId="LiveId" clId="{2923EBA0-2374-4EE2-8516-3BA34CDD3B94}" dt="2024-09-01T18:01:56.927" v="2083" actId="2696"/>
        <pc:sldMkLst>
          <pc:docMk/>
          <pc:sldMk cId="0" sldId="265"/>
        </pc:sldMkLst>
        <pc:picChg chg="del">
          <ac:chgData name="Dyuti Dewanjee" userId="c58ff9df3f753afe" providerId="LiveId" clId="{2923EBA0-2374-4EE2-8516-3BA34CDD3B94}" dt="2024-09-01T16:18:33.183" v="0" actId="478"/>
          <ac:picMkLst>
            <pc:docMk/>
            <pc:sldMk cId="0" sldId="265"/>
            <ac:picMk id="5" creationId="{00000000-0000-0000-0000-000000000000}"/>
          </ac:picMkLst>
        </pc:picChg>
      </pc:sldChg>
      <pc:sldChg chg="delSp modSp mod setBg">
        <pc:chgData name="Dyuti Dewanjee" userId="c58ff9df3f753afe" providerId="LiveId" clId="{2923EBA0-2374-4EE2-8516-3BA34CDD3B94}" dt="2024-09-01T18:03:53.055" v="2092" actId="20577"/>
        <pc:sldMkLst>
          <pc:docMk/>
          <pc:sldMk cId="0" sldId="266"/>
        </pc:sldMkLst>
        <pc:spChg chg="del">
          <ac:chgData name="Dyuti Dewanjee" userId="c58ff9df3f753afe" providerId="LiveId" clId="{2923EBA0-2374-4EE2-8516-3BA34CDD3B94}" dt="2024-09-01T18:03:42.640" v="2090" actId="478"/>
          <ac:spMkLst>
            <pc:docMk/>
            <pc:sldMk cId="0" sldId="266"/>
            <ac:spMk id="2" creationId="{00000000-0000-0000-0000-000000000000}"/>
          </ac:spMkLst>
        </pc:spChg>
        <pc:spChg chg="mod">
          <ac:chgData name="Dyuti Dewanjee" userId="c58ff9df3f753afe" providerId="LiveId" clId="{2923EBA0-2374-4EE2-8516-3BA34CDD3B94}" dt="2024-09-01T18:03:53.055" v="2092" actId="20577"/>
          <ac:spMkLst>
            <pc:docMk/>
            <pc:sldMk cId="0" sldId="266"/>
            <ac:spMk id="7" creationId="{00000000-0000-0000-0000-000000000000}"/>
          </ac:spMkLst>
        </pc:spChg>
        <pc:grpChg chg="del">
          <ac:chgData name="Dyuti Dewanjee" userId="c58ff9df3f753afe" providerId="LiveId" clId="{2923EBA0-2374-4EE2-8516-3BA34CDD3B94}" dt="2024-09-01T18:03:49.081" v="2091" actId="478"/>
          <ac:grpSpMkLst>
            <pc:docMk/>
            <pc:sldMk cId="0" sldId="266"/>
            <ac:grpSpMk id="3" creationId="{00000000-0000-0000-0000-000000000000}"/>
          </ac:grpSpMkLst>
        </pc:grpChg>
      </pc:sldChg>
      <pc:sldChg chg="addSp delSp modSp mod">
        <pc:chgData name="Dyuti Dewanjee" userId="c58ff9df3f753afe" providerId="LiveId" clId="{2923EBA0-2374-4EE2-8516-3BA34CDD3B94}" dt="2024-09-01T17:04:29.856" v="744" actId="20577"/>
        <pc:sldMkLst>
          <pc:docMk/>
          <pc:sldMk cId="2453851658" sldId="267"/>
        </pc:sldMkLst>
        <pc:spChg chg="add del mod">
          <ac:chgData name="Dyuti Dewanjee" userId="c58ff9df3f753afe" providerId="LiveId" clId="{2923EBA0-2374-4EE2-8516-3BA34CDD3B94}" dt="2024-09-01T16:58:27.239" v="517"/>
          <ac:spMkLst>
            <pc:docMk/>
            <pc:sldMk cId="2453851658" sldId="267"/>
            <ac:spMk id="39" creationId="{F6B1F677-75FB-21BA-B8F8-5972C818E22D}"/>
          </ac:spMkLst>
        </pc:spChg>
        <pc:spChg chg="add mod">
          <ac:chgData name="Dyuti Dewanjee" userId="c58ff9df3f753afe" providerId="LiveId" clId="{2923EBA0-2374-4EE2-8516-3BA34CDD3B94}" dt="2024-09-01T16:52:51.964" v="307" actId="6549"/>
          <ac:spMkLst>
            <pc:docMk/>
            <pc:sldMk cId="2453851658" sldId="267"/>
            <ac:spMk id="40" creationId="{427BC55E-5249-5F71-CAB7-36291E905A30}"/>
          </ac:spMkLst>
        </pc:spChg>
        <pc:spChg chg="add mod">
          <ac:chgData name="Dyuti Dewanjee" userId="c58ff9df3f753afe" providerId="LiveId" clId="{2923EBA0-2374-4EE2-8516-3BA34CDD3B94}" dt="2024-09-01T16:58:45.992" v="519" actId="20577"/>
          <ac:spMkLst>
            <pc:docMk/>
            <pc:sldMk cId="2453851658" sldId="267"/>
            <ac:spMk id="42" creationId="{BB70D78B-EFB5-DE36-6CD3-B7F125AAA09B}"/>
          </ac:spMkLst>
        </pc:spChg>
        <pc:spChg chg="add mod">
          <ac:chgData name="Dyuti Dewanjee" userId="c58ff9df3f753afe" providerId="LiveId" clId="{2923EBA0-2374-4EE2-8516-3BA34CDD3B94}" dt="2024-09-01T17:04:29.856" v="744" actId="20577"/>
          <ac:spMkLst>
            <pc:docMk/>
            <pc:sldMk cId="2453851658" sldId="267"/>
            <ac:spMk id="43" creationId="{EE0F6045-62D0-07C9-4A94-C50E1B252499}"/>
          </ac:spMkLst>
        </pc:spChg>
      </pc:sldChg>
      <pc:sldChg chg="addSp delSp modSp del mod modAnim">
        <pc:chgData name="Dyuti Dewanjee" userId="c58ff9df3f753afe" providerId="LiveId" clId="{2923EBA0-2374-4EE2-8516-3BA34CDD3B94}" dt="2024-09-01T18:35:20.458" v="2954" actId="2696"/>
        <pc:sldMkLst>
          <pc:docMk/>
          <pc:sldMk cId="3158084146" sldId="268"/>
        </pc:sldMkLst>
        <pc:spChg chg="mod">
          <ac:chgData name="Dyuti Dewanjee" userId="c58ff9df3f753afe" providerId="LiveId" clId="{2923EBA0-2374-4EE2-8516-3BA34CDD3B94}" dt="2024-09-01T18:33:47.901" v="2944" actId="1076"/>
          <ac:spMkLst>
            <pc:docMk/>
            <pc:sldMk cId="3158084146" sldId="268"/>
            <ac:spMk id="22" creationId="{257D2343-95AB-7B13-B904-B894060F8A1B}"/>
          </ac:spMkLst>
        </pc:spChg>
        <pc:spChg chg="add del">
          <ac:chgData name="Dyuti Dewanjee" userId="c58ff9df3f753afe" providerId="LiveId" clId="{2923EBA0-2374-4EE2-8516-3BA34CDD3B94}" dt="2024-09-01T18:34:15.925" v="2946" actId="478"/>
          <ac:spMkLst>
            <pc:docMk/>
            <pc:sldMk cId="3158084146" sldId="268"/>
            <ac:spMk id="26" creationId="{E0229FD4-F621-CBFC-873D-8423CF4442AE}"/>
          </ac:spMkLst>
        </pc:spChg>
        <pc:picChg chg="mod">
          <ac:chgData name="Dyuti Dewanjee" userId="c58ff9df3f753afe" providerId="LiveId" clId="{2923EBA0-2374-4EE2-8516-3BA34CDD3B94}" dt="2024-09-01T18:34:28.802" v="2949" actId="14100"/>
          <ac:picMkLst>
            <pc:docMk/>
            <pc:sldMk cId="3158084146" sldId="268"/>
            <ac:picMk id="20" creationId="{57A44C71-8A52-7F48-B219-0088162C7E04}"/>
          </ac:picMkLst>
        </pc:picChg>
        <pc:picChg chg="del mod">
          <ac:chgData name="Dyuti Dewanjee" userId="c58ff9df3f753afe" providerId="LiveId" clId="{2923EBA0-2374-4EE2-8516-3BA34CDD3B94}" dt="2024-09-01T18:35:13.887" v="2953" actId="21"/>
          <ac:picMkLst>
            <pc:docMk/>
            <pc:sldMk cId="3158084146" sldId="268"/>
            <ac:picMk id="1026" creationId="{C22C112B-4FDE-BC42-B17E-F37B5CCAE582}"/>
          </ac:picMkLst>
        </pc:picChg>
      </pc:sldChg>
      <pc:sldChg chg="addSp delSp modSp mod">
        <pc:chgData name="Dyuti Dewanjee" userId="c58ff9df3f753afe" providerId="LiveId" clId="{2923EBA0-2374-4EE2-8516-3BA34CDD3B94}" dt="2024-09-01T17:33:29.709" v="1739" actId="20577"/>
        <pc:sldMkLst>
          <pc:docMk/>
          <pc:sldMk cId="3595973402" sldId="269"/>
        </pc:sldMkLst>
        <pc:spChg chg="add del mod">
          <ac:chgData name="Dyuti Dewanjee" userId="c58ff9df3f753afe" providerId="LiveId" clId="{2923EBA0-2374-4EE2-8516-3BA34CDD3B94}" dt="2024-09-01T17:19:01.898" v="1026"/>
          <ac:spMkLst>
            <pc:docMk/>
            <pc:sldMk cId="3595973402" sldId="269"/>
            <ac:spMk id="23" creationId="{072E4BA8-DA3C-CFFA-F01F-AB9AC2F020B5}"/>
          </ac:spMkLst>
        </pc:spChg>
        <pc:spChg chg="add mod">
          <ac:chgData name="Dyuti Dewanjee" userId="c58ff9df3f753afe" providerId="LiveId" clId="{2923EBA0-2374-4EE2-8516-3BA34CDD3B94}" dt="2024-09-01T17:25:12.374" v="1314" actId="1076"/>
          <ac:spMkLst>
            <pc:docMk/>
            <pc:sldMk cId="3595973402" sldId="269"/>
            <ac:spMk id="24" creationId="{AABCDE77-284D-AEFD-4A4D-5DB71457839A}"/>
          </ac:spMkLst>
        </pc:spChg>
        <pc:spChg chg="add mod">
          <ac:chgData name="Dyuti Dewanjee" userId="c58ff9df3f753afe" providerId="LiveId" clId="{2923EBA0-2374-4EE2-8516-3BA34CDD3B94}" dt="2024-09-01T17:33:29.709" v="1739" actId="20577"/>
          <ac:spMkLst>
            <pc:docMk/>
            <pc:sldMk cId="3595973402" sldId="269"/>
            <ac:spMk id="25" creationId="{923F8D1D-7BAC-0D1E-2C4E-C20A531BF49B}"/>
          </ac:spMkLst>
        </pc:spChg>
      </pc:sldChg>
      <pc:sldChg chg="addSp delSp modSp mod">
        <pc:chgData name="Dyuti Dewanjee" userId="c58ff9df3f753afe" providerId="LiveId" clId="{2923EBA0-2374-4EE2-8516-3BA34CDD3B94}" dt="2024-09-01T17:35:01.738" v="1743" actId="6549"/>
        <pc:sldMkLst>
          <pc:docMk/>
          <pc:sldMk cId="3699721420" sldId="270"/>
        </pc:sldMkLst>
        <pc:spChg chg="add del mod">
          <ac:chgData name="Dyuti Dewanjee" userId="c58ff9df3f753afe" providerId="LiveId" clId="{2923EBA0-2374-4EE2-8516-3BA34CDD3B94}" dt="2024-09-01T17:10:22.449" v="752"/>
          <ac:spMkLst>
            <pc:docMk/>
            <pc:sldMk cId="3699721420" sldId="270"/>
            <ac:spMk id="24" creationId="{6FE8D4E2-50F7-D0F4-4F20-C8911E1128AF}"/>
          </ac:spMkLst>
        </pc:spChg>
        <pc:spChg chg="add mod">
          <ac:chgData name="Dyuti Dewanjee" userId="c58ff9df3f753afe" providerId="LiveId" clId="{2923EBA0-2374-4EE2-8516-3BA34CDD3B94}" dt="2024-09-01T17:10:26.966" v="753" actId="6549"/>
          <ac:spMkLst>
            <pc:docMk/>
            <pc:sldMk cId="3699721420" sldId="270"/>
            <ac:spMk id="25" creationId="{ECD9223A-CADD-6870-ACD7-3E9E4A5201B3}"/>
          </ac:spMkLst>
        </pc:spChg>
        <pc:spChg chg="add mod">
          <ac:chgData name="Dyuti Dewanjee" userId="c58ff9df3f753afe" providerId="LiveId" clId="{2923EBA0-2374-4EE2-8516-3BA34CDD3B94}" dt="2024-09-01T17:13:31.410" v="886" actId="1076"/>
          <ac:spMkLst>
            <pc:docMk/>
            <pc:sldMk cId="3699721420" sldId="270"/>
            <ac:spMk id="27" creationId="{6894B9FC-D296-2019-53D3-19D6B5D1AB60}"/>
          </ac:spMkLst>
        </pc:spChg>
        <pc:spChg chg="add del mod">
          <ac:chgData name="Dyuti Dewanjee" userId="c58ff9df3f753afe" providerId="LiveId" clId="{2923EBA0-2374-4EE2-8516-3BA34CDD3B94}" dt="2024-09-01T17:17:29.180" v="996"/>
          <ac:spMkLst>
            <pc:docMk/>
            <pc:sldMk cId="3699721420" sldId="270"/>
            <ac:spMk id="28" creationId="{3E083D40-35F9-1FBD-04EA-A308A6595171}"/>
          </ac:spMkLst>
        </pc:spChg>
        <pc:spChg chg="add mod">
          <ac:chgData name="Dyuti Dewanjee" userId="c58ff9df3f753afe" providerId="LiveId" clId="{2923EBA0-2374-4EE2-8516-3BA34CDD3B94}" dt="2024-09-01T17:35:01.738" v="1743" actId="6549"/>
          <ac:spMkLst>
            <pc:docMk/>
            <pc:sldMk cId="3699721420" sldId="270"/>
            <ac:spMk id="29" creationId="{DD3F4008-72FB-9527-2AEA-6C1F52872FA6}"/>
          </ac:spMkLst>
        </pc:spChg>
        <pc:spChg chg="add mod">
          <ac:chgData name="Dyuti Dewanjee" userId="c58ff9df3f753afe" providerId="LiveId" clId="{2923EBA0-2374-4EE2-8516-3BA34CDD3B94}" dt="2024-09-01T17:18:20.087" v="1023" actId="20577"/>
          <ac:spMkLst>
            <pc:docMk/>
            <pc:sldMk cId="3699721420" sldId="270"/>
            <ac:spMk id="31" creationId="{0E3C818C-17BE-EB30-E94A-7E30D88B9A10}"/>
          </ac:spMkLst>
        </pc:spChg>
      </pc:sldChg>
      <pc:sldChg chg="addSp delSp modSp mod">
        <pc:chgData name="Dyuti Dewanjee" userId="c58ff9df3f753afe" providerId="LiveId" clId="{2923EBA0-2374-4EE2-8516-3BA34CDD3B94}" dt="2024-09-01T17:41:47.334" v="2001" actId="14100"/>
        <pc:sldMkLst>
          <pc:docMk/>
          <pc:sldMk cId="1166197186" sldId="271"/>
        </pc:sldMkLst>
        <pc:spChg chg="add del">
          <ac:chgData name="Dyuti Dewanjee" userId="c58ff9df3f753afe" providerId="LiveId" clId="{2923EBA0-2374-4EE2-8516-3BA34CDD3B94}" dt="2024-09-01T17:34:51.891" v="1742" actId="478"/>
          <ac:spMkLst>
            <pc:docMk/>
            <pc:sldMk cId="1166197186" sldId="271"/>
            <ac:spMk id="26" creationId="{F3D7564C-6AFB-42DE-E8AA-53BE7224FC2F}"/>
          </ac:spMkLst>
        </pc:spChg>
        <pc:spChg chg="add mod">
          <ac:chgData name="Dyuti Dewanjee" userId="c58ff9df3f753afe" providerId="LiveId" clId="{2923EBA0-2374-4EE2-8516-3BA34CDD3B94}" dt="2024-09-01T17:41:42.267" v="2000" actId="1076"/>
          <ac:spMkLst>
            <pc:docMk/>
            <pc:sldMk cId="1166197186" sldId="271"/>
            <ac:spMk id="27" creationId="{EAD21ED5-1BCF-CA31-3FA0-FACC4CA3C0C2}"/>
          </ac:spMkLst>
        </pc:spChg>
        <pc:picChg chg="add mod">
          <ac:chgData name="Dyuti Dewanjee" userId="c58ff9df3f753afe" providerId="LiveId" clId="{2923EBA0-2374-4EE2-8516-3BA34CDD3B94}" dt="2024-09-01T17:41:47.334" v="2001" actId="14100"/>
          <ac:picMkLst>
            <pc:docMk/>
            <pc:sldMk cId="1166197186" sldId="271"/>
            <ac:picMk id="12" creationId="{3078312E-4AD1-37C6-BD61-C732280CCD14}"/>
          </ac:picMkLst>
        </pc:picChg>
        <pc:picChg chg="add del mod">
          <ac:chgData name="Dyuti Dewanjee" userId="c58ff9df3f753afe" providerId="LiveId" clId="{2923EBA0-2374-4EE2-8516-3BA34CDD3B94}" dt="2024-09-01T17:33:48.674" v="1740" actId="478"/>
          <ac:picMkLst>
            <pc:docMk/>
            <pc:sldMk cId="1166197186" sldId="271"/>
            <ac:picMk id="24" creationId="{B301D726-24D0-8187-DF0A-B789C738AA5E}"/>
          </ac:picMkLst>
        </pc:picChg>
      </pc:sldChg>
      <pc:sldChg chg="addSp delSp modSp add mod">
        <pc:chgData name="Dyuti Dewanjee" userId="c58ff9df3f753afe" providerId="LiveId" clId="{2923EBA0-2374-4EE2-8516-3BA34CDD3B94}" dt="2024-09-03T16:55:43.574" v="3141" actId="1076"/>
        <pc:sldMkLst>
          <pc:docMk/>
          <pc:sldMk cId="1666077175" sldId="272"/>
        </pc:sldMkLst>
        <pc:spChg chg="mod">
          <ac:chgData name="Dyuti Dewanjee" userId="c58ff9df3f753afe" providerId="LiveId" clId="{2923EBA0-2374-4EE2-8516-3BA34CDD3B94}" dt="2024-09-01T18:20:29.638" v="2425" actId="14100"/>
          <ac:spMkLst>
            <pc:docMk/>
            <pc:sldMk cId="1666077175" sldId="272"/>
            <ac:spMk id="3" creationId="{00000000-0000-0000-0000-000000000000}"/>
          </ac:spMkLst>
        </pc:spChg>
        <pc:spChg chg="del mod">
          <ac:chgData name="Dyuti Dewanjee" userId="c58ff9df3f753afe" providerId="LiveId" clId="{2923EBA0-2374-4EE2-8516-3BA34CDD3B94}" dt="2024-09-01T18:18:45.490" v="2381"/>
          <ac:spMkLst>
            <pc:docMk/>
            <pc:sldMk cId="1666077175" sldId="272"/>
            <ac:spMk id="15" creationId="{3DE55510-8181-FF4F-7A76-3D0E85B4A0D7}"/>
          </ac:spMkLst>
        </pc:spChg>
        <pc:spChg chg="add mod">
          <ac:chgData name="Dyuti Dewanjee" userId="c58ff9df3f753afe" providerId="LiveId" clId="{2923EBA0-2374-4EE2-8516-3BA34CDD3B94}" dt="2024-09-03T16:55:43.574" v="3141" actId="1076"/>
          <ac:spMkLst>
            <pc:docMk/>
            <pc:sldMk cId="1666077175" sldId="272"/>
            <ac:spMk id="16" creationId="{5E3751B3-6AE6-A8A1-6804-30397B170ED2}"/>
          </ac:spMkLst>
        </pc:spChg>
        <pc:spChg chg="del mod">
          <ac:chgData name="Dyuti Dewanjee" userId="c58ff9df3f753afe" providerId="LiveId" clId="{2923EBA0-2374-4EE2-8516-3BA34CDD3B94}" dt="2024-09-01T18:18:45.490" v="2383"/>
          <ac:spMkLst>
            <pc:docMk/>
            <pc:sldMk cId="1666077175" sldId="272"/>
            <ac:spMk id="17" creationId="{7D8D50E7-68A5-66F8-E83C-1A8A650D7E09}"/>
          </ac:spMkLst>
        </pc:spChg>
        <pc:spChg chg="del mod">
          <ac:chgData name="Dyuti Dewanjee" userId="c58ff9df3f753afe" providerId="LiveId" clId="{2923EBA0-2374-4EE2-8516-3BA34CDD3B94}" dt="2024-09-01T18:18:45.490" v="2385"/>
          <ac:spMkLst>
            <pc:docMk/>
            <pc:sldMk cId="1666077175" sldId="272"/>
            <ac:spMk id="19" creationId="{FF4049A8-C760-45DA-A629-5F6C5B6B190B}"/>
          </ac:spMkLst>
        </pc:spChg>
        <pc:picChg chg="mod">
          <ac:chgData name="Dyuti Dewanjee" userId="c58ff9df3f753afe" providerId="LiveId" clId="{2923EBA0-2374-4EE2-8516-3BA34CDD3B94}" dt="2024-09-01T18:26:17.678" v="2717" actId="1076"/>
          <ac:picMkLst>
            <pc:docMk/>
            <pc:sldMk cId="1666077175" sldId="272"/>
            <ac:picMk id="2" creationId="{00000000-0000-0000-0000-000000000000}"/>
          </ac:picMkLst>
        </pc:picChg>
        <pc:picChg chg="del">
          <ac:chgData name="Dyuti Dewanjee" userId="c58ff9df3f753afe" providerId="LiveId" clId="{2923EBA0-2374-4EE2-8516-3BA34CDD3B94}" dt="2024-09-01T18:19:32.558" v="2394" actId="478"/>
          <ac:picMkLst>
            <pc:docMk/>
            <pc:sldMk cId="1666077175" sldId="272"/>
            <ac:picMk id="12" creationId="{00000000-0000-0000-0000-000000000000}"/>
          </ac:picMkLst>
        </pc:picChg>
        <pc:picChg chg="del">
          <ac:chgData name="Dyuti Dewanjee" userId="c58ff9df3f753afe" providerId="LiveId" clId="{2923EBA0-2374-4EE2-8516-3BA34CDD3B94}" dt="2024-09-01T18:19:35.054" v="2395" actId="478"/>
          <ac:picMkLst>
            <pc:docMk/>
            <pc:sldMk cId="1666077175" sldId="272"/>
            <ac:picMk id="13" creationId="{00000000-0000-0000-0000-000000000000}"/>
          </ac:picMkLst>
        </pc:picChg>
        <pc:picChg chg="add del mod">
          <ac:chgData name="Dyuti Dewanjee" userId="c58ff9df3f753afe" providerId="LiveId" clId="{2923EBA0-2374-4EE2-8516-3BA34CDD3B94}" dt="2024-09-01T18:26:13.465" v="2716" actId="478"/>
          <ac:picMkLst>
            <pc:docMk/>
            <pc:sldMk cId="1666077175" sldId="272"/>
            <ac:picMk id="14" creationId="{FA36788C-8979-B92A-24D8-B65999D239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9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605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1689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1164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etflix Inspired PPT Template | Free ...">
            <a:extLst>
              <a:ext uri="{FF2B5EF4-FFF2-40B4-BE49-F238E27FC236}">
                <a16:creationId xmlns:a16="http://schemas.microsoft.com/office/drawing/2014/main" id="{1F15439A-5902-A9E7-CFAE-85F4185A8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3325459"/>
            <a:ext cx="6210191" cy="363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4A89C1-E233-5015-3581-3F754C267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543303" y="3543301"/>
            <a:ext cx="10287004" cy="32004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C42AAA-7CB8-8334-C9F5-75C081DBEB90}"/>
              </a:ext>
            </a:extLst>
          </p:cNvPr>
          <p:cNvSpPr txBox="1"/>
          <p:nvPr/>
        </p:nvSpPr>
        <p:spPr>
          <a:xfrm>
            <a:off x="3657600" y="4604891"/>
            <a:ext cx="6858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NETFLIX DATA:</a:t>
            </a:r>
          </a:p>
          <a:p>
            <a:r>
              <a:rPr lang="en-US" sz="3200" dirty="0">
                <a:latin typeface="Georgia" panose="02040502050405020303" pitchFamily="18" charset="0"/>
              </a:rPr>
              <a:t>DATA CLEANING, ANALYSIS AND VISUALIZATION</a:t>
            </a:r>
            <a:endParaRPr lang="en-IN" sz="3200" dirty="0">
              <a:latin typeface="Georgia" panose="02040502050405020303" pitchFamily="18" charset="0"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47A13C46-921E-B991-6007-FDBDE2C960F8}"/>
              </a:ext>
            </a:extLst>
          </p:cNvPr>
          <p:cNvGrpSpPr/>
          <p:nvPr/>
        </p:nvGrpSpPr>
        <p:grpSpPr>
          <a:xfrm rot="5400000">
            <a:off x="8004762" y="6742048"/>
            <a:ext cx="17253775" cy="2017079"/>
            <a:chOff x="0" y="0"/>
            <a:chExt cx="23005033" cy="2689439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B69514EA-E756-4548-36D6-70CDA0FC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121CDFE6-9FBC-5189-9318-7A0936D6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7">
              <a:extLst>
                <a:ext uri="{FF2B5EF4-FFF2-40B4-BE49-F238E27FC236}">
                  <a16:creationId xmlns:a16="http://schemas.microsoft.com/office/drawing/2014/main" id="{ED415BCB-7998-9846-41F3-D610F30B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0FBEA498-BA6C-4702-CA36-565D6148F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9">
              <a:extLst>
                <a:ext uri="{FF2B5EF4-FFF2-40B4-BE49-F238E27FC236}">
                  <a16:creationId xmlns:a16="http://schemas.microsoft.com/office/drawing/2014/main" id="{76D6DE6E-7107-E4C8-0156-58611543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88708816-BB02-EA8C-83AA-90FEC0D8A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5F7E7597-22F3-8DF6-2993-A2E65CF44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24632B8-5EEE-AC97-EF1C-2F66D263A9EC}"/>
              </a:ext>
            </a:extLst>
          </p:cNvPr>
          <p:cNvSpPr txBox="1"/>
          <p:nvPr/>
        </p:nvSpPr>
        <p:spPr>
          <a:xfrm>
            <a:off x="3752905" y="6666136"/>
            <a:ext cx="201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12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09274" y="459421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E55510-8181-FF4F-7A76-3D0E85B4A0D7}"/>
              </a:ext>
            </a:extLst>
          </p:cNvPr>
          <p:cNvSpPr txBox="1"/>
          <p:nvPr/>
        </p:nvSpPr>
        <p:spPr>
          <a:xfrm>
            <a:off x="649028" y="2092021"/>
            <a:ext cx="44182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Movies are the most common content types on Netflix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movies range from 90 to 98 mins.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Whereas only a few TV shows are present and most of them are having only 1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movies present are rated R  or PG-13And The TV shows are mostly rated TV-MA and TV-14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D50E7-68A5-66F8-E83C-1A8A650D7E09}"/>
              </a:ext>
            </a:extLst>
          </p:cNvPr>
          <p:cNvSpPr txBox="1"/>
          <p:nvPr/>
        </p:nvSpPr>
        <p:spPr>
          <a:xfrm>
            <a:off x="6096000" y="1994094"/>
            <a:ext cx="4953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International Movies , Dramas , Comedies are the trending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Top 2 countries with the most content on Netflix are United States and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Rajiv </a:t>
            </a:r>
            <a:r>
              <a:rPr lang="en-IN" dirty="0" err="1"/>
              <a:t>Chilaka</a:t>
            </a:r>
            <a:r>
              <a:rPr lang="en-IN" dirty="0"/>
              <a:t> , Alastair </a:t>
            </a:r>
            <a:r>
              <a:rPr lang="en-IN" dirty="0" err="1"/>
              <a:t>Fothergill</a:t>
            </a:r>
            <a:r>
              <a:rPr lang="en-IN" dirty="0"/>
              <a:t> , Raúl Campos, Jan Suter  are the directors having major contribution in Netflix Movies and TV 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4049A8-C760-45DA-A629-5F6C5B6B190B}"/>
              </a:ext>
            </a:extLst>
          </p:cNvPr>
          <p:cNvSpPr txBox="1"/>
          <p:nvPr/>
        </p:nvSpPr>
        <p:spPr>
          <a:xfrm>
            <a:off x="12077735" y="2130121"/>
            <a:ext cx="4953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movies and Tv shows had it yearly release on Netflix some what between 2010 to 2016-17, but the rate of yearly release gradually declined afterwards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movie titles are on “Love” , “ Christmas”, “Man”, “Life”, ”Girl”, “</a:t>
            </a:r>
            <a:r>
              <a:rPr lang="en-IN" dirty="0"/>
              <a:t>Secret” etc.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2852" y="4053553"/>
            <a:ext cx="2590802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09274" y="459421"/>
            <a:ext cx="1105412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Business Implications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3751B3-6AE6-A8A1-6804-30397B170ED2}"/>
              </a:ext>
            </a:extLst>
          </p:cNvPr>
          <p:cNvSpPr txBox="1"/>
          <p:nvPr/>
        </p:nvSpPr>
        <p:spPr>
          <a:xfrm>
            <a:off x="2514600" y="2857687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Apart from the movies Netflix should put a lot of emphasis on adding good TV Shows and launch more seasons of Top pre-existing TV Shows to increase viewers engagement. </a:t>
            </a:r>
          </a:p>
          <a:p>
            <a:endParaRPr lang="en-US" sz="2400" dirty="0"/>
          </a:p>
          <a:p>
            <a:r>
              <a:rPr lang="en-US" sz="2400" dirty="0"/>
              <a:t>It should also include more movies from different countries to expand it horizon and be relevant to people from different countries.</a:t>
            </a:r>
          </a:p>
          <a:p>
            <a:endParaRPr lang="en-US" sz="2400" dirty="0"/>
          </a:p>
          <a:p>
            <a:r>
              <a:rPr lang="en-US" sz="2400" dirty="0"/>
              <a:t>It is also seen that the rate of yearly releases of movies have decreased after 2018. Movies based on the popular genres should be added into its list.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607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432683"/>
            <a:chOff x="0" y="0"/>
            <a:chExt cx="11564591" cy="457691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278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Business Implications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  <a:solidFill>
            <a:schemeClr val="tx1"/>
          </a:solidFill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  <a:grpFill/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  <a:solidFill>
            <a:schemeClr val="bg1"/>
          </a:solidFill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  <a:grpFill/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accent2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  <a:solidFill>
            <a:schemeClr val="tx1"/>
          </a:solidFill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  <a:grpFill/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325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200000">
            <a:off x="2275963" y="1402193"/>
            <a:ext cx="2920799" cy="2927027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F692A9-B01A-E60F-FB6D-CA4D3C1E59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82" y="0"/>
            <a:ext cx="8475917" cy="10287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9AA8A2-9B7E-8C90-8938-CE4E99D91F0A}"/>
              </a:ext>
            </a:extLst>
          </p:cNvPr>
          <p:cNvSpPr txBox="1"/>
          <p:nvPr/>
        </p:nvSpPr>
        <p:spPr>
          <a:xfrm>
            <a:off x="2895600" y="5093662"/>
            <a:ext cx="518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Netflix, a global streaming giant, offers a vast library of movies and TV shows. But what are its Top contents, popular genres? Who are the top directors ! __ and more..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172007" y="1086805"/>
            <a:ext cx="1524324" cy="1527574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4027370" y="2698893"/>
            <a:ext cx="1524324" cy="152757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5882733" y="4310981"/>
            <a:ext cx="1524324" cy="1527574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7738096" y="5923069"/>
            <a:ext cx="1524324" cy="1527574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9593459" y="7535157"/>
            <a:ext cx="1524324" cy="1527574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443521" y="4693548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73A3E-3693-7E2F-F558-7E2D8C30B4D8}"/>
              </a:ext>
            </a:extLst>
          </p:cNvPr>
          <p:cNvSpPr txBox="1"/>
          <p:nvPr/>
        </p:nvSpPr>
        <p:spPr>
          <a:xfrm>
            <a:off x="5915830" y="287525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Data Cleaning</a:t>
            </a:r>
            <a:endParaRPr lang="en-IN" sz="4000" dirty="0">
              <a:solidFill>
                <a:schemeClr val="bg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44F0BE-F3B9-24DF-0755-5846441FD672}"/>
              </a:ext>
            </a:extLst>
          </p:cNvPr>
          <p:cNvSpPr txBox="1"/>
          <p:nvPr/>
        </p:nvSpPr>
        <p:spPr>
          <a:xfrm>
            <a:off x="4168440" y="1454169"/>
            <a:ext cx="525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Understanding The Data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21A95B-976B-0350-6F99-73A03F4E299C}"/>
              </a:ext>
            </a:extLst>
          </p:cNvPr>
          <p:cNvSpPr txBox="1"/>
          <p:nvPr/>
        </p:nvSpPr>
        <p:spPr>
          <a:xfrm>
            <a:off x="7891585" y="450592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Data Modelling</a:t>
            </a:r>
            <a:endParaRPr lang="en-IN" sz="4000" dirty="0">
              <a:solidFill>
                <a:schemeClr val="bg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E3FCE-4147-5BE8-B363-F733759C9818}"/>
              </a:ext>
            </a:extLst>
          </p:cNvPr>
          <p:cNvSpPr txBox="1"/>
          <p:nvPr/>
        </p:nvSpPr>
        <p:spPr>
          <a:xfrm>
            <a:off x="11631047" y="8114278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Uncover Insights</a:t>
            </a:r>
            <a:endParaRPr lang="en-IN" sz="4000" dirty="0">
              <a:solidFill>
                <a:schemeClr val="bg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934E94-663D-B12C-623A-89CDD7AEF7D9}"/>
              </a:ext>
            </a:extLst>
          </p:cNvPr>
          <p:cNvSpPr txBox="1"/>
          <p:nvPr/>
        </p:nvSpPr>
        <p:spPr>
          <a:xfrm>
            <a:off x="9354260" y="6198265"/>
            <a:ext cx="103952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Data Analysis and Data Visualization</a:t>
            </a:r>
            <a:endParaRPr lang="en-IN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8567" y="9252608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44170" y="-1273649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chemeClr val="accent2"/>
          </a:solidFill>
        </p:spPr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25AC899-3F39-5DE7-C9EC-7EDC8FECC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54" y="1866900"/>
            <a:ext cx="7020905" cy="49155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4F880C9-CDF1-A33F-5DAB-0C4FD3591C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784" y="2019300"/>
            <a:ext cx="5077534" cy="428684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389A07-43D0-3456-A102-9457C0243A4A}"/>
              </a:ext>
            </a:extLst>
          </p:cNvPr>
          <p:cNvSpPr txBox="1"/>
          <p:nvPr/>
        </p:nvSpPr>
        <p:spPr>
          <a:xfrm>
            <a:off x="3810455" y="6921111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5696 movies and 219 Tv shows present in the Netflix data. Count of movies present in the dataset is much higher than that of TV shows.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1DCBA4-7A2B-45A7-255F-46C12271AD7B}"/>
              </a:ext>
            </a:extLst>
          </p:cNvPr>
          <p:cNvSpPr txBox="1"/>
          <p:nvPr/>
        </p:nvSpPr>
        <p:spPr>
          <a:xfrm>
            <a:off x="11696246" y="6921111"/>
            <a:ext cx="5829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Incase of movies we can see most of the movies have a duration ranging in between  90 mins to 98 mins</a:t>
            </a:r>
          </a:p>
          <a:p>
            <a:endParaRPr lang="en-US" dirty="0"/>
          </a:p>
          <a:p>
            <a:r>
              <a:rPr lang="en-US" dirty="0"/>
              <a:t>Whereas majority of the TV Shows present in Netflix has only 1 season.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-19050" y="-19050"/>
            <a:ext cx="2386482" cy="10287000"/>
          </a:xfrm>
          <a:prstGeom prst="rect">
            <a:avLst/>
          </a:prstGeom>
          <a:solidFill>
            <a:schemeClr val="accent2"/>
          </a:solidFill>
        </p:spPr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3421EE-709D-127C-CA7B-03791F3C3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55" y="5124450"/>
            <a:ext cx="8211696" cy="364328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2575B78-6740-158C-83A1-C8F19D725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116" y="1181100"/>
            <a:ext cx="7244180" cy="3272940"/>
          </a:xfrm>
          <a:prstGeom prst="rect">
            <a:avLst/>
          </a:prstGeom>
        </p:spPr>
      </p:pic>
      <p:sp>
        <p:nvSpPr>
          <p:cNvPr id="40" name="Rectangle 1">
            <a:extLst>
              <a:ext uri="{FF2B5EF4-FFF2-40B4-BE49-F238E27FC236}">
                <a16:creationId xmlns:a16="http://schemas.microsoft.com/office/drawing/2014/main" id="{427BC55E-5249-5F71-CAB7-36291E90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6351" y="159505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70D78B-EFB5-DE36-6CD3-B7F125AAA09B}"/>
              </a:ext>
            </a:extLst>
          </p:cNvPr>
          <p:cNvSpPr txBox="1"/>
          <p:nvPr/>
        </p:nvSpPr>
        <p:spPr>
          <a:xfrm>
            <a:off x="10712334" y="1807732"/>
            <a:ext cx="6421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Among the Top 10 Genre on Netflix</a:t>
            </a:r>
          </a:p>
          <a:p>
            <a:r>
              <a:rPr lang="en-IN" dirty="0"/>
              <a:t>International Movies ( 2445) ,Dramas (1543),Comedies (1154)  are the top 3 genres having a count more than 1000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0F6045-62D0-07C9-4A94-C50E1B252499}"/>
              </a:ext>
            </a:extLst>
          </p:cNvPr>
          <p:cNvSpPr txBox="1"/>
          <p:nvPr/>
        </p:nvSpPr>
        <p:spPr>
          <a:xfrm>
            <a:off x="10820400" y="5676900"/>
            <a:ext cx="6313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United States (2401) and India (975)  are the countries with the highest no. of movies present in Netflix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-19050" y="-19050"/>
            <a:ext cx="2386482" cy="10287000"/>
          </a:xfrm>
          <a:prstGeom prst="rect">
            <a:avLst/>
          </a:prstGeom>
          <a:solidFill>
            <a:schemeClr val="accent2"/>
          </a:solid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0D17E2-14FD-DA14-B44E-BB9D7C2E7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71" y="5162550"/>
            <a:ext cx="8224345" cy="34294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DEA4DB-624D-1B9D-ABFD-5824523FA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470" y="1017224"/>
            <a:ext cx="6601746" cy="3372321"/>
          </a:xfrm>
          <a:prstGeom prst="rect">
            <a:avLst/>
          </a:prstGeom>
        </p:spPr>
      </p:pic>
      <p:sp>
        <p:nvSpPr>
          <p:cNvPr id="25" name="Rectangle 1">
            <a:extLst>
              <a:ext uri="{FF2B5EF4-FFF2-40B4-BE49-F238E27FC236}">
                <a16:creationId xmlns:a16="http://schemas.microsoft.com/office/drawing/2014/main" id="{ECD9223A-CADD-6870-ACD7-3E9E4A52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4B9FC-D296-2019-53D3-19D6B5D1AB60}"/>
              </a:ext>
            </a:extLst>
          </p:cNvPr>
          <p:cNvSpPr txBox="1"/>
          <p:nvPr/>
        </p:nvSpPr>
        <p:spPr>
          <a:xfrm>
            <a:off x="10712334" y="1313562"/>
            <a:ext cx="7696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Top 2 Ratings of TV Shows  present in Netflix are</a:t>
            </a:r>
          </a:p>
          <a:p>
            <a:r>
              <a:rPr lang="en-IN" dirty="0"/>
              <a:t>TV-MA  ( 2029)</a:t>
            </a:r>
          </a:p>
          <a:p>
            <a:r>
              <a:rPr lang="en-IN" dirty="0"/>
              <a:t>TV-14   ( 1368)</a:t>
            </a:r>
          </a:p>
          <a:p>
            <a:endParaRPr lang="en-IN" dirty="0"/>
          </a:p>
          <a:p>
            <a:r>
              <a:rPr lang="en-IN" dirty="0"/>
              <a:t>Top 2 Ratings of Movies  present in Netflix are</a:t>
            </a:r>
          </a:p>
          <a:p>
            <a:r>
              <a:rPr lang="en-IN" dirty="0"/>
              <a:t>R        ( 787)</a:t>
            </a:r>
          </a:p>
          <a:p>
            <a:r>
              <a:rPr lang="en-IN" dirty="0"/>
              <a:t>PG-13   (486)</a:t>
            </a:r>
          </a:p>
          <a:p>
            <a:endParaRPr lang="en-IN" dirty="0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DD3F4008-72FB-9527-2AEA-6C1F5287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C818C-17BE-EB30-E94A-7E30D88B9A10}"/>
              </a:ext>
            </a:extLst>
          </p:cNvPr>
          <p:cNvSpPr txBox="1"/>
          <p:nvPr/>
        </p:nvSpPr>
        <p:spPr>
          <a:xfrm>
            <a:off x="10421935" y="6203450"/>
            <a:ext cx="929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Rajiv </a:t>
            </a:r>
            <a:r>
              <a:rPr lang="en-IN" dirty="0" err="1"/>
              <a:t>Chilaka</a:t>
            </a:r>
            <a:r>
              <a:rPr lang="en-IN" dirty="0"/>
              <a:t> , Alastair </a:t>
            </a:r>
            <a:r>
              <a:rPr lang="en-IN" dirty="0" err="1"/>
              <a:t>Fothergill</a:t>
            </a:r>
            <a:r>
              <a:rPr lang="en-IN" dirty="0"/>
              <a:t> , Raúl Campos, Jan Suter </a:t>
            </a:r>
          </a:p>
          <a:p>
            <a:r>
              <a:rPr lang="en-IN" dirty="0"/>
              <a:t> are the directors having major contribution in Netflix Movies and TV shows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72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-19050" y="-19050"/>
            <a:ext cx="2386482" cy="10287000"/>
          </a:xfrm>
          <a:prstGeom prst="rect">
            <a:avLst/>
          </a:prstGeom>
          <a:solidFill>
            <a:schemeClr val="accent2"/>
          </a:solid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B9E2C-895F-DCC6-6716-2074A5A51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25" y="5396353"/>
            <a:ext cx="8183117" cy="3448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9E2F43-3068-635B-2471-EE063264C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04" y="1109157"/>
            <a:ext cx="6496957" cy="36104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ABCDE77-284D-AEFD-4A4D-5DB71457839A}"/>
              </a:ext>
            </a:extLst>
          </p:cNvPr>
          <p:cNvSpPr txBox="1"/>
          <p:nvPr/>
        </p:nvSpPr>
        <p:spPr>
          <a:xfrm>
            <a:off x="10904721" y="21717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Bar diagram it is seen  that most of the content was added on Netflix after 2015 and it peaked during the year 2019.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3F8D1D-7BAC-0D1E-2C4E-C20A531BF49B}"/>
              </a:ext>
            </a:extLst>
          </p:cNvPr>
          <p:cNvSpPr txBox="1"/>
          <p:nvPr/>
        </p:nvSpPr>
        <p:spPr>
          <a:xfrm>
            <a:off x="11049000" y="5676900"/>
            <a:ext cx="563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Netflix was launched during the late 90’s ,</a:t>
            </a:r>
          </a:p>
          <a:p>
            <a:r>
              <a:rPr lang="en-US" dirty="0"/>
              <a:t>It actually gained its momentum after 2010 and is currently a streaming giant.</a:t>
            </a:r>
          </a:p>
          <a:p>
            <a:endParaRPr lang="en-US" dirty="0"/>
          </a:p>
          <a:p>
            <a:r>
              <a:rPr lang="en-US" dirty="0"/>
              <a:t>From  line graph we can see most of the movies and Tv shows had it yearly release on Netflix some what between 2010 to 2016-17, but the rate of yearly release gradually declined afterwards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97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-19050" y="-19050"/>
            <a:ext cx="2386482" cy="10287000"/>
          </a:xfrm>
          <a:prstGeom prst="rect">
            <a:avLst/>
          </a:prstGeom>
          <a:solidFill>
            <a:schemeClr val="accent2"/>
          </a:solid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78312E-4AD1-37C6-BD61-C732280CC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15" y="1790700"/>
            <a:ext cx="10428127" cy="4800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D21ED5-1BCF-CA31-3FA0-FACC4CA3C0C2}"/>
              </a:ext>
            </a:extLst>
          </p:cNvPr>
          <p:cNvSpPr txBox="1"/>
          <p:nvPr/>
        </p:nvSpPr>
        <p:spPr>
          <a:xfrm>
            <a:off x="4849152" y="7162800"/>
            <a:ext cx="1152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The size of each word indicates its frequency or importance within the dataset.. </a:t>
            </a:r>
          </a:p>
          <a:p>
            <a:r>
              <a:rPr lang="en-US" dirty="0"/>
              <a:t>It is seen that most of the movie titles are on “Love” , “ Christmas”, “Man”, “Life”, ”Girl”, “</a:t>
            </a:r>
            <a:r>
              <a:rPr lang="en-IN" dirty="0"/>
              <a:t>Secret”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9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660</Words>
  <Application>Microsoft Office PowerPoint</Application>
  <PresentationFormat>Custom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Georgia</vt:lpstr>
      <vt:lpstr>Clear Sans Regular Bold</vt:lpstr>
      <vt:lpstr>Graphik Regular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Dyuti Dewanjee</dc:creator>
  <cp:lastModifiedBy>Dyuti Dewanjee</cp:lastModifiedBy>
  <cp:revision>9</cp:revision>
  <dcterms:created xsi:type="dcterms:W3CDTF">2006-08-16T00:00:00Z</dcterms:created>
  <dcterms:modified xsi:type="dcterms:W3CDTF">2024-11-05T05:33:48Z</dcterms:modified>
  <dc:identifier>DAEhDyfaYKE</dc:identifier>
</cp:coreProperties>
</file>