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263" r:id="rId5"/>
    <p:sldId id="268" r:id="rId6"/>
    <p:sldId id="269" r:id="rId7"/>
    <p:sldId id="270" r:id="rId8"/>
    <p:sldId id="266" r:id="rId9"/>
  </p:sldIdLst>
  <p:sldSz cx="18288000" cy="10287000"/>
  <p:notesSz cx="6858000" cy="9144000"/>
  <p:embeddedFontLst>
    <p:embeddedFont>
      <p:font typeface="Clear Sans Regular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9BFC5-4964-4AFD-8A00-A910A2A5183E}" v="29" dt="2024-09-04T19:54:51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uti Dewanjee" userId="c58ff9df3f753afe" providerId="LiveId" clId="{9DD9BFC5-4964-4AFD-8A00-A910A2A5183E}"/>
    <pc:docChg chg="undo custSel delSld modSld">
      <pc:chgData name="Dyuti Dewanjee" userId="c58ff9df3f753afe" providerId="LiveId" clId="{9DD9BFC5-4964-4AFD-8A00-A910A2A5183E}" dt="2024-09-04T19:59:06.008" v="923" actId="255"/>
      <pc:docMkLst>
        <pc:docMk/>
      </pc:docMkLst>
      <pc:sldChg chg="modSp mod">
        <pc:chgData name="Dyuti Dewanjee" userId="c58ff9df3f753afe" providerId="LiveId" clId="{9DD9BFC5-4964-4AFD-8A00-A910A2A5183E}" dt="2024-09-04T19:59:06.008" v="923" actId="255"/>
        <pc:sldMkLst>
          <pc:docMk/>
          <pc:sldMk cId="0" sldId="256"/>
        </pc:sldMkLst>
        <pc:spChg chg="mod">
          <ac:chgData name="Dyuti Dewanjee" userId="c58ff9df3f753afe" providerId="LiveId" clId="{9DD9BFC5-4964-4AFD-8A00-A910A2A5183E}" dt="2024-09-04T19:59:06.008" v="923" actId="255"/>
          <ac:spMkLst>
            <pc:docMk/>
            <pc:sldMk cId="0" sldId="256"/>
            <ac:spMk id="24" creationId="{00000000-0000-0000-0000-000000000000}"/>
          </ac:spMkLst>
        </pc:spChg>
      </pc:sldChg>
      <pc:sldChg chg="del">
        <pc:chgData name="Dyuti Dewanjee" userId="c58ff9df3f753afe" providerId="LiveId" clId="{9DD9BFC5-4964-4AFD-8A00-A910A2A5183E}" dt="2024-09-04T18:50:05.264" v="8" actId="2696"/>
        <pc:sldMkLst>
          <pc:docMk/>
          <pc:sldMk cId="0" sldId="257"/>
        </pc:sldMkLst>
      </pc:sldChg>
      <pc:sldChg chg="modSp mod">
        <pc:chgData name="Dyuti Dewanjee" userId="c58ff9df3f753afe" providerId="LiveId" clId="{9DD9BFC5-4964-4AFD-8A00-A910A2A5183E}" dt="2024-09-04T19:41:30.200" v="922" actId="14100"/>
        <pc:sldMkLst>
          <pc:docMk/>
          <pc:sldMk cId="0" sldId="259"/>
        </pc:sldMkLst>
        <pc:spChg chg="mod">
          <ac:chgData name="Dyuti Dewanjee" userId="c58ff9df3f753afe" providerId="LiveId" clId="{9DD9BFC5-4964-4AFD-8A00-A910A2A5183E}" dt="2024-09-04T19:41:18.237" v="921" actId="14100"/>
          <ac:spMkLst>
            <pc:docMk/>
            <pc:sldMk cId="0" sldId="259"/>
            <ac:spMk id="6" creationId="{00000000-0000-0000-0000-000000000000}"/>
          </ac:spMkLst>
        </pc:spChg>
        <pc:spChg chg="mod">
          <ac:chgData name="Dyuti Dewanjee" userId="c58ff9df3f753afe" providerId="LiveId" clId="{9DD9BFC5-4964-4AFD-8A00-A910A2A5183E}" dt="2024-09-04T19:41:30.200" v="922" actId="14100"/>
          <ac:spMkLst>
            <pc:docMk/>
            <pc:sldMk cId="0" sldId="259"/>
            <ac:spMk id="24" creationId="{66B98BD3-ED4B-5230-EC60-5639304D97D1}"/>
          </ac:spMkLst>
        </pc:spChg>
      </pc:sldChg>
      <pc:sldChg chg="modSp mod">
        <pc:chgData name="Dyuti Dewanjee" userId="c58ff9df3f753afe" providerId="LiveId" clId="{9DD9BFC5-4964-4AFD-8A00-A910A2A5183E}" dt="2024-09-04T19:34:59.352" v="658" actId="20577"/>
        <pc:sldMkLst>
          <pc:docMk/>
          <pc:sldMk cId="0" sldId="261"/>
        </pc:sldMkLst>
        <pc:spChg chg="mod">
          <ac:chgData name="Dyuti Dewanjee" userId="c58ff9df3f753afe" providerId="LiveId" clId="{9DD9BFC5-4964-4AFD-8A00-A910A2A5183E}" dt="2024-09-04T19:34:59.352" v="658" actId="20577"/>
          <ac:spMkLst>
            <pc:docMk/>
            <pc:sldMk cId="0" sldId="261"/>
            <ac:spMk id="44" creationId="{86BE0E54-DF19-490A-AF81-E39F3A46191C}"/>
          </ac:spMkLst>
        </pc:spChg>
      </pc:sldChg>
      <pc:sldChg chg="del">
        <pc:chgData name="Dyuti Dewanjee" userId="c58ff9df3f753afe" providerId="LiveId" clId="{9DD9BFC5-4964-4AFD-8A00-A910A2A5183E}" dt="2024-09-04T18:50:42.045" v="12" actId="2696"/>
        <pc:sldMkLst>
          <pc:docMk/>
          <pc:sldMk cId="0" sldId="262"/>
        </pc:sldMkLst>
      </pc:sldChg>
      <pc:sldChg chg="addSp delSp modSp mod">
        <pc:chgData name="Dyuti Dewanjee" userId="c58ff9df3f753afe" providerId="LiveId" clId="{9DD9BFC5-4964-4AFD-8A00-A910A2A5183E}" dt="2024-09-04T19:03:13.997" v="140" actId="1076"/>
        <pc:sldMkLst>
          <pc:docMk/>
          <pc:sldMk cId="0" sldId="263"/>
        </pc:sldMkLst>
        <pc:spChg chg="add del mod">
          <ac:chgData name="Dyuti Dewanjee" userId="c58ff9df3f753afe" providerId="LiveId" clId="{9DD9BFC5-4964-4AFD-8A00-A910A2A5183E}" dt="2024-09-04T18:57:42.597" v="36"/>
          <ac:spMkLst>
            <pc:docMk/>
            <pc:sldMk cId="0" sldId="263"/>
            <ac:spMk id="27" creationId="{AC9E8B8B-C18A-CAC9-ABAC-CBB51B78DEC8}"/>
          </ac:spMkLst>
        </pc:spChg>
        <pc:spChg chg="add mod">
          <ac:chgData name="Dyuti Dewanjee" userId="c58ff9df3f753afe" providerId="LiveId" clId="{9DD9BFC5-4964-4AFD-8A00-A910A2A5183E}" dt="2024-09-04T19:01:51.531" v="91" actId="1076"/>
          <ac:spMkLst>
            <pc:docMk/>
            <pc:sldMk cId="0" sldId="263"/>
            <ac:spMk id="29" creationId="{19B41319-47E5-59DF-F9AB-31FA9446749C}"/>
          </ac:spMkLst>
        </pc:spChg>
        <pc:spChg chg="add mod">
          <ac:chgData name="Dyuti Dewanjee" userId="c58ff9df3f753afe" providerId="LiveId" clId="{9DD9BFC5-4964-4AFD-8A00-A910A2A5183E}" dt="2024-09-04T19:03:13.997" v="140" actId="1076"/>
          <ac:spMkLst>
            <pc:docMk/>
            <pc:sldMk cId="0" sldId="263"/>
            <ac:spMk id="32" creationId="{88BFBEB5-06BE-510F-657D-42F473C648F5}"/>
          </ac:spMkLst>
        </pc:spChg>
        <pc:picChg chg="mod">
          <ac:chgData name="Dyuti Dewanjee" userId="c58ff9df3f753afe" providerId="LiveId" clId="{9DD9BFC5-4964-4AFD-8A00-A910A2A5183E}" dt="2024-09-04T19:03:10.390" v="139" actId="1076"/>
          <ac:picMkLst>
            <pc:docMk/>
            <pc:sldMk cId="0" sldId="263"/>
            <ac:picMk id="28" creationId="{ADF18960-6C19-900F-9173-223FD2552631}"/>
          </ac:picMkLst>
        </pc:picChg>
        <pc:picChg chg="mod">
          <ac:chgData name="Dyuti Dewanjee" userId="c58ff9df3f753afe" providerId="LiveId" clId="{9DD9BFC5-4964-4AFD-8A00-A910A2A5183E}" dt="2024-09-04T18:56:35.125" v="27" actId="1076"/>
          <ac:picMkLst>
            <pc:docMk/>
            <pc:sldMk cId="0" sldId="263"/>
            <ac:picMk id="30" creationId="{BB93DBC5-5F6E-CFB1-C60B-1EF55D826AD6}"/>
          </ac:picMkLst>
        </pc:picChg>
        <pc:picChg chg="mod">
          <ac:chgData name="Dyuti Dewanjee" userId="c58ff9df3f753afe" providerId="LiveId" clId="{9DD9BFC5-4964-4AFD-8A00-A910A2A5183E}" dt="2024-09-04T18:58:25.222" v="38" actId="1076"/>
          <ac:picMkLst>
            <pc:docMk/>
            <pc:sldMk cId="0" sldId="263"/>
            <ac:picMk id="31" creationId="{311539DD-AE41-39A9-374C-4E22A27DE2F0}"/>
          </ac:picMkLst>
        </pc:picChg>
      </pc:sldChg>
      <pc:sldChg chg="del">
        <pc:chgData name="Dyuti Dewanjee" userId="c58ff9df3f753afe" providerId="LiveId" clId="{9DD9BFC5-4964-4AFD-8A00-A910A2A5183E}" dt="2024-09-04T18:50:28.630" v="10" actId="2696"/>
        <pc:sldMkLst>
          <pc:docMk/>
          <pc:sldMk cId="0" sldId="265"/>
        </pc:sldMkLst>
      </pc:sldChg>
      <pc:sldChg chg="addSp delSp modSp mod">
        <pc:chgData name="Dyuti Dewanjee" userId="c58ff9df3f753afe" providerId="LiveId" clId="{9DD9BFC5-4964-4AFD-8A00-A910A2A5183E}" dt="2024-09-04T18:51:50.325" v="25" actId="1076"/>
        <pc:sldMkLst>
          <pc:docMk/>
          <pc:sldMk cId="0" sldId="266"/>
        </pc:sldMkLst>
        <pc:spChg chg="del mod">
          <ac:chgData name="Dyuti Dewanjee" userId="c58ff9df3f753afe" providerId="LiveId" clId="{9DD9BFC5-4964-4AFD-8A00-A910A2A5183E}" dt="2024-09-04T18:51:18.184" v="19"/>
          <ac:spMkLst>
            <pc:docMk/>
            <pc:sldMk cId="0" sldId="266"/>
            <ac:spMk id="2" creationId="{00000000-0000-0000-0000-000000000000}"/>
          </ac:spMkLst>
        </pc:spChg>
        <pc:spChg chg="add del mod">
          <ac:chgData name="Dyuti Dewanjee" userId="c58ff9df3f753afe" providerId="LiveId" clId="{9DD9BFC5-4964-4AFD-8A00-A910A2A5183E}" dt="2024-09-04T18:51:50.325" v="25" actId="1076"/>
          <ac:spMkLst>
            <pc:docMk/>
            <pc:sldMk cId="0" sldId="266"/>
            <ac:spMk id="7" creationId="{00000000-0000-0000-0000-000000000000}"/>
          </ac:spMkLst>
        </pc:spChg>
        <pc:grpChg chg="del">
          <ac:chgData name="Dyuti Dewanjee" userId="c58ff9df3f753afe" providerId="LiveId" clId="{9DD9BFC5-4964-4AFD-8A00-A910A2A5183E}" dt="2024-09-04T18:51:22.824" v="20" actId="478"/>
          <ac:grpSpMkLst>
            <pc:docMk/>
            <pc:sldMk cId="0" sldId="266"/>
            <ac:grpSpMk id="3" creationId="{00000000-0000-0000-0000-000000000000}"/>
          </ac:grpSpMkLst>
        </pc:grpChg>
      </pc:sldChg>
      <pc:sldChg chg="del">
        <pc:chgData name="Dyuti Dewanjee" userId="c58ff9df3f753afe" providerId="LiveId" clId="{9DD9BFC5-4964-4AFD-8A00-A910A2A5183E}" dt="2024-09-04T18:50:34.376" v="11" actId="2696"/>
        <pc:sldMkLst>
          <pc:docMk/>
          <pc:sldMk cId="2453851658" sldId="267"/>
        </pc:sldMkLst>
      </pc:sldChg>
      <pc:sldChg chg="addSp delSp modSp mod">
        <pc:chgData name="Dyuti Dewanjee" userId="c58ff9df3f753afe" providerId="LiveId" clId="{9DD9BFC5-4964-4AFD-8A00-A910A2A5183E}" dt="2024-09-04T19:20:40.214" v="455" actId="20577"/>
        <pc:sldMkLst>
          <pc:docMk/>
          <pc:sldMk cId="3330055546" sldId="268"/>
        </pc:sldMkLst>
        <pc:spChg chg="add del mod">
          <ac:chgData name="Dyuti Dewanjee" userId="c58ff9df3f753afe" providerId="LiveId" clId="{9DD9BFC5-4964-4AFD-8A00-A910A2A5183E}" dt="2024-09-04T19:08:18.116" v="144" actId="478"/>
          <ac:spMkLst>
            <pc:docMk/>
            <pc:sldMk cId="3330055546" sldId="268"/>
            <ac:spMk id="27" creationId="{74704EC1-0455-160B-5AEB-02F2239D1862}"/>
          </ac:spMkLst>
        </pc:spChg>
        <pc:spChg chg="add del mod">
          <ac:chgData name="Dyuti Dewanjee" userId="c58ff9df3f753afe" providerId="LiveId" clId="{9DD9BFC5-4964-4AFD-8A00-A910A2A5183E}" dt="2024-09-04T19:13:40.744" v="272" actId="14100"/>
          <ac:spMkLst>
            <pc:docMk/>
            <pc:sldMk cId="3330055546" sldId="268"/>
            <ac:spMk id="28" creationId="{AFC761ED-28CF-1925-9C07-3136F38C29DA}"/>
          </ac:spMkLst>
        </pc:spChg>
        <pc:spChg chg="add mod">
          <ac:chgData name="Dyuti Dewanjee" userId="c58ff9df3f753afe" providerId="LiveId" clId="{9DD9BFC5-4964-4AFD-8A00-A910A2A5183E}" dt="2024-09-04T19:20:40.214" v="455" actId="20577"/>
          <ac:spMkLst>
            <pc:docMk/>
            <pc:sldMk cId="3330055546" sldId="268"/>
            <ac:spMk id="30" creationId="{D64A968A-5FBD-1C32-B10F-780C6479320A}"/>
          </ac:spMkLst>
        </pc:spChg>
        <pc:picChg chg="mod">
          <ac:chgData name="Dyuti Dewanjee" userId="c58ff9df3f753afe" providerId="LiveId" clId="{9DD9BFC5-4964-4AFD-8A00-A910A2A5183E}" dt="2024-09-04T19:15:59.486" v="275" actId="1076"/>
          <ac:picMkLst>
            <pc:docMk/>
            <pc:sldMk cId="3330055546" sldId="268"/>
            <ac:picMk id="34" creationId="{F7C71659-5446-2A44-3C33-CC85ADAB0259}"/>
          </ac:picMkLst>
        </pc:picChg>
      </pc:sldChg>
      <pc:sldChg chg="addSp delSp modSp mod">
        <pc:chgData name="Dyuti Dewanjee" userId="c58ff9df3f753afe" providerId="LiveId" clId="{9DD9BFC5-4964-4AFD-8A00-A910A2A5183E}" dt="2024-09-04T19:32:27.785" v="566" actId="1076"/>
        <pc:sldMkLst>
          <pc:docMk/>
          <pc:sldMk cId="3407667820" sldId="269"/>
        </pc:sldMkLst>
        <pc:spChg chg="add del mod">
          <ac:chgData name="Dyuti Dewanjee" userId="c58ff9df3f753afe" providerId="LiveId" clId="{9DD9BFC5-4964-4AFD-8A00-A910A2A5183E}" dt="2024-09-04T19:23:35.709" v="458" actId="478"/>
          <ac:spMkLst>
            <pc:docMk/>
            <pc:sldMk cId="3407667820" sldId="269"/>
            <ac:spMk id="27" creationId="{F749ED7F-05B5-0FFC-6EA2-B0E92230F4A5}"/>
          </ac:spMkLst>
        </pc:spChg>
        <pc:spChg chg="add mod">
          <ac:chgData name="Dyuti Dewanjee" userId="c58ff9df3f753afe" providerId="LiveId" clId="{9DD9BFC5-4964-4AFD-8A00-A910A2A5183E}" dt="2024-09-04T19:31:33.141" v="537" actId="20577"/>
          <ac:spMkLst>
            <pc:docMk/>
            <pc:sldMk cId="3407667820" sldId="269"/>
            <ac:spMk id="30" creationId="{D80981C2-F03D-B174-FF3C-3420B51B7138}"/>
          </ac:spMkLst>
        </pc:spChg>
        <pc:spChg chg="add mod">
          <ac:chgData name="Dyuti Dewanjee" userId="c58ff9df3f753afe" providerId="LiveId" clId="{9DD9BFC5-4964-4AFD-8A00-A910A2A5183E}" dt="2024-09-04T19:32:27.785" v="566" actId="1076"/>
          <ac:spMkLst>
            <pc:docMk/>
            <pc:sldMk cId="3407667820" sldId="269"/>
            <ac:spMk id="31" creationId="{8BBF6DE6-03ED-044F-34A9-38C61A81BC66}"/>
          </ac:spMkLst>
        </pc:spChg>
        <pc:picChg chg="mod">
          <ac:chgData name="Dyuti Dewanjee" userId="c58ff9df3f753afe" providerId="LiveId" clId="{9DD9BFC5-4964-4AFD-8A00-A910A2A5183E}" dt="2024-09-04T19:31:37.933" v="538" actId="1076"/>
          <ac:picMkLst>
            <pc:docMk/>
            <pc:sldMk cId="3407667820" sldId="269"/>
            <ac:picMk id="28" creationId="{9D24C0EF-AECE-D12B-6549-2B926AE32B03}"/>
          </ac:picMkLst>
        </pc:picChg>
      </pc:sldChg>
      <pc:sldChg chg="addSp delSp modSp mod">
        <pc:chgData name="Dyuti Dewanjee" userId="c58ff9df3f753afe" providerId="LiveId" clId="{9DD9BFC5-4964-4AFD-8A00-A910A2A5183E}" dt="2024-09-04T19:40:47.293" v="920" actId="20577"/>
        <pc:sldMkLst>
          <pc:docMk/>
          <pc:sldMk cId="2561185438" sldId="270"/>
        </pc:sldMkLst>
        <pc:spChg chg="add mod">
          <ac:chgData name="Dyuti Dewanjee" userId="c58ff9df3f753afe" providerId="LiveId" clId="{9DD9BFC5-4964-4AFD-8A00-A910A2A5183E}" dt="2024-09-04T19:34:13.495" v="636" actId="1076"/>
          <ac:spMkLst>
            <pc:docMk/>
            <pc:sldMk cId="2561185438" sldId="270"/>
            <ac:spMk id="36" creationId="{29DFC5AE-C92F-B340-8654-9AA2D3DA056F}"/>
          </ac:spMkLst>
        </pc:spChg>
        <pc:spChg chg="add mod">
          <ac:chgData name="Dyuti Dewanjee" userId="c58ff9df3f753afe" providerId="LiveId" clId="{9DD9BFC5-4964-4AFD-8A00-A910A2A5183E}" dt="2024-09-04T19:36:32.985" v="750" actId="20577"/>
          <ac:spMkLst>
            <pc:docMk/>
            <pc:sldMk cId="2561185438" sldId="270"/>
            <ac:spMk id="37" creationId="{5952371E-712A-8198-7199-074EFB935A37}"/>
          </ac:spMkLst>
        </pc:spChg>
        <pc:spChg chg="add mod">
          <ac:chgData name="Dyuti Dewanjee" userId="c58ff9df3f753afe" providerId="LiveId" clId="{9DD9BFC5-4964-4AFD-8A00-A910A2A5183E}" dt="2024-09-04T19:37:45.248" v="839" actId="20577"/>
          <ac:spMkLst>
            <pc:docMk/>
            <pc:sldMk cId="2561185438" sldId="270"/>
            <ac:spMk id="38" creationId="{17AF6D0D-DDE8-9474-1876-089E74D75C48}"/>
          </ac:spMkLst>
        </pc:spChg>
        <pc:spChg chg="add mod">
          <ac:chgData name="Dyuti Dewanjee" userId="c58ff9df3f753afe" providerId="LiveId" clId="{9DD9BFC5-4964-4AFD-8A00-A910A2A5183E}" dt="2024-09-04T19:39:09.023" v="842" actId="1076"/>
          <ac:spMkLst>
            <pc:docMk/>
            <pc:sldMk cId="2561185438" sldId="270"/>
            <ac:spMk id="40" creationId="{287BBA0A-F7C9-535F-E954-2C819DCFBAAC}"/>
          </ac:spMkLst>
        </pc:spChg>
        <pc:spChg chg="add mod">
          <ac:chgData name="Dyuti Dewanjee" userId="c58ff9df3f753afe" providerId="LiveId" clId="{9DD9BFC5-4964-4AFD-8A00-A910A2A5183E}" dt="2024-09-04T19:40:47.293" v="920" actId="20577"/>
          <ac:spMkLst>
            <pc:docMk/>
            <pc:sldMk cId="2561185438" sldId="270"/>
            <ac:spMk id="41" creationId="{7EB2112D-80AF-7138-01BC-D1BE4BD73660}"/>
          </ac:spMkLst>
        </pc:spChg>
        <pc:picChg chg="add mod">
          <ac:chgData name="Dyuti Dewanjee" userId="c58ff9df3f753afe" providerId="LiveId" clId="{9DD9BFC5-4964-4AFD-8A00-A910A2A5183E}" dt="2024-09-04T18:47:47.835" v="3" actId="1076"/>
          <ac:picMkLst>
            <pc:docMk/>
            <pc:sldMk cId="2561185438" sldId="270"/>
            <ac:picMk id="28" creationId="{020AE368-B2F7-A29F-9AB6-9F450D457199}"/>
          </ac:picMkLst>
        </pc:picChg>
        <pc:picChg chg="add mod">
          <ac:chgData name="Dyuti Dewanjee" userId="c58ff9df3f753afe" providerId="LiveId" clId="{9DD9BFC5-4964-4AFD-8A00-A910A2A5183E}" dt="2024-09-04T19:36:43.783" v="752" actId="1076"/>
          <ac:picMkLst>
            <pc:docMk/>
            <pc:sldMk cId="2561185438" sldId="270"/>
            <ac:picMk id="30" creationId="{B72E4405-84F6-9347-204A-890CDE4163E5}"/>
          </ac:picMkLst>
        </pc:picChg>
        <pc:picChg chg="del">
          <ac:chgData name="Dyuti Dewanjee" userId="c58ff9df3f753afe" providerId="LiveId" clId="{9DD9BFC5-4964-4AFD-8A00-A910A2A5183E}" dt="2024-09-04T18:38:27.111" v="1" actId="478"/>
          <ac:picMkLst>
            <pc:docMk/>
            <pc:sldMk cId="2561185438" sldId="270"/>
            <ac:picMk id="31" creationId="{229CEA5C-D699-AD35-37C2-17B1F66EC587}"/>
          </ac:picMkLst>
        </pc:picChg>
        <pc:picChg chg="mod">
          <ac:chgData name="Dyuti Dewanjee" userId="c58ff9df3f753afe" providerId="LiveId" clId="{9DD9BFC5-4964-4AFD-8A00-A910A2A5183E}" dt="2024-09-04T19:34:16.702" v="637" actId="1076"/>
          <ac:picMkLst>
            <pc:docMk/>
            <pc:sldMk cId="2561185438" sldId="270"/>
            <ac:picMk id="33" creationId="{D8BE8E14-CA39-55C0-C89B-19772E3F01E7}"/>
          </ac:picMkLst>
        </pc:picChg>
        <pc:picChg chg="add mod">
          <ac:chgData name="Dyuti Dewanjee" userId="c58ff9df3f753afe" providerId="LiveId" clId="{9DD9BFC5-4964-4AFD-8A00-A910A2A5183E}" dt="2024-09-04T19:36:39.600" v="751" actId="1076"/>
          <ac:picMkLst>
            <pc:docMk/>
            <pc:sldMk cId="2561185438" sldId="270"/>
            <ac:picMk id="34" creationId="{58517D8C-4827-C085-9626-DD3FFA51EBE5}"/>
          </ac:picMkLst>
        </pc:picChg>
        <pc:picChg chg="del">
          <ac:chgData name="Dyuti Dewanjee" userId="c58ff9df3f753afe" providerId="LiveId" clId="{9DD9BFC5-4964-4AFD-8A00-A910A2A5183E}" dt="2024-09-04T18:38:17.938" v="0" actId="478"/>
          <ac:picMkLst>
            <pc:docMk/>
            <pc:sldMk cId="2561185438" sldId="270"/>
            <ac:picMk id="35" creationId="{E69984BE-A3CD-9243-BB01-DACC85CBC217}"/>
          </ac:picMkLst>
        </pc:picChg>
      </pc:sldChg>
      <pc:sldChg chg="del">
        <pc:chgData name="Dyuti Dewanjee" userId="c58ff9df3f753afe" providerId="LiveId" clId="{9DD9BFC5-4964-4AFD-8A00-A910A2A5183E}" dt="2024-09-04T18:50:21.891" v="9" actId="2696"/>
        <pc:sldMkLst>
          <pc:docMk/>
          <pc:sldMk cId="1297313569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71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2277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67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21.png"/><Relationship Id="rId4" Type="http://schemas.openxmlformats.org/officeDocument/2006/relationships/image" Target="../media/image11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4" name="TextBox 24"/>
          <p:cNvSpPr txBox="1"/>
          <p:nvPr/>
        </p:nvSpPr>
        <p:spPr>
          <a:xfrm>
            <a:off x="685800" y="3305349"/>
            <a:ext cx="7109573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8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Iris</a:t>
            </a:r>
          </a:p>
          <a:p>
            <a:pPr algn="ctr">
              <a:lnSpc>
                <a:spcPts val="11059"/>
              </a:lnSpc>
            </a:pPr>
            <a:r>
              <a:rPr lang="en-US" sz="88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Classification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74F7BC2-26C6-5B8B-C2E2-DC610EE31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424" y="0"/>
            <a:ext cx="9920526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8669000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B98BD3-ED4B-5230-EC60-5639304D97D1}"/>
              </a:ext>
            </a:extLst>
          </p:cNvPr>
          <p:cNvSpPr txBox="1"/>
          <p:nvPr/>
        </p:nvSpPr>
        <p:spPr>
          <a:xfrm>
            <a:off x="2778138" y="5422772"/>
            <a:ext cx="84733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Iris dataset stands as a classic benchmark for testing classification algorithms. But how can we push the boundaries of accuracy and reliability in classifying iris species?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36F4F6-BC20-3C2B-ACAD-4CFF5B6CBFAD}"/>
              </a:ext>
            </a:extLst>
          </p:cNvPr>
          <p:cNvSpPr txBox="1"/>
          <p:nvPr/>
        </p:nvSpPr>
        <p:spPr>
          <a:xfrm>
            <a:off x="4800600" y="1284816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Handling</a:t>
            </a:r>
            <a:endParaRPr lang="en-IN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9DCA14-F6D7-01AB-2DEB-A4E2F5296D16}"/>
              </a:ext>
            </a:extLst>
          </p:cNvPr>
          <p:cNvSpPr txBox="1"/>
          <p:nvPr/>
        </p:nvSpPr>
        <p:spPr>
          <a:xfrm>
            <a:off x="6644895" y="2673291"/>
            <a:ext cx="501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Exploratory Data Analysis</a:t>
            </a:r>
            <a:endParaRPr lang="en-IN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0B69AC-EEA6-5F96-DE91-CB13F0ECD384}"/>
              </a:ext>
            </a:extLst>
          </p:cNvPr>
          <p:cNvSpPr txBox="1"/>
          <p:nvPr/>
        </p:nvSpPr>
        <p:spPr>
          <a:xfrm>
            <a:off x="8193880" y="4421228"/>
            <a:ext cx="54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and Testing the data</a:t>
            </a:r>
            <a:endParaRPr lang="en-IN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4F9E19-4365-8121-7765-44C6408A3D01}"/>
              </a:ext>
            </a:extLst>
          </p:cNvPr>
          <p:cNvSpPr txBox="1"/>
          <p:nvPr/>
        </p:nvSpPr>
        <p:spPr>
          <a:xfrm>
            <a:off x="9762440" y="5966692"/>
            <a:ext cx="54459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Applying Logistic Regression as a classification model</a:t>
            </a:r>
            <a:endParaRPr lang="en-IN" sz="3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BE0E54-DF19-490A-AF81-E39F3A46191C}"/>
              </a:ext>
            </a:extLst>
          </p:cNvPr>
          <p:cNvSpPr txBox="1"/>
          <p:nvPr/>
        </p:nvSpPr>
        <p:spPr>
          <a:xfrm>
            <a:off x="11620500" y="7714118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Model Evaluation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DF18960-6C19-900F-9173-223FD25526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525" y="3470107"/>
            <a:ext cx="4614226" cy="32559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93DBC5-5F6E-CFB1-C60B-1EF55D826A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8409" y="1422723"/>
            <a:ext cx="5497531" cy="409476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1539DD-AE41-39A9-374C-4E22A27DE2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6740" y="5633374"/>
            <a:ext cx="5260126" cy="3664608"/>
          </a:xfrm>
          <a:prstGeom prst="rect">
            <a:avLst/>
          </a:prstGeom>
        </p:spPr>
      </p:pic>
      <p:sp>
        <p:nvSpPr>
          <p:cNvPr id="29" name="Rectangle 1">
            <a:extLst>
              <a:ext uri="{FF2B5EF4-FFF2-40B4-BE49-F238E27FC236}">
                <a16:creationId xmlns:a16="http://schemas.microsoft.com/office/drawing/2014/main" id="{19B41319-47E5-59DF-F9AB-31FA94467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319" y="3314700"/>
            <a:ext cx="468304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Setosa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smallest petal lengths and Petal width with the least variability.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moderate petal lengths and petal width with moderate variability.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Virginica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longest petal lengths and petal width, also with some variability but no extreme outliers.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BFBEB5-06BE-510F-657D-42F473C648F5}"/>
              </a:ext>
            </a:extLst>
          </p:cNvPr>
          <p:cNvSpPr txBox="1"/>
          <p:nvPr/>
        </p:nvSpPr>
        <p:spPr>
          <a:xfrm>
            <a:off x="2998414" y="2504623"/>
            <a:ext cx="363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Iris flower has 3 types of species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0DECD94-7B5C-7710-AF08-C8F81B3A4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1795" y="1402882"/>
            <a:ext cx="6007895" cy="442641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7C71659-5446-2A44-3C33-CC85ADAB0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0847" y="1555282"/>
            <a:ext cx="5633545" cy="42740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704EC1-0455-160B-5AEB-02F2239D1862}"/>
              </a:ext>
            </a:extLst>
          </p:cNvPr>
          <p:cNvSpPr txBox="1"/>
          <p:nvPr/>
        </p:nvSpPr>
        <p:spPr>
          <a:xfrm>
            <a:off x="10972800" y="6210300"/>
            <a:ext cx="5542446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AFC761ED-28CF-1925-9C07-3136F38C2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699" y="6236573"/>
            <a:ext cx="63738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Setosa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the most variation in sepal width. This suggests that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setosa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flowers have more diversity in sepal width compared to the other species.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most symmetric distribution of sepal width, which indicates that its sepal widths are more consistently centered around the m</a:t>
            </a:r>
            <a:r>
              <a:rPr lang="en-US" altLang="en-US" dirty="0">
                <a:latin typeface="Arial" panose="020B0604020202020204" pitchFamily="34" charset="0"/>
              </a:rPr>
              <a:t>edi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Virginica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a higher median sepal width than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less spread compared to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setosa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4A968A-5FBD-1C32-B10F-780C6479320A}"/>
              </a:ext>
            </a:extLst>
          </p:cNvPr>
          <p:cNvSpPr txBox="1"/>
          <p:nvPr/>
        </p:nvSpPr>
        <p:spPr>
          <a:xfrm>
            <a:off x="3417097" y="6403787"/>
            <a:ext cx="57269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shows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 narrow distribution indicating less variability</a:t>
            </a:r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in terms of sepal length.</a:t>
            </a: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Versicolor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shows a wider distribution, suggesting more variability in sepal length.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Virginica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also has a wider distribution like versicolor, but with a slightly higher median sepal length.</a:t>
            </a:r>
          </a:p>
        </p:txBody>
      </p:sp>
    </p:spTree>
    <p:extLst>
      <p:ext uri="{BB962C8B-B14F-4D97-AF65-F5344CB8AC3E}">
        <p14:creationId xmlns:p14="http://schemas.microsoft.com/office/powerpoint/2010/main" val="333005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D24C0EF-AECE-D12B-6549-2B926AE32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9852" y="2370617"/>
            <a:ext cx="6954220" cy="59539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0981C2-F03D-B174-FF3C-3420B51B7138}"/>
              </a:ext>
            </a:extLst>
          </p:cNvPr>
          <p:cNvSpPr txBox="1"/>
          <p:nvPr/>
        </p:nvSpPr>
        <p:spPr>
          <a:xfrm>
            <a:off x="11163068" y="1973906"/>
            <a:ext cx="535217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Pair plot </a:t>
            </a:r>
            <a:r>
              <a:rPr lang="en-US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here shows displays pairwise relationships in a dataset</a:t>
            </a:r>
          </a:p>
          <a:p>
            <a:pPr algn="l"/>
            <a:endParaRPr lang="en-US" b="1" dirty="0">
              <a:solidFill>
                <a:srgbClr val="11111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Scatter Plots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Sepal Length vs. Sepal Width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Setosa tends to have shorter sepal lengths and wider sepal widths compared to versicolor and virginica.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Petal Length vs. Petal Width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There’s a clear separation between the species, with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having the smallest petal dimensions, followed by versicolor and then virginica.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Sepal Length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Setosa shows a distinct peak at a shorter sepal length, while versicolor and virginica have more spread-out distributions.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Petal Length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Setosa has a narrow distribution with smaller petal lengths, whereas versicolor and virginica show more variation and larger petal lengths.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BF6DE6-03ED-044F-34A9-38C61A81BC66}"/>
              </a:ext>
            </a:extLst>
          </p:cNvPr>
          <p:cNvSpPr txBox="1"/>
          <p:nvPr/>
        </p:nvSpPr>
        <p:spPr>
          <a:xfrm>
            <a:off x="5583504" y="1955133"/>
            <a:ext cx="360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Pair Plot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6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D8BE8E14-CA39-55C0-C89B-19772E3F01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48" y="2197889"/>
            <a:ext cx="4725059" cy="13813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0AE368-B2F7-A29F-9AB6-9F450D4571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100" y="2552700"/>
            <a:ext cx="6058746" cy="48679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72E4405-84F6-9347-204A-890CDE4163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97" y="7551256"/>
            <a:ext cx="4239217" cy="6763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8517D8C-4827-C085-9626-DD3FFA51EB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33" y="5228630"/>
            <a:ext cx="5144218" cy="7430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9DFC5AE-C92F-B340-8654-9AA2D3DA056F}"/>
              </a:ext>
            </a:extLst>
          </p:cNvPr>
          <p:cNvSpPr txBox="1"/>
          <p:nvPr/>
        </p:nvSpPr>
        <p:spPr>
          <a:xfrm>
            <a:off x="3011138" y="1433827"/>
            <a:ext cx="3737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has been used as a classification model 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52371E-712A-8198-7199-074EFB935A37}"/>
              </a:ext>
            </a:extLst>
          </p:cNvPr>
          <p:cNvSpPr txBox="1"/>
          <p:nvPr/>
        </p:nvSpPr>
        <p:spPr>
          <a:xfrm>
            <a:off x="3027348" y="4305300"/>
            <a:ext cx="414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evaluation metrics like Precision , Recall,  F1 score are given below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AF6D0D-DDE8-9474-1876-089E74D75C48}"/>
              </a:ext>
            </a:extLst>
          </p:cNvPr>
          <p:cNvSpPr txBox="1"/>
          <p:nvPr/>
        </p:nvSpPr>
        <p:spPr>
          <a:xfrm>
            <a:off x="3111933" y="6591300"/>
            <a:ext cx="390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parameter for the model is mentioned below: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7BBA0A-F7C9-535F-E954-2C819DCFBAAC}"/>
              </a:ext>
            </a:extLst>
          </p:cNvPr>
          <p:cNvSpPr txBox="1"/>
          <p:nvPr/>
        </p:nvSpPr>
        <p:spPr>
          <a:xfrm>
            <a:off x="9642999" y="1938748"/>
            <a:ext cx="10029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 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confusion matrix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is a table used to evaluate the performance of a classification model. 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B2112D-80AF-7138-01BC-D1BE4BD73660}"/>
              </a:ext>
            </a:extLst>
          </p:cNvPr>
          <p:cNvSpPr txBox="1"/>
          <p:nvPr/>
        </p:nvSpPr>
        <p:spPr>
          <a:xfrm>
            <a:off x="10712333" y="7810500"/>
            <a:ext cx="492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 model is having good level of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18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5468234" y="4152900"/>
            <a:ext cx="531312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424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-apple-system</vt:lpstr>
      <vt:lpstr>Clear Sans Regular Bold</vt:lpstr>
      <vt:lpstr>Graphik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/>
  <cp:lastModifiedBy>Dyuti Dewanjee</cp:lastModifiedBy>
  <cp:revision>10</cp:revision>
  <dcterms:created xsi:type="dcterms:W3CDTF">2006-08-16T00:00:00Z</dcterms:created>
  <dcterms:modified xsi:type="dcterms:W3CDTF">2024-09-04T19:59:16Z</dcterms:modified>
  <dc:identifier>DAEhDyfaYKE</dc:identifier>
</cp:coreProperties>
</file>