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57" r:id="rId5"/>
    <p:sldId id="261" r:id="rId6"/>
    <p:sldId id="262" r:id="rId7"/>
    <p:sldId id="258" r:id="rId8"/>
    <p:sldId id="263" r:id="rId9"/>
    <p:sldId id="269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6067"/>
    <p:restoredTop sz="8985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9993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js.QR 모듈을 통해 제작된 QR코드를 읽어오는 리더기 제작에 도움이 되는 qpi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77523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다운 받은 파일을 </a:t>
            </a:r>
            <a:r>
              <a:rPr lang="en-US" altLang="ko-KR"/>
              <a:t>html</a:t>
            </a:r>
            <a:r>
              <a:rPr lang="ko-KR" altLang="en-US"/>
              <a:t> </a:t>
            </a:r>
            <a:r>
              <a:rPr lang="en-US" altLang="ko-KR"/>
              <a:t>head</a:t>
            </a:r>
            <a:r>
              <a:rPr lang="ko-KR" altLang="en-US"/>
              <a:t>부분에 넣어 연결해준다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qr</a:t>
            </a:r>
            <a:r>
              <a:rPr lang="ko-KR" altLang="en-US"/>
              <a:t>을 생성하기위한 기초적인 </a:t>
            </a:r>
            <a:r>
              <a:rPr lang="en-US" altLang="ko-KR"/>
              <a:t>form</a:t>
            </a:r>
            <a:r>
              <a:rPr lang="ko-KR" altLang="en-US"/>
              <a:t>을 제작합니다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5102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다운 받은 파일을 </a:t>
            </a:r>
            <a:r>
              <a:rPr lang="en-US" altLang="ko-KR"/>
              <a:t>html</a:t>
            </a:r>
            <a:r>
              <a:rPr lang="ko-KR" altLang="en-US"/>
              <a:t> </a:t>
            </a:r>
            <a:r>
              <a:rPr lang="en-US" altLang="ko-KR"/>
              <a:t>head</a:t>
            </a:r>
            <a:r>
              <a:rPr lang="ko-KR" altLang="en-US"/>
              <a:t>부분에 넣어 연결해준다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qr</a:t>
            </a:r>
            <a:r>
              <a:rPr lang="ko-KR" altLang="en-US"/>
              <a:t>을 생성하기위한 기초적인 </a:t>
            </a:r>
            <a:r>
              <a:rPr lang="en-US" altLang="ko-KR"/>
              <a:t>form</a:t>
            </a:r>
            <a:r>
              <a:rPr lang="ko-KR" altLang="en-US"/>
              <a:t>을 제작합니다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2812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4.png"  /><Relationship Id="rId4" Type="http://schemas.openxmlformats.org/officeDocument/2006/relationships/image" Target="../media/image1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 sz="4500">
                <a:latin typeface="나눔고딕 ExtraBold"/>
                <a:ea typeface="나눔고딕 ExtraBold"/>
              </a:rPr>
              <a:t>QR</a:t>
            </a:r>
            <a:r>
              <a:rPr lang="ko-KR" altLang="en-US" sz="4500">
                <a:latin typeface="나눔고딕 ExtraBold"/>
                <a:ea typeface="나눔고딕 ExtraBold"/>
              </a:rPr>
              <a:t>을 이용한  대여</a:t>
            </a:r>
            <a:r>
              <a:rPr lang="en-US" altLang="ko-KR" sz="4500">
                <a:latin typeface="나눔고딕 ExtraBold"/>
                <a:ea typeface="나눔고딕 ExtraBold"/>
              </a:rPr>
              <a:t>/</a:t>
            </a:r>
            <a:r>
              <a:rPr lang="ko-KR" altLang="en-US" sz="4500">
                <a:latin typeface="나눔고딕 ExtraBold"/>
                <a:ea typeface="나눔고딕 ExtraBold"/>
              </a:rPr>
              <a:t>반납 </a:t>
            </a:r>
            <a:endParaRPr lang="ko-KR" altLang="en-US" sz="4500">
              <a:latin typeface="나눔고딕 ExtraBold"/>
              <a:ea typeface="나눔고딕 Extra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202302581</a:t>
            </a:r>
            <a:r>
              <a:rPr lang="ko-KR" altLang="en-US"/>
              <a:t>우다연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7448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른쪽 화살표 20"/>
          <p:cNvSpPr/>
          <p:nvPr/>
        </p:nvSpPr>
        <p:spPr>
          <a:xfrm>
            <a:off x="2084916" y="4836583"/>
            <a:ext cx="1746250" cy="12594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20" name="오른쪽 화살표 19"/>
          <p:cNvSpPr/>
          <p:nvPr/>
        </p:nvSpPr>
        <p:spPr>
          <a:xfrm>
            <a:off x="2084916" y="1439333"/>
            <a:ext cx="1746250" cy="12594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0538" y="1393824"/>
            <a:ext cx="1304925" cy="13049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26286" y="224882"/>
            <a:ext cx="3022338" cy="30165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24963" y="1202716"/>
            <a:ext cx="4168501" cy="126502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17538" y="4791075"/>
            <a:ext cx="1304925" cy="13049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26286" y="3971863"/>
            <a:ext cx="3022337" cy="2599860"/>
          </a:xfrm>
          <a:prstGeom prst="rect">
            <a:avLst/>
          </a:prstGeom>
        </p:spPr>
      </p:pic>
      <p:pic>
        <p:nvPicPr>
          <p:cNvPr id="14" name="그림 13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7494386" y="3619870"/>
            <a:ext cx="3563075" cy="169632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그림 15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7222243" y="5316191"/>
            <a:ext cx="3835217" cy="133630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가로 글상자 21"/>
          <p:cNvSpPr txBox="1"/>
          <p:nvPr/>
        </p:nvSpPr>
        <p:spPr>
          <a:xfrm>
            <a:off x="1498249" y="6210969"/>
            <a:ext cx="743503" cy="3607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나눔고딕 ExtraBold"/>
                <a:ea typeface="나눔고딕 ExtraBold"/>
              </a:rPr>
              <a:t>user</a:t>
            </a: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1334461" y="2813718"/>
            <a:ext cx="1061002" cy="3657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나눔고딕 ExtraBold"/>
                <a:ea typeface="나눔고딕 ExtraBold"/>
              </a:rPr>
              <a:t>admin</a:t>
            </a: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94585192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굽은 화살표 9"/>
          <p:cNvSpPr/>
          <p:nvPr/>
        </p:nvSpPr>
        <p:spPr>
          <a:xfrm rot="10768110" flipH="1">
            <a:off x="1095489" y="3833161"/>
            <a:ext cx="2508249" cy="1608666"/>
          </a:xfrm>
          <a:prstGeom prst="bentArrow">
            <a:avLst>
              <a:gd name="adj1" fmla="val 38671"/>
              <a:gd name="adj2" fmla="val 25000"/>
              <a:gd name="adj3" fmla="val 25000"/>
              <a:gd name="adj4" fmla="val 33763"/>
            </a:avLst>
          </a:prstGeom>
          <a:solidFill>
            <a:srgbClr val="d9d9d9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굽은 화살표 8"/>
          <p:cNvSpPr/>
          <p:nvPr/>
        </p:nvSpPr>
        <p:spPr>
          <a:xfrm>
            <a:off x="1199439" y="646868"/>
            <a:ext cx="2508249" cy="1608666"/>
          </a:xfrm>
          <a:prstGeom prst="bentArrow">
            <a:avLst>
              <a:gd name="adj1" fmla="val 38671"/>
              <a:gd name="adj2" fmla="val 25000"/>
              <a:gd name="adj3" fmla="val 25000"/>
              <a:gd name="adj4" fmla="val 33763"/>
            </a:avLst>
          </a:prstGeom>
          <a:solidFill>
            <a:srgbClr val="d9d9d9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220" t="15510" r="8330" b="6670"/>
          <a:stretch>
            <a:fillRect/>
          </a:stretch>
        </p:blipFill>
        <p:spPr>
          <a:xfrm>
            <a:off x="425019" y="1833298"/>
            <a:ext cx="2722605" cy="22587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47576" y="442255"/>
            <a:ext cx="1742726" cy="174272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65824" y="3775255"/>
            <a:ext cx="1724477" cy="1724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r="11360"/>
          <a:stretch>
            <a:fillRect/>
          </a:stretch>
        </p:blipFill>
        <p:spPr>
          <a:xfrm>
            <a:off x="6446736" y="3775255"/>
            <a:ext cx="5268435" cy="26174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rcRect t="2820"/>
          <a:stretch>
            <a:fillRect/>
          </a:stretch>
        </p:blipFill>
        <p:spPr>
          <a:xfrm>
            <a:off x="6352669" y="264583"/>
            <a:ext cx="5456570" cy="2553154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4529666" y="2266482"/>
            <a:ext cx="743503" cy="3607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나눔고딕 ExtraBold"/>
                <a:ea typeface="나눔고딕 ExtraBold"/>
              </a:rPr>
              <a:t>user</a:t>
            </a:r>
            <a:endParaRPr lang="en-US" altLang="ko-KR">
              <a:latin typeface="나눔고딕 ExtraBold"/>
              <a:ea typeface="나눔고딕 Extra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4297562" y="5581234"/>
            <a:ext cx="1061002" cy="3604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나눔고딕 ExtraBold"/>
                <a:ea typeface="나눔고딕 ExtraBold"/>
              </a:rPr>
              <a:t>admin</a:t>
            </a:r>
            <a:endParaRPr lang="en-US" altLang="ko-KR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031863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841498" cy="6858000"/>
          </a:xfrm>
          <a:prstGeom prst="rect">
            <a:avLst/>
          </a:prstGeom>
          <a:solidFill>
            <a:srgbClr val="fff7cc"/>
          </a:solidFill>
          <a:ln>
            <a:solidFill>
              <a:srgbClr val="faf3db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286" y="412750"/>
            <a:ext cx="1304925" cy="130492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8458" y="3816806"/>
            <a:ext cx="2598762" cy="271591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47438" y="490369"/>
            <a:ext cx="2308454" cy="228212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21301" y="289193"/>
            <a:ext cx="2299047" cy="235386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741334" y="265415"/>
            <a:ext cx="1943268" cy="237764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684602" y="4402793"/>
            <a:ext cx="3373820" cy="136402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6947494" y="6080165"/>
            <a:ext cx="3110928" cy="36660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사용자의 의견 열람 및 관리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7845919" y="2902009"/>
            <a:ext cx="3110928" cy="36316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수리가 필요한 기타 관리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2985072" y="2839870"/>
            <a:ext cx="3110928" cy="3613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회원 및 대여 이력 관리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1341305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0" y="0"/>
            <a:ext cx="1841498" cy="6858000"/>
          </a:xfrm>
          <a:prstGeom prst="rect">
            <a:avLst/>
          </a:prstGeom>
          <a:solidFill>
            <a:srgbClr val="fff7cc"/>
          </a:solidFill>
          <a:ln>
            <a:solidFill>
              <a:srgbClr val="fff7c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286" y="422348"/>
            <a:ext cx="1304925" cy="130492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07533" y="3463086"/>
            <a:ext cx="2948443" cy="230453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52081" y="289308"/>
            <a:ext cx="2905445" cy="234518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238141" y="422348"/>
            <a:ext cx="2852376" cy="1774710"/>
          </a:xfrm>
          <a:prstGeom prst="rect">
            <a:avLst/>
          </a:prstGeom>
        </p:spPr>
      </p:pic>
      <p:sp>
        <p:nvSpPr>
          <p:cNvPr id="32" name="가로 글상자 31"/>
          <p:cNvSpPr txBox="1"/>
          <p:nvPr/>
        </p:nvSpPr>
        <p:spPr>
          <a:xfrm>
            <a:off x="4074485" y="2851067"/>
            <a:ext cx="3110928" cy="3664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사용후기 열람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8529416" y="2815167"/>
            <a:ext cx="3110928" cy="3642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대여 가능한 기타 확인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658059" y="6054181"/>
            <a:ext cx="3110928" cy="3637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고장난 물품 신고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sp>
        <p:nvSpPr>
          <p:cNvPr id="36" name="가로 글상자 35"/>
          <p:cNvSpPr txBox="1"/>
          <p:nvPr/>
        </p:nvSpPr>
        <p:spPr>
          <a:xfrm>
            <a:off x="3888218" y="6054181"/>
            <a:ext cx="3110928" cy="3637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latin typeface="나눔고딕 ExtraBold"/>
                <a:ea typeface="나눔고딕 ExtraBold"/>
              </a:rPr>
              <a:t>사용 후기 작성</a:t>
            </a:r>
            <a:endParaRPr lang="ko-KR" altLang="en-US">
              <a:latin typeface="나눔고딕 ExtraBold"/>
              <a:ea typeface="나눔고딕 ExtraBold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36858" y="3832447"/>
            <a:ext cx="2675314" cy="200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2457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4130" y="441149"/>
            <a:ext cx="6751905" cy="2034716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3206750" y="2662978"/>
            <a:ext cx="5778500" cy="3640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>
                <a:latin typeface="나눔고딕 ExtraBold"/>
                <a:ea typeface="나눔고딕 ExtraBold"/>
              </a:rPr>
              <a:t>원하는 데이터를 qr코드로 만들어주는 라이브러리(api)</a:t>
            </a:r>
            <a:endParaRPr lang="en-US" altLang="en-US">
              <a:latin typeface="나눔고딕 ExtraBold"/>
              <a:ea typeface="나눔고딕 Extra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4301" y="5795751"/>
            <a:ext cx="3057313" cy="3438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 </a:t>
            </a:r>
            <a:r>
              <a:rPr xmlns:mc="http://schemas.openxmlformats.org/markup-compatibility/2006" xmlns:hp="http://schemas.haansoft.com/office/presentation/8.0" sz="17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jsQR-master.zip</a:t>
            </a:r>
            <a:r>
              <a:rPr xmlns:mc="http://schemas.openxmlformats.org/markup-compatibility/2006" xmlns:hp="http://schemas.haansoft.com/office/presentation/8.0" sz="17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 </a:t>
            </a:r>
            <a:endParaRPr xmlns:mc="http://schemas.openxmlformats.org/markup-compatibility/2006" xmlns:hp="http://schemas.haansoft.com/office/presentation/8.0" sz="17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09529" y="3507635"/>
            <a:ext cx="4572942" cy="20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0710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599" y="1659616"/>
            <a:ext cx="5653645" cy="6940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7755" y="3104211"/>
            <a:ext cx="5492489" cy="2647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26864" y="482123"/>
            <a:ext cx="5865136" cy="5975009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26599" y="285643"/>
            <a:ext cx="2645833" cy="3929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>
                <a:latin typeface="나눔고딕 ExtraBold"/>
                <a:ea typeface="나눔고딕 ExtraBold"/>
              </a:rPr>
              <a:t>#QR</a:t>
            </a:r>
            <a:r>
              <a:rPr lang="ko-KR" altLang="en-US" sz="2000">
                <a:latin typeface="나눔고딕 ExtraBold"/>
                <a:ea typeface="나눔고딕 ExtraBold"/>
              </a:rPr>
              <a:t>코드 생성</a:t>
            </a:r>
            <a:endParaRPr lang="ko-KR" altLang="en-US" sz="2000">
              <a:latin typeface="나눔고딕 ExtraBold"/>
              <a:ea typeface="나눔고딕 ExtraBold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5100" y="4162425"/>
            <a:ext cx="3076574" cy="1002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4273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가로 글상자 6"/>
          <p:cNvSpPr txBox="1"/>
          <p:nvPr/>
        </p:nvSpPr>
        <p:spPr>
          <a:xfrm>
            <a:off x="226599" y="285643"/>
            <a:ext cx="2645833" cy="3929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>
                <a:latin typeface="나눔고딕 ExtraBold"/>
                <a:ea typeface="나눔고딕 ExtraBold"/>
              </a:rPr>
              <a:t>#QR</a:t>
            </a:r>
            <a:r>
              <a:rPr lang="ko-KR" altLang="en-US" sz="2000">
                <a:latin typeface="나눔고딕 ExtraBold"/>
                <a:ea typeface="나눔고딕 ExtraBold"/>
              </a:rPr>
              <a:t>코드 생성</a:t>
            </a:r>
            <a:endParaRPr lang="ko-KR" altLang="en-US" sz="2000">
              <a:latin typeface="나눔고딕 ExtraBold"/>
              <a:ea typeface="나눔고딕 ExtraBold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226597" y="4794249"/>
            <a:ext cx="11870152" cy="1365250"/>
          </a:xfrm>
          <a:prstGeom prst="rightArrow">
            <a:avLst>
              <a:gd name="adj1" fmla="val 62500"/>
              <a:gd name="adj2" fmla="val 52026"/>
            </a:avLst>
          </a:prstGeom>
          <a:solidFill>
            <a:srgbClr val="d9d9d9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1431" y="285643"/>
            <a:ext cx="6789136" cy="33537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8353" y="4142777"/>
            <a:ext cx="2214158" cy="2281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58182" y="4071291"/>
            <a:ext cx="2297998" cy="237175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96000" y="4142777"/>
            <a:ext cx="2078313" cy="23531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814132" y="4089861"/>
            <a:ext cx="1952142" cy="23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23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가로 글상자 6"/>
          <p:cNvSpPr txBox="1"/>
          <p:nvPr/>
        </p:nvSpPr>
        <p:spPr>
          <a:xfrm>
            <a:off x="226599" y="285643"/>
            <a:ext cx="2645833" cy="3929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>
                <a:latin typeface="나눔고딕 ExtraBold"/>
                <a:ea typeface="나눔고딕 ExtraBold"/>
              </a:rPr>
              <a:t>#QR</a:t>
            </a:r>
            <a:r>
              <a:rPr lang="ko-KR" altLang="en-US" sz="2000">
                <a:latin typeface="나눔고딕 ExtraBold"/>
                <a:ea typeface="나눔고딕 ExtraBold"/>
              </a:rPr>
              <a:t>코드 스캔</a:t>
            </a:r>
            <a:endParaRPr lang="ko-KR" altLang="en-US" sz="2000">
              <a:latin typeface="나눔고딕 ExtraBold"/>
              <a:ea typeface="나눔고딕 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8588" y="792251"/>
            <a:ext cx="5244021" cy="52734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22407" y="792251"/>
            <a:ext cx="5924566" cy="527349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65611" y="4510088"/>
            <a:ext cx="1476096" cy="278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08412" y="1062038"/>
            <a:ext cx="4152621" cy="497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3084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</ep:Words>
  <ep:PresentationFormat>화면 슬라이드 쇼(4:3)</ep:PresentationFormat>
  <ep:Paragraphs>28</ep:Paragraphs>
  <ep:Slides>9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QR을 이용한  대여/반납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2024-12-10T19:13:55.398</dcterms:created>
  <dc:creator>dy_wo</dc:creator>
  <cp:lastModifiedBy>dy_wo</cp:lastModifiedBy>
  <dcterms:modified xsi:type="dcterms:W3CDTF">2024-12-11T06:01:42.510</dcterms:modified>
  <cp:revision>53</cp:revision>
  <dc:title>기타 대여 웹</dc:title>
  <cp:version>13.0.0.1053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