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4073-921C-43C0-9C57-4A48A4ED25F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CB60-3D9D-4C7E-B843-DC529DB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4978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Sample 4 PPT</dc:title>
  <dc:creator>David</dc:creator>
  <cp:lastModifiedBy>David</cp:lastModifiedBy>
  <cp:revision>3</cp:revision>
  <dcterms:created xsi:type="dcterms:W3CDTF">2018-04-02T21:08:10Z</dcterms:created>
  <dcterms:modified xsi:type="dcterms:W3CDTF">2018-04-21T23:36:12Z</dcterms:modified>
</cp:coreProperties>
</file>