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92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A56BBB-ACD5-8223-C851-67DB621974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BD5F435-4D6E-C091-2533-73655C0F68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581698-2B8C-BC5D-D8C0-89496E71D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CBFEB-0C9F-4628-A3E5-E32A82CE1B61}" type="datetimeFigureOut">
              <a:rPr lang="zh-CN" altLang="en-US" smtClean="0"/>
              <a:t>2022/10/8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D9D13A-E55E-D7F9-D78B-D6167CD98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37DCF6-473A-42F4-5251-3B0D722C7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B2E5D-CCA8-41EE-BCA4-BD7EF76D83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4653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6702DE-B308-37E0-5A08-308C7756C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8A31D1-9425-4EAD-E2A8-5150B96075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9980EE-D045-F5A8-4F3B-FC8E6848B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CBFEB-0C9F-4628-A3E5-E32A82CE1B61}" type="datetimeFigureOut">
              <a:rPr lang="zh-CN" altLang="en-US" smtClean="0"/>
              <a:t>2022/10/8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474690-D84B-96BE-B1FA-106348623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60C704-CCC4-0051-C608-00D02FDF4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B2E5D-CCA8-41EE-BCA4-BD7EF76D83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43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EC2F27A-0547-A594-4441-7FD7EBCDAA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0CE8CFD-6184-6BF7-FD6B-6B342B0DEC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1735BB-1539-BF03-C02B-1F0A83BA7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CBFEB-0C9F-4628-A3E5-E32A82CE1B61}" type="datetimeFigureOut">
              <a:rPr lang="zh-CN" altLang="en-US" smtClean="0"/>
              <a:t>2022/10/8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CB7D9C-DB4A-DEE3-A5F8-FD0D7F5C0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0BAD36-237E-CFE3-102B-0F2B8B80B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B2E5D-CCA8-41EE-BCA4-BD7EF76D83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2447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C09E2B-4D35-17E0-A226-E1C07E596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E894A3-9647-0B74-8CC3-D93F677EA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5CD053-0304-6284-3525-F3463AF87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CBFEB-0C9F-4628-A3E5-E32A82CE1B61}" type="datetimeFigureOut">
              <a:rPr lang="zh-CN" altLang="en-US" smtClean="0"/>
              <a:t>2022/10/8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925FBD-CBAC-093D-D7B7-2D4793208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E6F4E2-8217-B91D-8BE1-EB9C4FCB6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B2E5D-CCA8-41EE-BCA4-BD7EF76D83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7344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DD7057-8ECA-7108-B0A0-EFA7A2156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C98C83-6BD1-A1FB-CE38-B08B2AD23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43A70E-5AEE-C658-3F7F-3BA4A166A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CBFEB-0C9F-4628-A3E5-E32A82CE1B61}" type="datetimeFigureOut">
              <a:rPr lang="zh-CN" altLang="en-US" smtClean="0"/>
              <a:t>2022/10/8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0A4DB4-E9E9-DBD6-0BA9-11CCA890C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D5DBA3-3D82-352C-66E1-370BBB0D4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B2E5D-CCA8-41EE-BCA4-BD7EF76D83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142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7C2686-4EAB-3F55-D256-C6328FAF2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E6CC40-7309-065A-968A-A9B338E76E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C15AFFC-F203-77C4-3BF7-115F7BFF29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376A7F-532F-88D1-C626-5FC73EEA2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CBFEB-0C9F-4628-A3E5-E32A82CE1B61}" type="datetimeFigureOut">
              <a:rPr lang="zh-CN" altLang="en-US" smtClean="0"/>
              <a:t>2022/10/8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50A06A-7845-318B-C1C5-AFC36AEAB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78B8D2-946B-8588-8A05-BAC647C93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B2E5D-CCA8-41EE-BCA4-BD7EF76D83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7161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92D8C6-FA90-E5E9-3984-B587E0CA0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0F4DA1-6403-2B34-207C-003CEBDC3A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2DCDE5-32A0-2AF0-7960-DBC4EEE78D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F5AC479-118A-0F9C-4D45-55658FC07C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4595967-28EA-1AB9-A40F-01C7BE780A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F58537F-0688-0C25-7655-F82ED0ABD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CBFEB-0C9F-4628-A3E5-E32A82CE1B61}" type="datetimeFigureOut">
              <a:rPr lang="zh-CN" altLang="en-US" smtClean="0"/>
              <a:t>2022/10/8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1FF865D-7EF7-66AB-5C0C-92DEAEC70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2C79277-64EA-8CA6-3B31-F379B84D6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B2E5D-CCA8-41EE-BCA4-BD7EF76D83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305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D1BEB2-C7A3-6150-2182-8876AF006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B11847D-471E-8505-A4F7-411970EBE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CBFEB-0C9F-4628-A3E5-E32A82CE1B61}" type="datetimeFigureOut">
              <a:rPr lang="zh-CN" altLang="en-US" smtClean="0"/>
              <a:t>2022/10/8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0DF390A-012D-E6E0-4AB2-167953D99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9FFC3DA-54EB-104A-47C0-765FF87AE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B2E5D-CCA8-41EE-BCA4-BD7EF76D83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742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D21E24C-22D2-F7E1-6712-3D33B24AD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CBFEB-0C9F-4628-A3E5-E32A82CE1B61}" type="datetimeFigureOut">
              <a:rPr lang="zh-CN" altLang="en-US" smtClean="0"/>
              <a:t>2022/10/8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E6983C8-B372-A684-402E-C76301A29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61F2121-D70F-0B6E-E837-5D0388D94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B2E5D-CCA8-41EE-BCA4-BD7EF76D83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6090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A834C2-044F-FEF8-B9DB-3EDF784BE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F90210-476B-522C-C8EE-B56354F75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709657-30B0-017D-281B-779EB8F6D2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FCF265-018D-3E5C-C835-DA019F2E9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CBFEB-0C9F-4628-A3E5-E32A82CE1B61}" type="datetimeFigureOut">
              <a:rPr lang="zh-CN" altLang="en-US" smtClean="0"/>
              <a:t>2022/10/8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6D3870-6F34-24D6-56D0-225E41FD9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B4A365-9B13-10B6-3266-350D4BC3C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B2E5D-CCA8-41EE-BCA4-BD7EF76D83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808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9DE144-8BAD-82E0-46C9-B65948D56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32C85EB-A979-2B5A-16B8-B48496247A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58BBFC5-928D-635F-8B81-8F22C12FF8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51D246C-5E8D-CB1E-4610-A47A3B57D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CBFEB-0C9F-4628-A3E5-E32A82CE1B61}" type="datetimeFigureOut">
              <a:rPr lang="zh-CN" altLang="en-US" smtClean="0"/>
              <a:t>2022/10/8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B119FD-E130-4EA1-A50C-F5D12CE94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458D04-A053-816C-3751-8EE71ACD0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B2E5D-CCA8-41EE-BCA4-BD7EF76D83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838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666B75E-B917-B1EE-6FD6-2474B2789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E94AAC-2B2A-CF27-00EC-09E1D613EE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96CEB9-FC23-7703-866B-F1F6E2F05B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CBFEB-0C9F-4628-A3E5-E32A82CE1B61}" type="datetimeFigureOut">
              <a:rPr lang="zh-CN" altLang="en-US" smtClean="0"/>
              <a:t>2022/10/8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AB11E1-3B5F-72E4-306C-0B177367AE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FDFA67-9628-660F-8EEB-65CC106E7A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B2E5D-CCA8-41EE-BCA4-BD7EF76D83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5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3" r:id="rId1"/>
    <p:sldLayoutId id="2147483924" r:id="rId2"/>
    <p:sldLayoutId id="2147483925" r:id="rId3"/>
    <p:sldLayoutId id="2147483926" r:id="rId4"/>
    <p:sldLayoutId id="2147483927" r:id="rId5"/>
    <p:sldLayoutId id="2147483928" r:id="rId6"/>
    <p:sldLayoutId id="2147483929" r:id="rId7"/>
    <p:sldLayoutId id="2147483930" r:id="rId8"/>
    <p:sldLayoutId id="2147483931" r:id="rId9"/>
    <p:sldLayoutId id="2147483932" r:id="rId10"/>
    <p:sldLayoutId id="214748393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27D759-1749-F648-E956-E2945ED02E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汉仪文黑-85W" panose="00020600040101010101" pitchFamily="18" charset="-128"/>
                <a:ea typeface="汉仪文黑-85W" panose="00020600040101010101" pitchFamily="18" charset="-128"/>
                <a:cs typeface="汉仪文黑-85W" panose="00020600040101010101" pitchFamily="18" charset="-128"/>
              </a:rPr>
              <a:t>昆虫记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9757BAE-8CB1-DA5B-6FDA-2DEDA0BF7E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latin typeface="汉仪文黑-85W" panose="00020600040101010101" pitchFamily="18" charset="-128"/>
                <a:ea typeface="汉仪文黑-85W" panose="00020600040101010101" pitchFamily="18" charset="-128"/>
                <a:cs typeface="汉仪文黑-85W" panose="00020600040101010101" pitchFamily="18" charset="-128"/>
              </a:rPr>
              <a:t>大孔雀蝶</a:t>
            </a:r>
          </a:p>
        </p:txBody>
      </p:sp>
    </p:spTree>
    <p:extLst>
      <p:ext uri="{BB962C8B-B14F-4D97-AF65-F5344CB8AC3E}">
        <p14:creationId xmlns:p14="http://schemas.microsoft.com/office/powerpoint/2010/main" val="1236094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344657-41F3-400A-2670-0340C72F6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汉仪文黑-85W" panose="00020600040101010101" pitchFamily="18" charset="-128"/>
                <a:ea typeface="汉仪文黑-85W" panose="00020600040101010101" pitchFamily="18" charset="-128"/>
                <a:cs typeface="汉仪文黑-85W" panose="00020600040101010101" pitchFamily="18" charset="-128"/>
              </a:rPr>
              <a:t>外形</a:t>
            </a:r>
          </a:p>
        </p:txBody>
      </p:sp>
      <p:pic>
        <p:nvPicPr>
          <p:cNvPr id="13" name="内容占位符 12">
            <a:extLst>
              <a:ext uri="{FF2B5EF4-FFF2-40B4-BE49-F238E27FC236}">
                <a16:creationId xmlns:a16="http://schemas.microsoft.com/office/drawing/2014/main" id="{1D88AB21-787F-CC3F-9CFD-6D36966E1D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0778" y="-484981"/>
            <a:ext cx="5801784" cy="4351338"/>
          </a:xfr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DFC0CD89-DE89-08C3-122C-E20BD409C815}"/>
              </a:ext>
            </a:extLst>
          </p:cNvPr>
          <p:cNvSpPr txBox="1"/>
          <p:nvPr/>
        </p:nvSpPr>
        <p:spPr>
          <a:xfrm>
            <a:off x="838200" y="1794913"/>
            <a:ext cx="9530918" cy="29840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汉仪文黑-85W" panose="00020600040101010101" pitchFamily="18" charset="-128"/>
                <a:ea typeface="汉仪文黑-85W" panose="00020600040101010101" pitchFamily="18" charset="-128"/>
                <a:cs typeface="汉仪文黑-85W" panose="00020600040101010101" pitchFamily="18" charset="-128"/>
              </a:rPr>
              <a:t>穿着栗色天鹅绒外衣</a:t>
            </a:r>
            <a:endParaRPr lang="en-US" altLang="zh-CN" sz="3200" dirty="0">
              <a:latin typeface="汉仪文黑-85W" panose="00020600040101010101" pitchFamily="18" charset="-128"/>
              <a:ea typeface="汉仪文黑-85W" panose="00020600040101010101" pitchFamily="18" charset="-128"/>
              <a:cs typeface="汉仪文黑-85W" panose="00020600040101010101" pitchFamily="18" charset="-128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汉仪文黑-85W" panose="00020600040101010101" pitchFamily="18" charset="-128"/>
                <a:ea typeface="汉仪文黑-85W" panose="00020600040101010101" pitchFamily="18" charset="-128"/>
                <a:cs typeface="汉仪文黑-85W" panose="00020600040101010101" pitchFamily="18" charset="-128"/>
              </a:rPr>
              <a:t>系着白色皮毛领带</a:t>
            </a:r>
            <a:endParaRPr lang="en-US" altLang="zh-CN" sz="3200" dirty="0">
              <a:latin typeface="汉仪文黑-85W" panose="00020600040101010101" pitchFamily="18" charset="-128"/>
              <a:ea typeface="汉仪文黑-85W" panose="00020600040101010101" pitchFamily="18" charset="-128"/>
              <a:cs typeface="汉仪文黑-85W" panose="00020600040101010101" pitchFamily="18" charset="-128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汉仪文黑-85W" panose="00020600040101010101" pitchFamily="18" charset="-128"/>
                <a:ea typeface="汉仪文黑-85W" panose="00020600040101010101" pitchFamily="18" charset="-128"/>
                <a:cs typeface="汉仪文黑-85W" panose="00020600040101010101" pitchFamily="18" charset="-128"/>
              </a:rPr>
              <a:t>翅膀上满是灰白相间的斑点</a:t>
            </a:r>
            <a:endParaRPr lang="en-US" altLang="zh-CN" sz="3200" dirty="0">
              <a:latin typeface="汉仪文黑-85W" panose="00020600040101010101" pitchFamily="18" charset="-128"/>
              <a:ea typeface="汉仪文黑-85W" panose="00020600040101010101" pitchFamily="18" charset="-128"/>
              <a:cs typeface="汉仪文黑-85W" panose="00020600040101010101" pitchFamily="18" charset="-128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汉仪文黑-85W" panose="00020600040101010101" pitchFamily="18" charset="-128"/>
                <a:ea typeface="汉仪文黑-85W" panose="00020600040101010101" pitchFamily="18" charset="-128"/>
                <a:cs typeface="汉仪文黑-85W" panose="00020600040101010101" pitchFamily="18" charset="-128"/>
              </a:rPr>
              <a:t>瞳仁中闪烁着黑色、白色、栗色、鸡冠花红色的色彩</a:t>
            </a:r>
            <a:endParaRPr lang="en-US" altLang="zh-CN" sz="3200" dirty="0">
              <a:latin typeface="汉仪文黑-85W" panose="00020600040101010101" pitchFamily="18" charset="-128"/>
              <a:ea typeface="汉仪文黑-85W" panose="00020600040101010101" pitchFamily="18" charset="-128"/>
              <a:cs typeface="汉仪文黑-85W" panose="00020600040101010101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99901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F52BC4-C888-9BF9-B7C3-5C1FCE63B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汉仪文黑-85W" panose="00020600040101010101" pitchFamily="18" charset="-128"/>
                <a:ea typeface="汉仪文黑-85W" panose="00020600040101010101" pitchFamily="18" charset="-128"/>
                <a:cs typeface="汉仪文黑-85W" panose="00020600040101010101" pitchFamily="18" charset="-128"/>
              </a:rPr>
              <a:t>毛虫时期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CFE894-D3C5-AC77-D3D2-98E5D2512825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汉仪文黑-85W" panose="00020600040101010101" pitchFamily="18" charset="-128"/>
                <a:ea typeface="汉仪文黑-85W" panose="00020600040101010101" pitchFamily="18" charset="-128"/>
                <a:cs typeface="汉仪文黑-85W" panose="00020600040101010101" pitchFamily="18" charset="-128"/>
              </a:rPr>
              <a:t>体节末端镶嵌着青绿色的珍珠</a:t>
            </a:r>
            <a:endParaRPr lang="en-US" altLang="zh-CN" dirty="0">
              <a:latin typeface="汉仪文黑-85W" panose="00020600040101010101" pitchFamily="18" charset="-128"/>
              <a:ea typeface="汉仪文黑-85W" panose="00020600040101010101" pitchFamily="18" charset="-128"/>
              <a:cs typeface="汉仪文黑-85W" panose="00020600040101010101" pitchFamily="18" charset="-128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汉仪文黑-85W" panose="00020600040101010101" pitchFamily="18" charset="-128"/>
                <a:ea typeface="汉仪文黑-85W" panose="00020600040101010101" pitchFamily="18" charset="-128"/>
                <a:cs typeface="汉仪文黑-85W" panose="00020600040101010101" pitchFamily="18" charset="-128"/>
              </a:rPr>
              <a:t>褐色茧形状奇特</a:t>
            </a:r>
            <a:endParaRPr lang="en-US" altLang="zh-CN" dirty="0">
              <a:latin typeface="汉仪文黑-85W" panose="00020600040101010101" pitchFamily="18" charset="-128"/>
              <a:ea typeface="汉仪文黑-85W" panose="00020600040101010101" pitchFamily="18" charset="-128"/>
              <a:cs typeface="汉仪文黑-85W" panose="00020600040101010101" pitchFamily="18" charset="-128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汉仪文黑-85W" panose="00020600040101010101" pitchFamily="18" charset="-128"/>
                <a:ea typeface="汉仪文黑-85W" panose="00020600040101010101" pitchFamily="18" charset="-128"/>
                <a:cs typeface="汉仪文黑-85W" panose="00020600040101010101" pitchFamily="18" charset="-128"/>
              </a:rPr>
              <a:t>吃树叶</a:t>
            </a:r>
            <a:endParaRPr lang="en-US" altLang="zh-CN" dirty="0">
              <a:latin typeface="汉仪文黑-85W" panose="00020600040101010101" pitchFamily="18" charset="-128"/>
              <a:ea typeface="汉仪文黑-85W" panose="00020600040101010101" pitchFamily="18" charset="-128"/>
              <a:cs typeface="汉仪文黑-85W" panose="00020600040101010101" pitchFamily="18" charset="-128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汉仪文黑-85W" panose="00020600040101010101" pitchFamily="18" charset="-128"/>
                <a:ea typeface="汉仪文黑-85W" panose="00020600040101010101" pitchFamily="18" charset="-128"/>
                <a:cs typeface="汉仪文黑-85W" panose="00020600040101010101" pitchFamily="18" charset="-128"/>
              </a:rPr>
              <a:t>口部状如渔民的捕鱼篓</a:t>
            </a:r>
            <a:endParaRPr lang="en-US" altLang="zh-CN" dirty="0">
              <a:latin typeface="汉仪文黑-85W" panose="00020600040101010101" pitchFamily="18" charset="-128"/>
              <a:ea typeface="汉仪文黑-85W" panose="00020600040101010101" pitchFamily="18" charset="-128"/>
              <a:cs typeface="汉仪文黑-85W" panose="00020600040101010101" pitchFamily="18" charset="-128"/>
            </a:endParaRPr>
          </a:p>
        </p:txBody>
      </p:sp>
      <p:pic>
        <p:nvPicPr>
          <p:cNvPr id="4" name="内容占位符 12">
            <a:extLst>
              <a:ext uri="{FF2B5EF4-FFF2-40B4-BE49-F238E27FC236}">
                <a16:creationId xmlns:a16="http://schemas.microsoft.com/office/drawing/2014/main" id="{2E9A8EE3-D999-ED96-A158-0EB23C87A2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0778" y="-484981"/>
            <a:ext cx="580178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442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07CB91-F439-0E1E-4296-F1BDFF23C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汉仪文黑-85W" panose="00020600040101010101" pitchFamily="18" charset="-128"/>
                <a:ea typeface="汉仪文黑-85W" panose="00020600040101010101" pitchFamily="18" charset="-128"/>
                <a:cs typeface="汉仪文黑-85W" panose="00020600040101010101" pitchFamily="18" charset="-128"/>
              </a:rPr>
              <a:t>生活习性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3BDDCB-121B-F617-43EE-196141598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汉仪文黑-85W" panose="00020600040101010101" pitchFamily="18" charset="-128"/>
                <a:ea typeface="汉仪文黑-85W" panose="00020600040101010101" pitchFamily="18" charset="-128"/>
                <a:cs typeface="汉仪文黑-85W" panose="00020600040101010101" pitchFamily="18" charset="-128"/>
              </a:rPr>
              <a:t>口腔器官只是徒具形式，不进食</a:t>
            </a:r>
            <a:endParaRPr lang="en-US" altLang="zh-CN" dirty="0">
              <a:latin typeface="汉仪文黑-85W" panose="00020600040101010101" pitchFamily="18" charset="-128"/>
              <a:ea typeface="汉仪文黑-85W" panose="00020600040101010101" pitchFamily="18" charset="-128"/>
              <a:cs typeface="汉仪文黑-85W" panose="00020600040101010101" pitchFamily="18" charset="-128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汉仪文黑-85W" panose="00020600040101010101" pitchFamily="18" charset="-128"/>
                <a:ea typeface="汉仪文黑-85W" panose="00020600040101010101" pitchFamily="18" charset="-128"/>
                <a:cs typeface="汉仪文黑-85W" panose="00020600040101010101" pitchFamily="18" charset="-128"/>
              </a:rPr>
              <a:t>靠触角传递信息，寻找配偶</a:t>
            </a:r>
            <a:endParaRPr lang="en-US" altLang="zh-CN" dirty="0">
              <a:latin typeface="汉仪文黑-85W" panose="00020600040101010101" pitchFamily="18" charset="-128"/>
              <a:ea typeface="汉仪文黑-85W" panose="00020600040101010101" pitchFamily="18" charset="-128"/>
              <a:cs typeface="汉仪文黑-85W" panose="00020600040101010101" pitchFamily="18" charset="-128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汉仪文黑-85W" panose="00020600040101010101" pitchFamily="18" charset="-128"/>
                <a:ea typeface="汉仪文黑-85W" panose="00020600040101010101" pitchFamily="18" charset="-128"/>
                <a:cs typeface="汉仪文黑-85W" panose="00020600040101010101" pitchFamily="18" charset="-128"/>
              </a:rPr>
              <a:t>生命只有两三天</a:t>
            </a:r>
            <a:endParaRPr lang="en-US" altLang="zh-CN" dirty="0">
              <a:latin typeface="汉仪文黑-85W" panose="00020600040101010101" pitchFamily="18" charset="-128"/>
              <a:ea typeface="汉仪文黑-85W" panose="00020600040101010101" pitchFamily="18" charset="-128"/>
              <a:cs typeface="汉仪文黑-85W" panose="00020600040101010101" pitchFamily="18" charset="-128"/>
            </a:endParaRPr>
          </a:p>
        </p:txBody>
      </p:sp>
      <p:pic>
        <p:nvPicPr>
          <p:cNvPr id="4" name="内容占位符 12">
            <a:extLst>
              <a:ext uri="{FF2B5EF4-FFF2-40B4-BE49-F238E27FC236}">
                <a16:creationId xmlns:a16="http://schemas.microsoft.com/office/drawing/2014/main" id="{90FAD42A-C681-A8DA-5566-22BF5A804A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0778" y="-484981"/>
            <a:ext cx="580178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049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9CC16B05-B5E4-CB8E-ABF6-29A1ADA91994}"/>
              </a:ext>
            </a:extLst>
          </p:cNvPr>
          <p:cNvSpPr txBox="1"/>
          <p:nvPr/>
        </p:nvSpPr>
        <p:spPr>
          <a:xfrm>
            <a:off x="4008120" y="2921168"/>
            <a:ext cx="41757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latin typeface="汉仪文黑-85W" panose="00020600040101010101" pitchFamily="18" charset="-128"/>
                <a:ea typeface="汉仪文黑-85W" panose="00020600040101010101" pitchFamily="18" charset="-128"/>
                <a:cs typeface="汉仪文黑-85W" panose="00020600040101010101" pitchFamily="18" charset="-128"/>
              </a:rPr>
              <a:t>谢谢大家</a:t>
            </a:r>
          </a:p>
        </p:txBody>
      </p:sp>
    </p:spTree>
    <p:extLst>
      <p:ext uri="{BB962C8B-B14F-4D97-AF65-F5344CB8AC3E}">
        <p14:creationId xmlns:p14="http://schemas.microsoft.com/office/powerpoint/2010/main" val="292759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</TotalTime>
  <Words>83</Words>
  <Application>Microsoft Office PowerPoint</Application>
  <PresentationFormat>宽屏</PresentationFormat>
  <Paragraphs>17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Arial</vt:lpstr>
      <vt:lpstr>等线 Light</vt:lpstr>
      <vt:lpstr>汉仪文黑-85W</vt:lpstr>
      <vt:lpstr>Office 主题​​</vt:lpstr>
      <vt:lpstr>昆虫记</vt:lpstr>
      <vt:lpstr>外形</vt:lpstr>
      <vt:lpstr>毛虫时期</vt:lpstr>
      <vt:lpstr>生活习性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昆虫记</dc:title>
  <dc:creator>ding ding</dc:creator>
  <cp:lastModifiedBy>ding ding</cp:lastModifiedBy>
  <cp:revision>3</cp:revision>
  <dcterms:created xsi:type="dcterms:W3CDTF">2022-10-08T15:57:53Z</dcterms:created>
  <dcterms:modified xsi:type="dcterms:W3CDTF">2022-10-08T16:59:35Z</dcterms:modified>
</cp:coreProperties>
</file>