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b7afdb8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b7afdb8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rints: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6b7afdb8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6b7afdb8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Raises exception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Traceback (most recent call last):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File "&lt;stdin&gt;", line 1, in &lt;module&gt;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File "&lt;stdin&gt;", line 16, in pop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__main__.StackException: Empty stack cannot be popped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6b7afdb8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6b7afdb8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6b7afdb8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6b7afdb8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b7afdb8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6b7afdb8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6b7afdb8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6b7afdb8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6bb88523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6bb88523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6b7afdb8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6b7afdb8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6b7afdb8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6b7afdb8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&lt;b&gt;Hello Amir&lt;/b&gt;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bb8852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bb8852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 in exceptions vs user defined exceptions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b7afdb8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6b7afdb8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self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__ means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6b7afdb8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6b7afdb8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append()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6b7afdb8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6b7afdb8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Exception in python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b7afdb8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b7afdb8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b7afdb8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6b7afdb8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08dc44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08dc44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6b7afdb8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6b7afdb8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object of size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</a:t>
            </a:r>
            <a:r>
              <a:rPr lang="en"/>
              <a:t>Introduction Part 2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EECS 490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07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Stack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 methods here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stack = Stack()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stack.push(5)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stack.push('a')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print(stack.pop())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07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Stack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 methods here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stack = Stack()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stack.push(5)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stack.push('a')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stack.vals = []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print(stack.pop())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07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Stack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 methods here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stack = Stack()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stack.push(5)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stack.push('a')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stack.other_vals = [] //Notice, not vals!!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stack.push(None)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print(stack.pop())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Methods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__str__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__len__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__contains__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__getitem__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__eq__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... and many more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07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__init__(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start, end):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.start = start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.end = end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__iter__(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07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__next__(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.start &gt; 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.end: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raise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StopIteration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.start += 1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.start - 1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 methods here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 = Counter(42, 56)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print(next(it))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print(next(it))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b="1"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Counter(1, 4):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rint(n)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Decorators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decorate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(func):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wrapper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(text):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return '&lt;b&gt;{0}&lt;/b&gt;'.format(func(text))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return wrapper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Decorators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@decorate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sayHello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(name):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return 'Hello {0}'.format(name)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(sayHello('Amir'))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x = 4 // y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except </a:t>
            </a:r>
            <a:r>
              <a:rPr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ZeroDivisionError </a:t>
            </a:r>
            <a:r>
              <a:rPr b="1"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as thisErr:</a:t>
            </a:r>
            <a:endParaRPr b="1">
              <a:solidFill>
                <a:srgbClr val="06287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print('Handling Exception', repr(thisErr))</a:t>
            </a:r>
            <a:endParaRPr>
              <a:solidFill>
                <a:srgbClr val="06287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1"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lse:</a:t>
            </a:r>
            <a:endParaRPr b="1">
              <a:solidFill>
                <a:srgbClr val="06287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print('I can print x\'s value:' + repr(x))</a:t>
            </a:r>
            <a:endParaRPr b="1">
              <a:solidFill>
                <a:srgbClr val="06287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inally:</a:t>
            </a:r>
            <a:endParaRPr b="1">
              <a:solidFill>
                <a:srgbClr val="06287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print("This Happens No Matter What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.")</a:t>
            </a:r>
            <a:r>
              <a:rPr b="1"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07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Stack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__init__(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.vals = []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__len__(self):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len(self.vals)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__str__(self):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'Stack object of size {0}'.format(len(self))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43150"/>
            <a:ext cx="807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Stack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 earlier methods here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push(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val):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.vals.append(val)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07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Stack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 earlier methods here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top(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if not 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.vals: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raise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StackException('Empty stack has no top')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.vals[0]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98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Stack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 earlier methods here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pop(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if not 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.vals: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raise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StackException('Empty stack cannot be popped')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last = 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.vals[-1]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.vals.pop()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last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07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StackException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(Exception):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__init__(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expression, message='Default'):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.expression = expression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.message = message</a:t>
            </a:r>
            <a:endParaRPr sz="1150">
              <a:solidFill>
                <a:srgbClr val="000000"/>
              </a:solidFill>
              <a:highlight>
                <a:srgbClr val="EEFFCC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ChildStackException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(StackException):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__init__(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expression, message='Default'):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super().__init__(expression, message)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self.isChild = True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07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6287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Stack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 methods here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stack = Stack()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stack.push(5)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stack.push('a')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print(stack)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print(len(stack))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