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89fcac5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89fcac5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8d7c0d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8d7c0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89fcac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89fcac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3: / gives float, // is int division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89fcac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89fcac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89fcac5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89fcac5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3: iteritems() changed to items()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8d7c0d15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8d7c0d15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89fcac5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89fcac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printing is different in 2 than 3, in 2, would have print set(['a', 'c']).  Also, in 3, can initialize set as x = { 1, 2, 3}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89fcac5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89fcac5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8d7c0d15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8d7c0d1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89fcac5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89fcac5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ternary expression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89fcac5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89fcac5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3: parentheses with print are no longer optional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isinstance(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89fcac5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89fcac5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89fcac5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89fcac5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3: xrange from python 2 turned into range in python 3; it is not a LIST, rather a class of "immutable iterable objects"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8d7c0d15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8d7c0d1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3: xrange from python 2 turned into range in python 3; it is not a LIST, rather a class of "immutable iterable objects"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89fcac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89fcac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have steps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89fcac5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89fcac5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89fcac5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89fcac5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3: map returns an iterator rather than a list like before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EECS 490 discussion: Python 3 and Pythonic code</a:t>
            </a:r>
            <a:endParaRPr b="1"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9/8/2016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Lists (cont.)</a:t>
            </a:r>
            <a:endParaRPr b="1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68525" y="1301500"/>
            <a:ext cx="85689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[1, 2, 3]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index, value in enumerate(x):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print(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'x['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index,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']: 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value, sep=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x[0]: 1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x[1]: 2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x[2]: 3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22"/>
          <p:cNvSpPr/>
          <p:nvPr/>
        </p:nvSpPr>
        <p:spPr>
          <a:xfrm rot="-782585">
            <a:off x="7084435" y="2238117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Variable Assignment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x, y = 5, 6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x, y = y, x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swapping variables: RHS makes a tuple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x, 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(6, 5)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x, y, z =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(i + 1) for i in range(3))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x, y, z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'HiHi'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'HiHiHi'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Strings</a:t>
            </a:r>
            <a:endParaRPr b="1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68525" y="1152475"/>
            <a:ext cx="85689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s = 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i in range(len(s) // 2):  </a:t>
            </a:r>
            <a:endParaRPr sz="205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s[i], s[len(s) - i - 1] = s[len(s) - i - 1], s[i]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'str'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object does not support item assignment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 rot="-782585">
            <a:off x="5133185" y="1697167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Strings</a:t>
            </a:r>
            <a:endParaRPr b="1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68525" y="1152475"/>
            <a:ext cx="85689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s = 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'Hello World'</a:t>
            </a:r>
            <a:endParaRPr sz="2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s = list(s)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i in range(len(s) // 2):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s[i], s[len(s) - i - 1] = s[len(s) - i - 1], s[i]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.join(s)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'dlroW olleH'</a:t>
            </a:r>
            <a:endParaRPr sz="2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Dictionaries</a:t>
            </a:r>
            <a:endParaRPr b="1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68525" y="1152475"/>
            <a:ext cx="85689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{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'hot'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'cold'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'yes'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'no'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'up'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'down'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'in'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'out'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key, value in d.items():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print(key, value)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up down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yes no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 out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hot cold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 rot="-782585">
            <a:off x="4581335" y="1665917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Dictionaries</a:t>
            </a:r>
            <a:endParaRPr b="1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68525" y="1152475"/>
            <a:ext cx="85689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s, d = 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'eecs 490'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{}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ch in s: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if ch not in d: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   d[ch] = 0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d[ch] += 1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d.get(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0)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d.get(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0)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Sets</a:t>
            </a:r>
            <a:endParaRPr b="1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68525" y="1152475"/>
            <a:ext cx="88605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s1, s2 = {'a', 'b', 'c', 'd'}, {'a', 'c', 'e'}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s1 &amp; s2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s1.intersection(s2)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{'c', 'a'}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s1 - s2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s1.difference(s2)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{'d', 'b'}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s1 | s2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s1.union(s2)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{'d', 'b', 'c', 'a', 'e'}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 rot="-782585">
            <a:off x="1952535" y="2071867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 rot="-782585">
            <a:off x="6870085" y="1305442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Sets</a:t>
            </a:r>
            <a:endParaRPr b="1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68525" y="1152475"/>
            <a:ext cx="85689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['a', 'b', 'c', 'd', 'd']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list(set(x))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remove duplicates</a:t>
            </a:r>
            <a:endParaRPr sz="205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['c', 'b', 'a', 'd']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len(x) == len(set(x))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check for duplicates</a:t>
            </a:r>
            <a:endParaRPr sz="205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Try These Out</a:t>
            </a:r>
            <a:endParaRPr b="1"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import this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from __future__ import braces </a:t>
            </a:r>
            <a:r>
              <a:rPr lang="en" sz="2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use C { } for scope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68525" y="1152475"/>
            <a:ext cx="78300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5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int </a:t>
            </a:r>
            <a:endParaRPr sz="205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3.14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float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'eecs 490'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str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True if x else False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bool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(1, 2)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tuple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{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'EECS'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[183, 280, 281]}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dict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[1, 2, 3]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list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set() </a:t>
            </a:r>
            <a:r>
              <a:rPr lang="en" sz="2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 set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(cont.)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8525" y="1152475"/>
            <a:ext cx="78300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'eecs 490'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if type(x) is int: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print(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'x is an int'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elif type(x) is str: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print(</a:t>
            </a:r>
            <a:r>
              <a:rPr lang="en" sz="2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'x is a string'</a:t>
            </a: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is a string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782585">
            <a:off x="4574235" y="2113642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68525" y="4404475"/>
            <a:ext cx="7982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Difference between Python 2 and Python 3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-779677">
            <a:off x="444135" y="4475875"/>
            <a:ext cx="288180" cy="276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Loops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68525" y="1152475"/>
            <a:ext cx="78300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primes = [2, 3, 5, 7, 11]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value in primes: </a:t>
            </a:r>
            <a:endParaRPr sz="205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value *= value   </a:t>
            </a:r>
            <a:endParaRPr sz="205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primes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[2, 3, 5, 7, 11]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Loops (cont.)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68525" y="1152475"/>
            <a:ext cx="78300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i in range(len(primes)): </a:t>
            </a:r>
            <a:endParaRPr sz="205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primes[i] *= primes[i]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primes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[4, 9, 25, 49, 121]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-782585">
            <a:off x="5122735" y="1176492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Loops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8525" y="1152475"/>
            <a:ext cx="78300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primes = [2, 3, 5, 7, 11]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for prime in primes: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if prime == 1: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    break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else: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    print('1 is not prime')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is not prime</a:t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Lists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8525" y="1152475"/>
            <a:ext cx="85689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[1, 2, 3, 4, 5]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x[-1]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x[2:4]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[3, 4]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y = x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x.append(6)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3, 4, 5, 6]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Lists (cont.)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8525" y="1270250"/>
            <a:ext cx="85689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y = x[:]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x.append(7)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2, 3, 4, 5, 6]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x[::2]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third argument specifies step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3, 5, 7]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x[::-1]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reverse the list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[7, 6, 5, 4, 3, 2, 1]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Lists (cont.)</a:t>
            </a: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68525" y="1301500"/>
            <a:ext cx="85689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[val for val in x if val % 2]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[1, 3, 5, 7]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x = map(float, x) 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Returns an iterator rather than a list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 print(*x, end='\n\n') 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*: unpack x into multiple arguments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1.0 2.0 3.0 4.0 5.0 6.0 7.0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21"/>
          <p:cNvSpPr/>
          <p:nvPr/>
        </p:nvSpPr>
        <p:spPr>
          <a:xfrm rot="-782585">
            <a:off x="3225385" y="2200242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 rot="-782585">
            <a:off x="3710960" y="2602542"/>
            <a:ext cx="239273" cy="229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