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804" r:id="rId4"/>
    <p:sldId id="782" r:id="rId5"/>
    <p:sldId id="783" r:id="rId6"/>
    <p:sldId id="784" r:id="rId7"/>
    <p:sldId id="785" r:id="rId8"/>
    <p:sldId id="786" r:id="rId9"/>
    <p:sldId id="787" r:id="rId10"/>
    <p:sldId id="788" r:id="rId11"/>
    <p:sldId id="790" r:id="rId12"/>
    <p:sldId id="791" r:id="rId13"/>
    <p:sldId id="792" r:id="rId14"/>
    <p:sldId id="793" r:id="rId15"/>
    <p:sldId id="794" r:id="rId16"/>
    <p:sldId id="795" r:id="rId17"/>
    <p:sldId id="803" r:id="rId18"/>
    <p:sldId id="796" r:id="rId19"/>
    <p:sldId id="797" r:id="rId20"/>
    <p:sldId id="798" r:id="rId21"/>
    <p:sldId id="799" r:id="rId22"/>
    <p:sldId id="800" r:id="rId23"/>
    <p:sldId id="801" r:id="rId24"/>
    <p:sldId id="802" r:id="rId25"/>
    <p:sldId id="805" r:id="rId26"/>
    <p:sldId id="80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07"/>
  </p:normalViewPr>
  <p:slideViewPr>
    <p:cSldViewPr snapToGrid="0"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cppreference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pudb.stanford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google.com/archive/mapreduce-osdi04-slides/index-auto-0007.html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ew.eecs.berkeley.edu/wiki/Dwarf_Min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25</a:t>
            </a:r>
            <a:br>
              <a:rPr lang="en-US" dirty="0" smtClean="0"/>
            </a:br>
            <a:r>
              <a:rPr lang="en-US" sz="2700" dirty="0" smtClean="0"/>
              <a:t>Parallel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threading</a:t>
            </a:r>
            <a:r>
              <a:rPr lang="en-US" dirty="0"/>
              <a:t> module contains classes that enable threads to be created and </a:t>
            </a:r>
            <a:r>
              <a:rPr lang="en-US" dirty="0" smtClean="0"/>
              <a:t>synchronized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threading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Thread,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current_thread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thread_hello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other = Thread(target=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thread_say_hello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=())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other.start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thread_say_hello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thread_say_hello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'hello from'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current_thread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().name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9717" y="5212119"/>
            <a:ext cx="286471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thread_hello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 from Thread-1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 from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MainThread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5935" y="3638244"/>
            <a:ext cx="1636807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Function that new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thread should run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541623" y="3413760"/>
            <a:ext cx="139338" cy="22448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59504" y="3930943"/>
            <a:ext cx="143808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Function arguments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51875" y="3709851"/>
            <a:ext cx="169656" cy="2210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417" y="3507615"/>
            <a:ext cx="155387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Start the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other thread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50296" y="3815235"/>
            <a:ext cx="503433" cy="155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2405" y="5489298"/>
            <a:ext cx="155387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Print output unordered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96284" y="5796918"/>
            <a:ext cx="503433" cy="155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7062248" cy="457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multiprocessing</a:t>
            </a:r>
            <a:r>
              <a:rPr lang="en-US" dirty="0" smtClean="0"/>
              <a:t> </a:t>
            </a:r>
            <a:r>
              <a:rPr lang="en-US" dirty="0"/>
              <a:t>module contains classes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enable processes </a:t>
            </a:r>
            <a:r>
              <a:rPr lang="en-US" dirty="0"/>
              <a:t>to be created and </a:t>
            </a:r>
            <a:r>
              <a:rPr lang="en-US" dirty="0" smtClean="0"/>
              <a:t>synchronized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multiprocessing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Process,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current_process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process_hello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other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Process(target=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process_say_hello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=())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other.start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process_say_hello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process_say_hello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'hello from'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current_process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9717" y="5212119"/>
            <a:ext cx="294309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process_hello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 from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Process-1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 from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MainProcess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5935" y="3638244"/>
            <a:ext cx="1636807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Function that new process should run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541623" y="3413760"/>
            <a:ext cx="139338" cy="22448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59504" y="3930943"/>
            <a:ext cx="143808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Function arguments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51875" y="3709851"/>
            <a:ext cx="169656" cy="2210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1229" y="3507615"/>
            <a:ext cx="173906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Start the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other process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50296" y="3815235"/>
            <a:ext cx="503433" cy="155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2405" y="5489298"/>
            <a:ext cx="155387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Print output unordered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96284" y="5796918"/>
            <a:ext cx="503433" cy="155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with Shared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679071" cy="479407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Shared state that is mutated and accessed concurrently by multiple threads can cause subtle </a:t>
            </a:r>
            <a:r>
              <a:rPr lang="en-US" dirty="0" smtClean="0"/>
              <a:t>bugs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threading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Thread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[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increment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counter[0] = counter[0] +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other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Thread(target=increment,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=())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other.start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increment()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other.join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'count is now'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counter[0])</a:t>
            </a:r>
          </a:p>
          <a:p>
            <a:pPr lvl="0">
              <a:spcBef>
                <a:spcPts val="2200"/>
              </a:spcBef>
            </a:pPr>
            <a:r>
              <a:rPr lang="en-US" dirty="0" smtClean="0"/>
              <a:t>What is the value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counter[0]</a:t>
            </a:r>
            <a:r>
              <a:rPr lang="en-US" dirty="0" smtClean="0"/>
              <a:t> at the end?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35388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36108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136" y="4665855"/>
            <a:ext cx="162327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Wait until the other thread completes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42415" y="5127520"/>
            <a:ext cx="38277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705196" cy="4706914"/>
          </a:xfrm>
        </p:spPr>
        <p:txBody>
          <a:bodyPr>
            <a:normAutofit/>
          </a:bodyPr>
          <a:lstStyle/>
          <a:p>
            <a:r>
              <a:rPr lang="en-US" dirty="0" smtClean="0"/>
              <a:t>Only the most basic operations are </a:t>
            </a:r>
            <a:r>
              <a:rPr lang="en-US" i="1" dirty="0" smtClean="0"/>
              <a:t>atomic</a:t>
            </a:r>
            <a:r>
              <a:rPr lang="en-US" dirty="0" smtClean="0"/>
              <a:t>, taking effect instantaneously, in </a:t>
            </a:r>
            <a:r>
              <a:rPr lang="en-US" dirty="0" err="1" smtClean="0"/>
              <a:t>CPython</a:t>
            </a:r>
            <a:r>
              <a:rPr lang="en-US" dirty="0" smtClean="0"/>
              <a:t> or any other system</a:t>
            </a:r>
          </a:p>
          <a:p>
            <a:pPr lvl="1"/>
            <a:r>
              <a:rPr lang="en-US" dirty="0" smtClean="0"/>
              <a:t>Even in a mostly sequential system like </a:t>
            </a:r>
            <a:r>
              <a:rPr lang="en-US" dirty="0" err="1" smtClean="0"/>
              <a:t>CPython</a:t>
            </a:r>
            <a:r>
              <a:rPr lang="en-US" dirty="0" smtClean="0"/>
              <a:t>, a non-atomic operation can be interrupted by another thread</a:t>
            </a:r>
          </a:p>
          <a:p>
            <a:pPr lvl="0">
              <a:spcBef>
                <a:spcPts val="1600"/>
              </a:spcBef>
            </a:pPr>
            <a:r>
              <a:rPr lang="en-US" dirty="0" smtClean="0"/>
              <a:t>The increment is actually several atomic operations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u="sng" dirty="0">
                <a:latin typeface="Consolas" charset="0"/>
                <a:ea typeface="Consolas" charset="0"/>
                <a:cs typeface="Consolas" charset="0"/>
              </a:rPr>
              <a:t>Thread 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b="1" u="sng" dirty="0">
                <a:latin typeface="Consolas" charset="0"/>
                <a:ea typeface="Consolas" charset="0"/>
                <a:cs typeface="Consolas" charset="0"/>
              </a:rPr>
              <a:t>Thread </a:t>
            </a:r>
            <a:r>
              <a:rPr lang="en-US" b="1" u="sng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counter[0]: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read counter[0]: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calculate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 + 1: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write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1 -&gt; counter[0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calculate 0 + 1: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write 1 -&gt;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counter[0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lvl="0">
              <a:spcBef>
                <a:spcPts val="1600"/>
              </a:spcBef>
            </a:pPr>
            <a:r>
              <a:rPr lang="en-US" dirty="0"/>
              <a:t>The counter </a:t>
            </a:r>
            <a:r>
              <a:rPr lang="en-US" dirty="0" smtClean="0"/>
              <a:t>can end </a:t>
            </a:r>
            <a:r>
              <a:rPr lang="en-US" dirty="0"/>
              <a:t>up with a value of 1, even though it was incremented twice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922911" cy="47853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situation where multiple threads concurrently access the same data, and at least one thread mutates it, is called a </a:t>
            </a:r>
            <a:r>
              <a:rPr lang="en-US" i="1" dirty="0"/>
              <a:t>race condition</a:t>
            </a:r>
          </a:p>
          <a:p>
            <a:r>
              <a:rPr lang="en-US" dirty="0"/>
              <a:t>Race conditions are difficult to debug, since they may only occur very rarely</a:t>
            </a:r>
          </a:p>
          <a:p>
            <a:r>
              <a:rPr lang="en-US" dirty="0"/>
              <a:t>Access to shared data in the presence of mutation must be </a:t>
            </a:r>
            <a:r>
              <a:rPr lang="en-US" i="1" dirty="0"/>
              <a:t>synchronized</a:t>
            </a:r>
            <a:r>
              <a:rPr lang="en-US" dirty="0"/>
              <a:t> in order to prevent access by other threads while a thread is mutating the data</a:t>
            </a:r>
          </a:p>
          <a:p>
            <a:r>
              <a:rPr lang="en-US" dirty="0"/>
              <a:t>Managing shared state is a key challenge in parallel computing</a:t>
            </a:r>
          </a:p>
          <a:p>
            <a:pPr lvl="1"/>
            <a:r>
              <a:rPr lang="en-US" dirty="0"/>
              <a:t>Under-synchronization doesn’t protect against race conditions and other parallel bugs</a:t>
            </a:r>
          </a:p>
          <a:p>
            <a:pPr lvl="1"/>
            <a:r>
              <a:rPr lang="en-US" dirty="0"/>
              <a:t>Over-synchronization prevents non-conflicting accesses from occurring in parallel, reducing a program’s efficiency</a:t>
            </a:r>
          </a:p>
          <a:p>
            <a:pPr lvl="1"/>
            <a:r>
              <a:rPr lang="en-US" dirty="0"/>
              <a:t>Incorrect synchronization may result in </a:t>
            </a:r>
            <a:r>
              <a:rPr lang="en-US" i="1" dirty="0"/>
              <a:t>deadlock</a:t>
            </a:r>
            <a:r>
              <a:rPr lang="en-US" dirty="0"/>
              <a:t>, where different threads indefinitely wait for each other in a circular dependency</a:t>
            </a:r>
          </a:p>
          <a:p>
            <a:r>
              <a:rPr lang="en-US" dirty="0"/>
              <a:t>We will see some basic tools for managing shared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70224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70944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5077084"/>
          </a:xfrm>
        </p:spPr>
        <p:txBody>
          <a:bodyPr>
            <a:normAutofit/>
          </a:bodyPr>
          <a:lstStyle/>
          <a:p>
            <a:r>
              <a:rPr lang="en-US" dirty="0"/>
              <a:t>Some data structures guarantee synchronization, so that their operations are </a:t>
            </a:r>
            <a:r>
              <a:rPr lang="en-US" dirty="0" smtClean="0"/>
              <a:t>atomic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queue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queue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Queue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increment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queue.get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queue.put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(count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other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Thread(target=increment,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=())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other.start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queue.put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(0)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increment()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other.join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'count is now'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queue.get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7310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8030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6034" y="2149077"/>
            <a:ext cx="175082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Synchronized FIFO queue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29646" y="2438400"/>
            <a:ext cx="496388" cy="174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26034" y="3293889"/>
            <a:ext cx="199426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Wait until an item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is available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329646" y="3583212"/>
            <a:ext cx="496388" cy="174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54233" y="4716776"/>
            <a:ext cx="137180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Add initial value of 0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957844" y="5006099"/>
            <a:ext cx="496388" cy="174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with a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774865" cy="48550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lock</a:t>
            </a:r>
            <a:r>
              <a:rPr lang="en-US" dirty="0"/>
              <a:t> ensures that only one thread at a time can hold it</a:t>
            </a:r>
          </a:p>
          <a:p>
            <a:r>
              <a:rPr lang="en-US" dirty="0" smtClean="0"/>
              <a:t>Once it is </a:t>
            </a:r>
            <a:r>
              <a:rPr lang="en-US" i="1" dirty="0" smtClean="0"/>
              <a:t>acquired</a:t>
            </a:r>
            <a:r>
              <a:rPr lang="en-US" dirty="0" smtClean="0"/>
              <a:t>, no other threads may acquire it until it is </a:t>
            </a:r>
            <a:r>
              <a:rPr lang="en-US" i="1" dirty="0" smtClean="0"/>
              <a:t>released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threading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Thread, Lock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[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counter_lock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Lock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increment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counter_lock.acquire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 = counter[0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counter[0] = count +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counter_lock.release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other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Thread(target=increment,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=())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other.start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increment()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other.join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'count is now'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counter[0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87644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88364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1498" y="3590802"/>
            <a:ext cx="301316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40182">
              <a:spcBef>
                <a:spcPts val="1800"/>
              </a:spcBef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1600" kern="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kern="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counter_lock</a:t>
            </a:r>
            <a:r>
              <a:rPr lang="en-US" sz="1600" kern="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40182"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kern="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 = counter[0]</a:t>
            </a:r>
          </a:p>
          <a:p>
            <a:pPr marL="40182"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counter[0</a:t>
            </a:r>
            <a:r>
              <a:rPr lang="en-US" sz="1600" kern="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 = count + 1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361" y="2936270"/>
            <a:ext cx="237744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 lock is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 context manager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93340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web crawler</a:t>
            </a:r>
            <a:r>
              <a:rPr lang="en-US" dirty="0"/>
              <a:t> is a program that systematically browses the Internet</a:t>
            </a:r>
          </a:p>
          <a:p>
            <a:r>
              <a:rPr lang="en-US" dirty="0"/>
              <a:t>For example, we might write a web crawler that validates links on a website, recursively checking all links hosted by the same site</a:t>
            </a:r>
          </a:p>
          <a:p>
            <a:r>
              <a:rPr lang="en-US" dirty="0"/>
              <a:t>A parallel crawler may use the following data structures:</a:t>
            </a:r>
          </a:p>
          <a:p>
            <a:pPr lvl="1"/>
            <a:r>
              <a:rPr lang="en-US" dirty="0"/>
              <a:t>A queue of URLs that need processing</a:t>
            </a:r>
          </a:p>
          <a:p>
            <a:pPr lvl="1"/>
            <a:r>
              <a:rPr lang="en-US" dirty="0"/>
              <a:t>A set of URLs that have already been seen, to avoid repeating work and getting stuck in a circular sequence of links</a:t>
            </a:r>
          </a:p>
          <a:p>
            <a:r>
              <a:rPr lang="en-US" dirty="0" smtClean="0"/>
              <a:t>The </a:t>
            </a:r>
            <a:r>
              <a:rPr lang="en-US" dirty="0"/>
              <a:t>synchronized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dirty="0"/>
              <a:t> class can be used for the URL queue</a:t>
            </a:r>
          </a:p>
          <a:p>
            <a:r>
              <a:rPr lang="en-US" dirty="0"/>
              <a:t>There is no synchronized set in the Python library, so we must provide our own synchronization using a lock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7893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7965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Crawler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85362"/>
          </a:xfrm>
        </p:spPr>
        <p:txBody>
          <a:bodyPr>
            <a:normAutofit/>
          </a:bodyPr>
          <a:lstStyle/>
          <a:p>
            <a:r>
              <a:rPr lang="en-US" dirty="0" smtClean="0"/>
              <a:t>URL coordination code: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put_url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"""Queue the given URL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."""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queue.put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get_url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"""Retrieve a URL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."""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queue.get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already_seen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"""Check if a URL has already been seen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."""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seen_lock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seen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seen.add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2668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2740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5 due Tue 12/12 at 8pm</a:t>
            </a:r>
          </a:p>
          <a:p>
            <a:endParaRPr lang="en-US" sz="2000" dirty="0"/>
          </a:p>
          <a:p>
            <a:r>
              <a:rPr lang="en-US" sz="2000" dirty="0" smtClean="0"/>
              <a:t>Final survey due Thu 12/14 at 8pm</a:t>
            </a:r>
          </a:p>
          <a:p>
            <a:endParaRPr lang="en-US" sz="2000" dirty="0"/>
          </a:p>
          <a:p>
            <a:r>
              <a:rPr lang="en-US" sz="2000" dirty="0" smtClean="0"/>
              <a:t>Office </a:t>
            </a:r>
            <a:r>
              <a:rPr lang="en-US" sz="2000" dirty="0"/>
              <a:t>hours </a:t>
            </a:r>
            <a:r>
              <a:rPr lang="en-US" sz="2000" dirty="0" smtClean="0"/>
              <a:t>in discussion this week, in the discussion rooms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 </a:t>
            </a:r>
            <a:r>
              <a:rPr lang="en-US" sz="2000" dirty="0" smtClean="0"/>
              <a:t>lecture on Tue 12/12</a:t>
            </a:r>
          </a:p>
          <a:p>
            <a:pPr lvl="1"/>
            <a:r>
              <a:rPr lang="en-US" sz="1800" dirty="0" smtClean="0"/>
              <a:t>Office hours instead, in 2632 BBB</a:t>
            </a:r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Particle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particles all interact with each other (e.g. short range repulsive force)</a:t>
            </a:r>
          </a:p>
          <a:p>
            <a:r>
              <a:rPr lang="en-US" dirty="0"/>
              <a:t>The set of particles is divided among all </a:t>
            </a:r>
            <a:r>
              <a:rPr lang="en-US" dirty="0" smtClean="0"/>
              <a:t>threads or processes</a:t>
            </a:r>
            <a:endParaRPr lang="en-US" dirty="0"/>
          </a:p>
          <a:p>
            <a:r>
              <a:rPr lang="en-US" dirty="0"/>
              <a:t>Forces are computed from particles’ positions</a:t>
            </a:r>
          </a:p>
          <a:p>
            <a:pPr lvl="1"/>
            <a:r>
              <a:rPr lang="en-US" dirty="0"/>
              <a:t>Their positions constitute shared data</a:t>
            </a:r>
          </a:p>
          <a:p>
            <a:r>
              <a:rPr lang="en-US" dirty="0"/>
              <a:t>The simulation is discretized into </a:t>
            </a:r>
            <a:r>
              <a:rPr lang="en-US" dirty="0" err="1" smtClean="0"/>
              <a:t>timesteps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713" y="6439894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7508" y="6440614"/>
            <a:ext cx="5817325" cy="365125"/>
          </a:xfrm>
        </p:spPr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particle.uc</a:t>
            </a:r>
            <a:r>
              <a:rPr lang="en-US" dirty="0" smtClean="0"/>
              <a:t> in Projects 2 and 3 for the sequential </a:t>
            </a:r>
            <a:r>
              <a:rPr lang="en-US" dirty="0" err="1" smtClean="0"/>
              <a:t>uC</a:t>
            </a:r>
            <a:r>
              <a:rPr lang="en-US" dirty="0" smtClean="0"/>
              <a:t> version.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401962" y="4065575"/>
            <a:ext cx="3260095" cy="2248141"/>
            <a:chOff x="2687859" y="1440574"/>
            <a:chExt cx="3473607" cy="2326819"/>
          </a:xfrm>
        </p:grpSpPr>
        <p:sp>
          <p:nvSpPr>
            <p:cNvPr id="7" name="Oval 6"/>
            <p:cNvSpPr/>
            <p:nvPr/>
          </p:nvSpPr>
          <p:spPr bwMode="auto">
            <a:xfrm>
              <a:off x="4672707" y="1925473"/>
              <a:ext cx="273269" cy="252248"/>
            </a:xfrm>
            <a:prstGeom prst="ellipse">
              <a:avLst/>
            </a:prstGeom>
            <a:solidFill>
              <a:srgbClr val="C00000"/>
            </a:solidFill>
            <a:ln w="25400" cap="flat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47391" y="1692822"/>
              <a:ext cx="723900" cy="717550"/>
              <a:chOff x="4447391" y="1692822"/>
              <a:chExt cx="723900" cy="717550"/>
            </a:xfrm>
          </p:grpSpPr>
          <p:cxnSp>
            <p:nvCxnSpPr>
              <p:cNvPr id="9" name="Straight Arrow Connector 8"/>
              <p:cNvCxnSpPr>
                <a:stCxn id="9" idx="4"/>
                <a:endCxn id="12" idx="4"/>
              </p:cNvCxnSpPr>
              <p:nvPr/>
            </p:nvCxnSpPr>
            <p:spPr bwMode="auto">
              <a:xfrm flipH="1">
                <a:off x="4809341" y="2177721"/>
                <a:ext cx="1" cy="2326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" name="Oval 9"/>
              <p:cNvSpPr/>
              <p:nvPr/>
            </p:nvSpPr>
            <p:spPr bwMode="auto">
              <a:xfrm>
                <a:off x="4447391" y="1692822"/>
                <a:ext cx="723900" cy="717550"/>
              </a:xfrm>
              <a:prstGeom prst="ellipse">
                <a:avLst/>
              </a:prstGeom>
              <a:noFill/>
              <a:ln w="25400" cap="flat">
                <a:noFill/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9" idx="5"/>
                <a:endCxn id="12" idx="5"/>
              </p:cNvCxnSpPr>
              <p:nvPr/>
            </p:nvCxnSpPr>
            <p:spPr bwMode="auto">
              <a:xfrm>
                <a:off x="4905957" y="2140780"/>
                <a:ext cx="159321" cy="1645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>
                <a:stCxn id="9" idx="6"/>
                <a:endCxn id="12" idx="6"/>
              </p:cNvCxnSpPr>
              <p:nvPr/>
            </p:nvCxnSpPr>
            <p:spPr bwMode="auto">
              <a:xfrm>
                <a:off x="4945976" y="2051597"/>
                <a:ext cx="22531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" name="Straight Arrow Connector 12"/>
              <p:cNvCxnSpPr>
                <a:stCxn id="9" idx="7"/>
                <a:endCxn id="12" idx="7"/>
              </p:cNvCxnSpPr>
              <p:nvPr/>
            </p:nvCxnSpPr>
            <p:spPr bwMode="auto">
              <a:xfrm flipV="1">
                <a:off x="4905957" y="1797905"/>
                <a:ext cx="159321" cy="1645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" name="Straight Arrow Connector 13"/>
              <p:cNvCxnSpPr>
                <a:stCxn id="9" idx="0"/>
                <a:endCxn id="12" idx="0"/>
              </p:cNvCxnSpPr>
              <p:nvPr/>
            </p:nvCxnSpPr>
            <p:spPr bwMode="auto">
              <a:xfrm flipH="1" flipV="1">
                <a:off x="4809341" y="1692822"/>
                <a:ext cx="1" cy="2326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Straight Arrow Connector 14"/>
              <p:cNvCxnSpPr>
                <a:stCxn id="9" idx="1"/>
                <a:endCxn id="12" idx="1"/>
              </p:cNvCxnSpPr>
              <p:nvPr/>
            </p:nvCxnSpPr>
            <p:spPr bwMode="auto">
              <a:xfrm flipH="1" flipV="1">
                <a:off x="4553404" y="1797905"/>
                <a:ext cx="159322" cy="1645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" name="Straight Arrow Connector 15"/>
              <p:cNvCxnSpPr>
                <a:stCxn id="9" idx="2"/>
                <a:endCxn id="12" idx="2"/>
              </p:cNvCxnSpPr>
              <p:nvPr/>
            </p:nvCxnSpPr>
            <p:spPr bwMode="auto">
              <a:xfrm flipH="1">
                <a:off x="4447391" y="2051597"/>
                <a:ext cx="22531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" name="Straight Arrow Connector 16"/>
              <p:cNvCxnSpPr>
                <a:stCxn id="9" idx="3"/>
                <a:endCxn id="12" idx="3"/>
              </p:cNvCxnSpPr>
              <p:nvPr/>
            </p:nvCxnSpPr>
            <p:spPr bwMode="auto">
              <a:xfrm flipH="1">
                <a:off x="4553404" y="2140780"/>
                <a:ext cx="159322" cy="1645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8" name="Oval 17"/>
            <p:cNvSpPr/>
            <p:nvPr/>
          </p:nvSpPr>
          <p:spPr bwMode="auto">
            <a:xfrm>
              <a:off x="2976894" y="1440574"/>
              <a:ext cx="273269" cy="252248"/>
            </a:xfrm>
            <a:prstGeom prst="ellipse">
              <a:avLst/>
            </a:prstGeom>
            <a:solidFill>
              <a:srgbClr val="C00000"/>
            </a:solidFill>
            <a:ln w="25400" cap="flat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079225" y="3383894"/>
              <a:ext cx="273269" cy="252248"/>
            </a:xfrm>
            <a:prstGeom prst="ellipse">
              <a:avLst/>
            </a:prstGeom>
            <a:solidFill>
              <a:srgbClr val="C00000"/>
            </a:solidFill>
            <a:ln w="25400" cap="flat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698200" y="2096910"/>
              <a:ext cx="273269" cy="252248"/>
            </a:xfrm>
            <a:prstGeom prst="ellipse">
              <a:avLst/>
            </a:prstGeom>
            <a:solidFill>
              <a:srgbClr val="7030A0"/>
            </a:solidFill>
            <a:ln w="25400" cap="flat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985617" y="3316670"/>
              <a:ext cx="273269" cy="252248"/>
            </a:xfrm>
            <a:prstGeom prst="ellipse">
              <a:avLst/>
            </a:prstGeom>
            <a:solidFill>
              <a:srgbClr val="7030A0"/>
            </a:solidFill>
            <a:ln w="25400" cap="flat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794724" y="2596247"/>
              <a:ext cx="273269" cy="252248"/>
            </a:xfrm>
            <a:prstGeom prst="ellipse">
              <a:avLst/>
            </a:prstGeom>
            <a:solidFill>
              <a:srgbClr val="7030A0"/>
            </a:solidFill>
            <a:ln w="25400" cap="flat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258886" y="2305289"/>
              <a:ext cx="273269" cy="252248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834834" y="2827939"/>
              <a:ext cx="273269" cy="252248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733086" y="3365281"/>
              <a:ext cx="273269" cy="252248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856728" y="1671781"/>
              <a:ext cx="273269" cy="252248"/>
            </a:xfrm>
            <a:prstGeom prst="ellipse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687859" y="2827939"/>
              <a:ext cx="273269" cy="252248"/>
            </a:xfrm>
            <a:prstGeom prst="ellipse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286780" y="3316670"/>
              <a:ext cx="273269" cy="252248"/>
            </a:xfrm>
            <a:prstGeom prst="ellipse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3690195" y="2174306"/>
              <a:ext cx="2471271" cy="1593087"/>
            </a:xfrm>
            <a:custGeom>
              <a:avLst/>
              <a:gdLst>
                <a:gd name="connsiteX0" fmla="*/ 210580 w 2648980"/>
                <a:gd name="connsiteY0" fmla="*/ 483476 h 1555531"/>
                <a:gd name="connsiteX1" fmla="*/ 210580 w 2648980"/>
                <a:gd name="connsiteY1" fmla="*/ 483476 h 1555531"/>
                <a:gd name="connsiteX2" fmla="*/ 946304 w 2648980"/>
                <a:gd name="connsiteY2" fmla="*/ 430924 h 1555531"/>
                <a:gd name="connsiteX3" fmla="*/ 1219573 w 2648980"/>
                <a:gd name="connsiteY3" fmla="*/ 367862 h 1555531"/>
                <a:gd name="connsiteX4" fmla="*/ 1303656 w 2648980"/>
                <a:gd name="connsiteY4" fmla="*/ 357352 h 1555531"/>
                <a:gd name="connsiteX5" fmla="*/ 1503353 w 2648980"/>
                <a:gd name="connsiteY5" fmla="*/ 262759 h 1555531"/>
                <a:gd name="connsiteX6" fmla="*/ 1618967 w 2648980"/>
                <a:gd name="connsiteY6" fmla="*/ 220717 h 1555531"/>
                <a:gd name="connsiteX7" fmla="*/ 1797642 w 2648980"/>
                <a:gd name="connsiteY7" fmla="*/ 126124 h 1555531"/>
                <a:gd name="connsiteX8" fmla="*/ 1892236 w 2648980"/>
                <a:gd name="connsiteY8" fmla="*/ 31531 h 1555531"/>
                <a:gd name="connsiteX9" fmla="*/ 1955298 w 2648980"/>
                <a:gd name="connsiteY9" fmla="*/ 0 h 1555531"/>
                <a:gd name="connsiteX10" fmla="*/ 2165504 w 2648980"/>
                <a:gd name="connsiteY10" fmla="*/ 10510 h 1555531"/>
                <a:gd name="connsiteX11" fmla="*/ 2207546 w 2648980"/>
                <a:gd name="connsiteY11" fmla="*/ 42041 h 1555531"/>
                <a:gd name="connsiteX12" fmla="*/ 2228567 w 2648980"/>
                <a:gd name="connsiteY12" fmla="*/ 147145 h 1555531"/>
                <a:gd name="connsiteX13" fmla="*/ 2207546 w 2648980"/>
                <a:gd name="connsiteY13" fmla="*/ 378372 h 1555531"/>
                <a:gd name="connsiteX14" fmla="*/ 2133973 w 2648980"/>
                <a:gd name="connsiteY14" fmla="*/ 557048 h 1555531"/>
                <a:gd name="connsiteX15" fmla="*/ 2186525 w 2648980"/>
                <a:gd name="connsiteY15" fmla="*/ 725214 h 1555531"/>
                <a:gd name="connsiteX16" fmla="*/ 2333670 w 2648980"/>
                <a:gd name="connsiteY16" fmla="*/ 861848 h 1555531"/>
                <a:gd name="connsiteX17" fmla="*/ 2501836 w 2648980"/>
                <a:gd name="connsiteY17" fmla="*/ 987972 h 1555531"/>
                <a:gd name="connsiteX18" fmla="*/ 2575408 w 2648980"/>
                <a:gd name="connsiteY18" fmla="*/ 1135117 h 1555531"/>
                <a:gd name="connsiteX19" fmla="*/ 2648980 w 2648980"/>
                <a:gd name="connsiteY19" fmla="*/ 1303283 h 1555531"/>
                <a:gd name="connsiteX20" fmla="*/ 2543877 w 2648980"/>
                <a:gd name="connsiteY20" fmla="*/ 1513490 h 1555531"/>
                <a:gd name="connsiteX21" fmla="*/ 2333670 w 2648980"/>
                <a:gd name="connsiteY21" fmla="*/ 1555531 h 1555531"/>
                <a:gd name="connsiteX22" fmla="*/ 2144484 w 2648980"/>
                <a:gd name="connsiteY22" fmla="*/ 1513490 h 1555531"/>
                <a:gd name="connsiteX23" fmla="*/ 2081422 w 2648980"/>
                <a:gd name="connsiteY23" fmla="*/ 1429407 h 1555531"/>
                <a:gd name="connsiteX24" fmla="*/ 1986829 w 2648980"/>
                <a:gd name="connsiteY24" fmla="*/ 1229710 h 1555531"/>
                <a:gd name="connsiteX25" fmla="*/ 1913256 w 2648980"/>
                <a:gd name="connsiteY25" fmla="*/ 1051035 h 1555531"/>
                <a:gd name="connsiteX26" fmla="*/ 1734580 w 2648980"/>
                <a:gd name="connsiteY26" fmla="*/ 945931 h 1555531"/>
                <a:gd name="connsiteX27" fmla="*/ 1639987 w 2648980"/>
                <a:gd name="connsiteY27" fmla="*/ 924910 h 1555531"/>
                <a:gd name="connsiteX28" fmla="*/ 767629 w 2648980"/>
                <a:gd name="connsiteY28" fmla="*/ 935421 h 1555531"/>
                <a:gd name="connsiteX29" fmla="*/ 567932 w 2648980"/>
                <a:gd name="connsiteY29" fmla="*/ 956441 h 1555531"/>
                <a:gd name="connsiteX30" fmla="*/ 441808 w 2648980"/>
                <a:gd name="connsiteY30" fmla="*/ 966952 h 1555531"/>
                <a:gd name="connsiteX31" fmla="*/ 179049 w 2648980"/>
                <a:gd name="connsiteY31" fmla="*/ 945931 h 1555531"/>
                <a:gd name="connsiteX32" fmla="*/ 21394 w 2648980"/>
                <a:gd name="connsiteY32" fmla="*/ 767255 h 1555531"/>
                <a:gd name="connsiteX33" fmla="*/ 373 w 2648980"/>
                <a:gd name="connsiteY33" fmla="*/ 683172 h 1555531"/>
                <a:gd name="connsiteX34" fmla="*/ 52925 w 2648980"/>
                <a:gd name="connsiteY34" fmla="*/ 515007 h 1555531"/>
                <a:gd name="connsiteX35" fmla="*/ 94967 w 2648980"/>
                <a:gd name="connsiteY35" fmla="*/ 493986 h 1555531"/>
                <a:gd name="connsiteX36" fmla="*/ 126498 w 2648980"/>
                <a:gd name="connsiteY36" fmla="*/ 472966 h 1555531"/>
                <a:gd name="connsiteX37" fmla="*/ 200070 w 2648980"/>
                <a:gd name="connsiteY37" fmla="*/ 462455 h 1555531"/>
                <a:gd name="connsiteX38" fmla="*/ 210580 w 2648980"/>
                <a:gd name="connsiteY38" fmla="*/ 483476 h 1555531"/>
                <a:gd name="connsiteX0" fmla="*/ 210580 w 2648980"/>
                <a:gd name="connsiteY0" fmla="*/ 483476 h 1555531"/>
                <a:gd name="connsiteX1" fmla="*/ 210580 w 2648980"/>
                <a:gd name="connsiteY1" fmla="*/ 483476 h 1555531"/>
                <a:gd name="connsiteX2" fmla="*/ 946304 w 2648980"/>
                <a:gd name="connsiteY2" fmla="*/ 430924 h 1555531"/>
                <a:gd name="connsiteX3" fmla="*/ 1219573 w 2648980"/>
                <a:gd name="connsiteY3" fmla="*/ 367862 h 1555531"/>
                <a:gd name="connsiteX4" fmla="*/ 1303656 w 2648980"/>
                <a:gd name="connsiteY4" fmla="*/ 357352 h 1555531"/>
                <a:gd name="connsiteX5" fmla="*/ 1503353 w 2648980"/>
                <a:gd name="connsiteY5" fmla="*/ 262759 h 1555531"/>
                <a:gd name="connsiteX6" fmla="*/ 1618967 w 2648980"/>
                <a:gd name="connsiteY6" fmla="*/ 220717 h 1555531"/>
                <a:gd name="connsiteX7" fmla="*/ 1797642 w 2648980"/>
                <a:gd name="connsiteY7" fmla="*/ 126124 h 1555531"/>
                <a:gd name="connsiteX8" fmla="*/ 1892236 w 2648980"/>
                <a:gd name="connsiteY8" fmla="*/ 31531 h 1555531"/>
                <a:gd name="connsiteX9" fmla="*/ 1955298 w 2648980"/>
                <a:gd name="connsiteY9" fmla="*/ 0 h 1555531"/>
                <a:gd name="connsiteX10" fmla="*/ 2165504 w 2648980"/>
                <a:gd name="connsiteY10" fmla="*/ 10510 h 1555531"/>
                <a:gd name="connsiteX11" fmla="*/ 2207546 w 2648980"/>
                <a:gd name="connsiteY11" fmla="*/ 42041 h 1555531"/>
                <a:gd name="connsiteX12" fmla="*/ 2228567 w 2648980"/>
                <a:gd name="connsiteY12" fmla="*/ 147145 h 1555531"/>
                <a:gd name="connsiteX13" fmla="*/ 2207546 w 2648980"/>
                <a:gd name="connsiteY13" fmla="*/ 378372 h 1555531"/>
                <a:gd name="connsiteX14" fmla="*/ 2133973 w 2648980"/>
                <a:gd name="connsiteY14" fmla="*/ 557048 h 1555531"/>
                <a:gd name="connsiteX15" fmla="*/ 2186525 w 2648980"/>
                <a:gd name="connsiteY15" fmla="*/ 725214 h 1555531"/>
                <a:gd name="connsiteX16" fmla="*/ 2333670 w 2648980"/>
                <a:gd name="connsiteY16" fmla="*/ 861848 h 1555531"/>
                <a:gd name="connsiteX17" fmla="*/ 2501836 w 2648980"/>
                <a:gd name="connsiteY17" fmla="*/ 987972 h 1555531"/>
                <a:gd name="connsiteX18" fmla="*/ 2575408 w 2648980"/>
                <a:gd name="connsiteY18" fmla="*/ 1135117 h 1555531"/>
                <a:gd name="connsiteX19" fmla="*/ 2648980 w 2648980"/>
                <a:gd name="connsiteY19" fmla="*/ 1303283 h 1555531"/>
                <a:gd name="connsiteX20" fmla="*/ 2543877 w 2648980"/>
                <a:gd name="connsiteY20" fmla="*/ 1513490 h 1555531"/>
                <a:gd name="connsiteX21" fmla="*/ 2333670 w 2648980"/>
                <a:gd name="connsiteY21" fmla="*/ 1555531 h 1555531"/>
                <a:gd name="connsiteX22" fmla="*/ 2144484 w 2648980"/>
                <a:gd name="connsiteY22" fmla="*/ 1513490 h 1555531"/>
                <a:gd name="connsiteX23" fmla="*/ 2081422 w 2648980"/>
                <a:gd name="connsiteY23" fmla="*/ 1429407 h 1555531"/>
                <a:gd name="connsiteX24" fmla="*/ 1986829 w 2648980"/>
                <a:gd name="connsiteY24" fmla="*/ 1229710 h 1555531"/>
                <a:gd name="connsiteX25" fmla="*/ 1913256 w 2648980"/>
                <a:gd name="connsiteY25" fmla="*/ 1051035 h 1555531"/>
                <a:gd name="connsiteX26" fmla="*/ 1734580 w 2648980"/>
                <a:gd name="connsiteY26" fmla="*/ 945931 h 1555531"/>
                <a:gd name="connsiteX27" fmla="*/ 1639987 w 2648980"/>
                <a:gd name="connsiteY27" fmla="*/ 924910 h 1555531"/>
                <a:gd name="connsiteX28" fmla="*/ 767629 w 2648980"/>
                <a:gd name="connsiteY28" fmla="*/ 935421 h 1555531"/>
                <a:gd name="connsiteX29" fmla="*/ 567932 w 2648980"/>
                <a:gd name="connsiteY29" fmla="*/ 956441 h 1555531"/>
                <a:gd name="connsiteX30" fmla="*/ 441808 w 2648980"/>
                <a:gd name="connsiteY30" fmla="*/ 966952 h 1555531"/>
                <a:gd name="connsiteX31" fmla="*/ 179049 w 2648980"/>
                <a:gd name="connsiteY31" fmla="*/ 945931 h 1555531"/>
                <a:gd name="connsiteX32" fmla="*/ 21394 w 2648980"/>
                <a:gd name="connsiteY32" fmla="*/ 767255 h 1555531"/>
                <a:gd name="connsiteX33" fmla="*/ 373 w 2648980"/>
                <a:gd name="connsiteY33" fmla="*/ 683172 h 1555531"/>
                <a:gd name="connsiteX34" fmla="*/ 52925 w 2648980"/>
                <a:gd name="connsiteY34" fmla="*/ 515007 h 1555531"/>
                <a:gd name="connsiteX35" fmla="*/ 94967 w 2648980"/>
                <a:gd name="connsiteY35" fmla="*/ 493986 h 1555531"/>
                <a:gd name="connsiteX36" fmla="*/ 200070 w 2648980"/>
                <a:gd name="connsiteY36" fmla="*/ 462455 h 1555531"/>
                <a:gd name="connsiteX37" fmla="*/ 210580 w 2648980"/>
                <a:gd name="connsiteY37" fmla="*/ 483476 h 1555531"/>
                <a:gd name="connsiteX0" fmla="*/ 210560 w 2648960"/>
                <a:gd name="connsiteY0" fmla="*/ 483476 h 1555531"/>
                <a:gd name="connsiteX1" fmla="*/ 210560 w 2648960"/>
                <a:gd name="connsiteY1" fmla="*/ 483476 h 1555531"/>
                <a:gd name="connsiteX2" fmla="*/ 946284 w 2648960"/>
                <a:gd name="connsiteY2" fmla="*/ 430924 h 1555531"/>
                <a:gd name="connsiteX3" fmla="*/ 1219553 w 2648960"/>
                <a:gd name="connsiteY3" fmla="*/ 367862 h 1555531"/>
                <a:gd name="connsiteX4" fmla="*/ 1303636 w 2648960"/>
                <a:gd name="connsiteY4" fmla="*/ 357352 h 1555531"/>
                <a:gd name="connsiteX5" fmla="*/ 1503333 w 2648960"/>
                <a:gd name="connsiteY5" fmla="*/ 262759 h 1555531"/>
                <a:gd name="connsiteX6" fmla="*/ 1618947 w 2648960"/>
                <a:gd name="connsiteY6" fmla="*/ 220717 h 1555531"/>
                <a:gd name="connsiteX7" fmla="*/ 1797622 w 2648960"/>
                <a:gd name="connsiteY7" fmla="*/ 126124 h 1555531"/>
                <a:gd name="connsiteX8" fmla="*/ 1892216 w 2648960"/>
                <a:gd name="connsiteY8" fmla="*/ 31531 h 1555531"/>
                <a:gd name="connsiteX9" fmla="*/ 1955278 w 2648960"/>
                <a:gd name="connsiteY9" fmla="*/ 0 h 1555531"/>
                <a:gd name="connsiteX10" fmla="*/ 2165484 w 2648960"/>
                <a:gd name="connsiteY10" fmla="*/ 10510 h 1555531"/>
                <a:gd name="connsiteX11" fmla="*/ 2207526 w 2648960"/>
                <a:gd name="connsiteY11" fmla="*/ 42041 h 1555531"/>
                <a:gd name="connsiteX12" fmla="*/ 2228547 w 2648960"/>
                <a:gd name="connsiteY12" fmla="*/ 147145 h 1555531"/>
                <a:gd name="connsiteX13" fmla="*/ 2207526 w 2648960"/>
                <a:gd name="connsiteY13" fmla="*/ 378372 h 1555531"/>
                <a:gd name="connsiteX14" fmla="*/ 2133953 w 2648960"/>
                <a:gd name="connsiteY14" fmla="*/ 557048 h 1555531"/>
                <a:gd name="connsiteX15" fmla="*/ 2186505 w 2648960"/>
                <a:gd name="connsiteY15" fmla="*/ 725214 h 1555531"/>
                <a:gd name="connsiteX16" fmla="*/ 2333650 w 2648960"/>
                <a:gd name="connsiteY16" fmla="*/ 861848 h 1555531"/>
                <a:gd name="connsiteX17" fmla="*/ 2501816 w 2648960"/>
                <a:gd name="connsiteY17" fmla="*/ 987972 h 1555531"/>
                <a:gd name="connsiteX18" fmla="*/ 2575388 w 2648960"/>
                <a:gd name="connsiteY18" fmla="*/ 1135117 h 1555531"/>
                <a:gd name="connsiteX19" fmla="*/ 2648960 w 2648960"/>
                <a:gd name="connsiteY19" fmla="*/ 1303283 h 1555531"/>
                <a:gd name="connsiteX20" fmla="*/ 2543857 w 2648960"/>
                <a:gd name="connsiteY20" fmla="*/ 1513490 h 1555531"/>
                <a:gd name="connsiteX21" fmla="*/ 2333650 w 2648960"/>
                <a:gd name="connsiteY21" fmla="*/ 1555531 h 1555531"/>
                <a:gd name="connsiteX22" fmla="*/ 2144464 w 2648960"/>
                <a:gd name="connsiteY22" fmla="*/ 1513490 h 1555531"/>
                <a:gd name="connsiteX23" fmla="*/ 2081402 w 2648960"/>
                <a:gd name="connsiteY23" fmla="*/ 1429407 h 1555531"/>
                <a:gd name="connsiteX24" fmla="*/ 1986809 w 2648960"/>
                <a:gd name="connsiteY24" fmla="*/ 1229710 h 1555531"/>
                <a:gd name="connsiteX25" fmla="*/ 1913236 w 2648960"/>
                <a:gd name="connsiteY25" fmla="*/ 1051035 h 1555531"/>
                <a:gd name="connsiteX26" fmla="*/ 1734560 w 2648960"/>
                <a:gd name="connsiteY26" fmla="*/ 945931 h 1555531"/>
                <a:gd name="connsiteX27" fmla="*/ 1639967 w 2648960"/>
                <a:gd name="connsiteY27" fmla="*/ 924910 h 1555531"/>
                <a:gd name="connsiteX28" fmla="*/ 767609 w 2648960"/>
                <a:gd name="connsiteY28" fmla="*/ 935421 h 1555531"/>
                <a:gd name="connsiteX29" fmla="*/ 567912 w 2648960"/>
                <a:gd name="connsiteY29" fmla="*/ 956441 h 1555531"/>
                <a:gd name="connsiteX30" fmla="*/ 441788 w 2648960"/>
                <a:gd name="connsiteY30" fmla="*/ 966952 h 1555531"/>
                <a:gd name="connsiteX31" fmla="*/ 179029 w 2648960"/>
                <a:gd name="connsiteY31" fmla="*/ 945931 h 1555531"/>
                <a:gd name="connsiteX32" fmla="*/ 21374 w 2648960"/>
                <a:gd name="connsiteY32" fmla="*/ 767255 h 1555531"/>
                <a:gd name="connsiteX33" fmla="*/ 353 w 2648960"/>
                <a:gd name="connsiteY33" fmla="*/ 683172 h 1555531"/>
                <a:gd name="connsiteX34" fmla="*/ 52905 w 2648960"/>
                <a:gd name="connsiteY34" fmla="*/ 515007 h 1555531"/>
                <a:gd name="connsiteX35" fmla="*/ 200050 w 2648960"/>
                <a:gd name="connsiteY35" fmla="*/ 462455 h 1555531"/>
                <a:gd name="connsiteX36" fmla="*/ 210560 w 2648960"/>
                <a:gd name="connsiteY36" fmla="*/ 483476 h 1555531"/>
                <a:gd name="connsiteX0" fmla="*/ 210583 w 2648983"/>
                <a:gd name="connsiteY0" fmla="*/ 483476 h 1555531"/>
                <a:gd name="connsiteX1" fmla="*/ 210583 w 2648983"/>
                <a:gd name="connsiteY1" fmla="*/ 483476 h 1555531"/>
                <a:gd name="connsiteX2" fmla="*/ 946307 w 2648983"/>
                <a:gd name="connsiteY2" fmla="*/ 430924 h 1555531"/>
                <a:gd name="connsiteX3" fmla="*/ 1219576 w 2648983"/>
                <a:gd name="connsiteY3" fmla="*/ 367862 h 1555531"/>
                <a:gd name="connsiteX4" fmla="*/ 1303659 w 2648983"/>
                <a:gd name="connsiteY4" fmla="*/ 357352 h 1555531"/>
                <a:gd name="connsiteX5" fmla="*/ 1503356 w 2648983"/>
                <a:gd name="connsiteY5" fmla="*/ 262759 h 1555531"/>
                <a:gd name="connsiteX6" fmla="*/ 1618970 w 2648983"/>
                <a:gd name="connsiteY6" fmla="*/ 220717 h 1555531"/>
                <a:gd name="connsiteX7" fmla="*/ 1797645 w 2648983"/>
                <a:gd name="connsiteY7" fmla="*/ 126124 h 1555531"/>
                <a:gd name="connsiteX8" fmla="*/ 1892239 w 2648983"/>
                <a:gd name="connsiteY8" fmla="*/ 31531 h 1555531"/>
                <a:gd name="connsiteX9" fmla="*/ 1955301 w 2648983"/>
                <a:gd name="connsiteY9" fmla="*/ 0 h 1555531"/>
                <a:gd name="connsiteX10" fmla="*/ 2165507 w 2648983"/>
                <a:gd name="connsiteY10" fmla="*/ 10510 h 1555531"/>
                <a:gd name="connsiteX11" fmla="*/ 2207549 w 2648983"/>
                <a:gd name="connsiteY11" fmla="*/ 42041 h 1555531"/>
                <a:gd name="connsiteX12" fmla="*/ 2228570 w 2648983"/>
                <a:gd name="connsiteY12" fmla="*/ 147145 h 1555531"/>
                <a:gd name="connsiteX13" fmla="*/ 2207549 w 2648983"/>
                <a:gd name="connsiteY13" fmla="*/ 378372 h 1555531"/>
                <a:gd name="connsiteX14" fmla="*/ 2133976 w 2648983"/>
                <a:gd name="connsiteY14" fmla="*/ 557048 h 1555531"/>
                <a:gd name="connsiteX15" fmla="*/ 2186528 w 2648983"/>
                <a:gd name="connsiteY15" fmla="*/ 725214 h 1555531"/>
                <a:gd name="connsiteX16" fmla="*/ 2333673 w 2648983"/>
                <a:gd name="connsiteY16" fmla="*/ 861848 h 1555531"/>
                <a:gd name="connsiteX17" fmla="*/ 2501839 w 2648983"/>
                <a:gd name="connsiteY17" fmla="*/ 987972 h 1555531"/>
                <a:gd name="connsiteX18" fmla="*/ 2575411 w 2648983"/>
                <a:gd name="connsiteY18" fmla="*/ 1135117 h 1555531"/>
                <a:gd name="connsiteX19" fmla="*/ 2648983 w 2648983"/>
                <a:gd name="connsiteY19" fmla="*/ 1303283 h 1555531"/>
                <a:gd name="connsiteX20" fmla="*/ 2543880 w 2648983"/>
                <a:gd name="connsiteY20" fmla="*/ 1513490 h 1555531"/>
                <a:gd name="connsiteX21" fmla="*/ 2333673 w 2648983"/>
                <a:gd name="connsiteY21" fmla="*/ 1555531 h 1555531"/>
                <a:gd name="connsiteX22" fmla="*/ 2144487 w 2648983"/>
                <a:gd name="connsiteY22" fmla="*/ 1513490 h 1555531"/>
                <a:gd name="connsiteX23" fmla="*/ 2081425 w 2648983"/>
                <a:gd name="connsiteY23" fmla="*/ 1429407 h 1555531"/>
                <a:gd name="connsiteX24" fmla="*/ 1986832 w 2648983"/>
                <a:gd name="connsiteY24" fmla="*/ 1229710 h 1555531"/>
                <a:gd name="connsiteX25" fmla="*/ 1913259 w 2648983"/>
                <a:gd name="connsiteY25" fmla="*/ 1051035 h 1555531"/>
                <a:gd name="connsiteX26" fmla="*/ 1734583 w 2648983"/>
                <a:gd name="connsiteY26" fmla="*/ 945931 h 1555531"/>
                <a:gd name="connsiteX27" fmla="*/ 1639990 w 2648983"/>
                <a:gd name="connsiteY27" fmla="*/ 924910 h 1555531"/>
                <a:gd name="connsiteX28" fmla="*/ 767632 w 2648983"/>
                <a:gd name="connsiteY28" fmla="*/ 935421 h 1555531"/>
                <a:gd name="connsiteX29" fmla="*/ 567935 w 2648983"/>
                <a:gd name="connsiteY29" fmla="*/ 956441 h 1555531"/>
                <a:gd name="connsiteX30" fmla="*/ 441811 w 2648983"/>
                <a:gd name="connsiteY30" fmla="*/ 966952 h 1555531"/>
                <a:gd name="connsiteX31" fmla="*/ 179052 w 2648983"/>
                <a:gd name="connsiteY31" fmla="*/ 945931 h 1555531"/>
                <a:gd name="connsiteX32" fmla="*/ 21397 w 2648983"/>
                <a:gd name="connsiteY32" fmla="*/ 767255 h 1555531"/>
                <a:gd name="connsiteX33" fmla="*/ 376 w 2648983"/>
                <a:gd name="connsiteY33" fmla="*/ 683172 h 1555531"/>
                <a:gd name="connsiteX34" fmla="*/ 52928 w 2648983"/>
                <a:gd name="connsiteY34" fmla="*/ 515007 h 1555531"/>
                <a:gd name="connsiteX35" fmla="*/ 210583 w 2648983"/>
                <a:gd name="connsiteY35" fmla="*/ 483476 h 1555531"/>
                <a:gd name="connsiteX0" fmla="*/ 197648 w 2636048"/>
                <a:gd name="connsiteY0" fmla="*/ 483476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754697 w 2636048"/>
                <a:gd name="connsiteY28" fmla="*/ 935421 h 1555531"/>
                <a:gd name="connsiteX29" fmla="*/ 555000 w 2636048"/>
                <a:gd name="connsiteY29" fmla="*/ 956441 h 1555531"/>
                <a:gd name="connsiteX30" fmla="*/ 428876 w 2636048"/>
                <a:gd name="connsiteY30" fmla="*/ 966952 h 1555531"/>
                <a:gd name="connsiteX31" fmla="*/ 166117 w 2636048"/>
                <a:gd name="connsiteY31" fmla="*/ 945931 h 1555531"/>
                <a:gd name="connsiteX32" fmla="*/ 8462 w 2636048"/>
                <a:gd name="connsiteY32" fmla="*/ 767255 h 1555531"/>
                <a:gd name="connsiteX33" fmla="*/ 39993 w 2636048"/>
                <a:gd name="connsiteY33" fmla="*/ 515007 h 1555531"/>
                <a:gd name="connsiteX34" fmla="*/ 197648 w 2636048"/>
                <a:gd name="connsiteY34" fmla="*/ 483476 h 1555531"/>
                <a:gd name="connsiteX0" fmla="*/ 197648 w 2636048"/>
                <a:gd name="connsiteY0" fmla="*/ 483476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754697 w 2636048"/>
                <a:gd name="connsiteY28" fmla="*/ 935421 h 1555531"/>
                <a:gd name="connsiteX29" fmla="*/ 555000 w 2636048"/>
                <a:gd name="connsiteY29" fmla="*/ 956441 h 1555531"/>
                <a:gd name="connsiteX30" fmla="*/ 166117 w 2636048"/>
                <a:gd name="connsiteY30" fmla="*/ 945931 h 1555531"/>
                <a:gd name="connsiteX31" fmla="*/ 8462 w 2636048"/>
                <a:gd name="connsiteY31" fmla="*/ 767255 h 1555531"/>
                <a:gd name="connsiteX32" fmla="*/ 39993 w 2636048"/>
                <a:gd name="connsiteY32" fmla="*/ 515007 h 1555531"/>
                <a:gd name="connsiteX33" fmla="*/ 197648 w 2636048"/>
                <a:gd name="connsiteY33" fmla="*/ 483476 h 1555531"/>
                <a:gd name="connsiteX0" fmla="*/ 197648 w 2636048"/>
                <a:gd name="connsiteY0" fmla="*/ 483476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754697 w 2636048"/>
                <a:gd name="connsiteY28" fmla="*/ 935421 h 1555531"/>
                <a:gd name="connsiteX29" fmla="*/ 166117 w 2636048"/>
                <a:gd name="connsiteY29" fmla="*/ 945931 h 1555531"/>
                <a:gd name="connsiteX30" fmla="*/ 8462 w 2636048"/>
                <a:gd name="connsiteY30" fmla="*/ 767255 h 1555531"/>
                <a:gd name="connsiteX31" fmla="*/ 39993 w 2636048"/>
                <a:gd name="connsiteY31" fmla="*/ 515007 h 1555531"/>
                <a:gd name="connsiteX32" fmla="*/ 197648 w 2636048"/>
                <a:gd name="connsiteY32" fmla="*/ 483476 h 1555531"/>
                <a:gd name="connsiteX0" fmla="*/ 197648 w 2636048"/>
                <a:gd name="connsiteY0" fmla="*/ 483476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166117 w 2636048"/>
                <a:gd name="connsiteY28" fmla="*/ 945931 h 1555531"/>
                <a:gd name="connsiteX29" fmla="*/ 8462 w 2636048"/>
                <a:gd name="connsiteY29" fmla="*/ 767255 h 1555531"/>
                <a:gd name="connsiteX30" fmla="*/ 39993 w 2636048"/>
                <a:gd name="connsiteY30" fmla="*/ 515007 h 1555531"/>
                <a:gd name="connsiteX31" fmla="*/ 197648 w 2636048"/>
                <a:gd name="connsiteY31" fmla="*/ 483476 h 1555531"/>
                <a:gd name="connsiteX0" fmla="*/ 39993 w 2636048"/>
                <a:gd name="connsiteY0" fmla="*/ 515007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166117 w 2636048"/>
                <a:gd name="connsiteY28" fmla="*/ 945931 h 1555531"/>
                <a:gd name="connsiteX29" fmla="*/ 8462 w 2636048"/>
                <a:gd name="connsiteY29" fmla="*/ 767255 h 1555531"/>
                <a:gd name="connsiteX30" fmla="*/ 39993 w 2636048"/>
                <a:gd name="connsiteY30" fmla="*/ 515007 h 1555531"/>
                <a:gd name="connsiteX0" fmla="*/ 39993 w 2636048"/>
                <a:gd name="connsiteY0" fmla="*/ 515007 h 1555531"/>
                <a:gd name="connsiteX1" fmla="*/ 933372 w 2636048"/>
                <a:gd name="connsiteY1" fmla="*/ 430924 h 1555531"/>
                <a:gd name="connsiteX2" fmla="*/ 1206641 w 2636048"/>
                <a:gd name="connsiteY2" fmla="*/ 367862 h 1555531"/>
                <a:gd name="connsiteX3" fmla="*/ 1290724 w 2636048"/>
                <a:gd name="connsiteY3" fmla="*/ 357352 h 1555531"/>
                <a:gd name="connsiteX4" fmla="*/ 1490421 w 2636048"/>
                <a:gd name="connsiteY4" fmla="*/ 262759 h 1555531"/>
                <a:gd name="connsiteX5" fmla="*/ 1606035 w 2636048"/>
                <a:gd name="connsiteY5" fmla="*/ 220717 h 1555531"/>
                <a:gd name="connsiteX6" fmla="*/ 1784710 w 2636048"/>
                <a:gd name="connsiteY6" fmla="*/ 126124 h 1555531"/>
                <a:gd name="connsiteX7" fmla="*/ 1879304 w 2636048"/>
                <a:gd name="connsiteY7" fmla="*/ 31531 h 1555531"/>
                <a:gd name="connsiteX8" fmla="*/ 1942366 w 2636048"/>
                <a:gd name="connsiteY8" fmla="*/ 0 h 1555531"/>
                <a:gd name="connsiteX9" fmla="*/ 2152572 w 2636048"/>
                <a:gd name="connsiteY9" fmla="*/ 10510 h 1555531"/>
                <a:gd name="connsiteX10" fmla="*/ 2194614 w 2636048"/>
                <a:gd name="connsiteY10" fmla="*/ 42041 h 1555531"/>
                <a:gd name="connsiteX11" fmla="*/ 2215635 w 2636048"/>
                <a:gd name="connsiteY11" fmla="*/ 147145 h 1555531"/>
                <a:gd name="connsiteX12" fmla="*/ 2194614 w 2636048"/>
                <a:gd name="connsiteY12" fmla="*/ 378372 h 1555531"/>
                <a:gd name="connsiteX13" fmla="*/ 2121041 w 2636048"/>
                <a:gd name="connsiteY13" fmla="*/ 557048 h 1555531"/>
                <a:gd name="connsiteX14" fmla="*/ 2173593 w 2636048"/>
                <a:gd name="connsiteY14" fmla="*/ 725214 h 1555531"/>
                <a:gd name="connsiteX15" fmla="*/ 2320738 w 2636048"/>
                <a:gd name="connsiteY15" fmla="*/ 861848 h 1555531"/>
                <a:gd name="connsiteX16" fmla="*/ 2488904 w 2636048"/>
                <a:gd name="connsiteY16" fmla="*/ 987972 h 1555531"/>
                <a:gd name="connsiteX17" fmla="*/ 2562476 w 2636048"/>
                <a:gd name="connsiteY17" fmla="*/ 1135117 h 1555531"/>
                <a:gd name="connsiteX18" fmla="*/ 2636048 w 2636048"/>
                <a:gd name="connsiteY18" fmla="*/ 1303283 h 1555531"/>
                <a:gd name="connsiteX19" fmla="*/ 2530945 w 2636048"/>
                <a:gd name="connsiteY19" fmla="*/ 1513490 h 1555531"/>
                <a:gd name="connsiteX20" fmla="*/ 2320738 w 2636048"/>
                <a:gd name="connsiteY20" fmla="*/ 1555531 h 1555531"/>
                <a:gd name="connsiteX21" fmla="*/ 2131552 w 2636048"/>
                <a:gd name="connsiteY21" fmla="*/ 1513490 h 1555531"/>
                <a:gd name="connsiteX22" fmla="*/ 2068490 w 2636048"/>
                <a:gd name="connsiteY22" fmla="*/ 1429407 h 1555531"/>
                <a:gd name="connsiteX23" fmla="*/ 1973897 w 2636048"/>
                <a:gd name="connsiteY23" fmla="*/ 1229710 h 1555531"/>
                <a:gd name="connsiteX24" fmla="*/ 1900324 w 2636048"/>
                <a:gd name="connsiteY24" fmla="*/ 1051035 h 1555531"/>
                <a:gd name="connsiteX25" fmla="*/ 1721648 w 2636048"/>
                <a:gd name="connsiteY25" fmla="*/ 945931 h 1555531"/>
                <a:gd name="connsiteX26" fmla="*/ 1627055 w 2636048"/>
                <a:gd name="connsiteY26" fmla="*/ 924910 h 1555531"/>
                <a:gd name="connsiteX27" fmla="*/ 166117 w 2636048"/>
                <a:gd name="connsiteY27" fmla="*/ 945931 h 1555531"/>
                <a:gd name="connsiteX28" fmla="*/ 8462 w 2636048"/>
                <a:gd name="connsiteY28" fmla="*/ 767255 h 1555531"/>
                <a:gd name="connsiteX29" fmla="*/ 39993 w 2636048"/>
                <a:gd name="connsiteY29" fmla="*/ 515007 h 1555531"/>
                <a:gd name="connsiteX0" fmla="*/ 39993 w 2636048"/>
                <a:gd name="connsiteY0" fmla="*/ 515007 h 1555531"/>
                <a:gd name="connsiteX1" fmla="*/ 933372 w 2636048"/>
                <a:gd name="connsiteY1" fmla="*/ 430924 h 1555531"/>
                <a:gd name="connsiteX2" fmla="*/ 1206641 w 2636048"/>
                <a:gd name="connsiteY2" fmla="*/ 367862 h 1555531"/>
                <a:gd name="connsiteX3" fmla="*/ 1290724 w 2636048"/>
                <a:gd name="connsiteY3" fmla="*/ 357352 h 1555531"/>
                <a:gd name="connsiteX4" fmla="*/ 1490421 w 2636048"/>
                <a:gd name="connsiteY4" fmla="*/ 262759 h 1555531"/>
                <a:gd name="connsiteX5" fmla="*/ 1606035 w 2636048"/>
                <a:gd name="connsiteY5" fmla="*/ 220717 h 1555531"/>
                <a:gd name="connsiteX6" fmla="*/ 1784710 w 2636048"/>
                <a:gd name="connsiteY6" fmla="*/ 126124 h 1555531"/>
                <a:gd name="connsiteX7" fmla="*/ 1879304 w 2636048"/>
                <a:gd name="connsiteY7" fmla="*/ 31531 h 1555531"/>
                <a:gd name="connsiteX8" fmla="*/ 1942366 w 2636048"/>
                <a:gd name="connsiteY8" fmla="*/ 0 h 1555531"/>
                <a:gd name="connsiteX9" fmla="*/ 2152572 w 2636048"/>
                <a:gd name="connsiteY9" fmla="*/ 10510 h 1555531"/>
                <a:gd name="connsiteX10" fmla="*/ 2194614 w 2636048"/>
                <a:gd name="connsiteY10" fmla="*/ 42041 h 1555531"/>
                <a:gd name="connsiteX11" fmla="*/ 2215635 w 2636048"/>
                <a:gd name="connsiteY11" fmla="*/ 147145 h 1555531"/>
                <a:gd name="connsiteX12" fmla="*/ 2194614 w 2636048"/>
                <a:gd name="connsiteY12" fmla="*/ 378372 h 1555531"/>
                <a:gd name="connsiteX13" fmla="*/ 2121041 w 2636048"/>
                <a:gd name="connsiteY13" fmla="*/ 557048 h 1555531"/>
                <a:gd name="connsiteX14" fmla="*/ 2173593 w 2636048"/>
                <a:gd name="connsiteY14" fmla="*/ 725214 h 1555531"/>
                <a:gd name="connsiteX15" fmla="*/ 2320738 w 2636048"/>
                <a:gd name="connsiteY15" fmla="*/ 861848 h 1555531"/>
                <a:gd name="connsiteX16" fmla="*/ 2488904 w 2636048"/>
                <a:gd name="connsiteY16" fmla="*/ 987972 h 1555531"/>
                <a:gd name="connsiteX17" fmla="*/ 2562476 w 2636048"/>
                <a:gd name="connsiteY17" fmla="*/ 1135117 h 1555531"/>
                <a:gd name="connsiteX18" fmla="*/ 2636048 w 2636048"/>
                <a:gd name="connsiteY18" fmla="*/ 1303283 h 1555531"/>
                <a:gd name="connsiteX19" fmla="*/ 2530945 w 2636048"/>
                <a:gd name="connsiteY19" fmla="*/ 1513490 h 1555531"/>
                <a:gd name="connsiteX20" fmla="*/ 2320738 w 2636048"/>
                <a:gd name="connsiteY20" fmla="*/ 1555531 h 1555531"/>
                <a:gd name="connsiteX21" fmla="*/ 2131552 w 2636048"/>
                <a:gd name="connsiteY21" fmla="*/ 1513490 h 1555531"/>
                <a:gd name="connsiteX22" fmla="*/ 1973897 w 2636048"/>
                <a:gd name="connsiteY22" fmla="*/ 1229710 h 1555531"/>
                <a:gd name="connsiteX23" fmla="*/ 1900324 w 2636048"/>
                <a:gd name="connsiteY23" fmla="*/ 1051035 h 1555531"/>
                <a:gd name="connsiteX24" fmla="*/ 1721648 w 2636048"/>
                <a:gd name="connsiteY24" fmla="*/ 945931 h 1555531"/>
                <a:gd name="connsiteX25" fmla="*/ 1627055 w 2636048"/>
                <a:gd name="connsiteY25" fmla="*/ 924910 h 1555531"/>
                <a:gd name="connsiteX26" fmla="*/ 166117 w 2636048"/>
                <a:gd name="connsiteY26" fmla="*/ 945931 h 1555531"/>
                <a:gd name="connsiteX27" fmla="*/ 8462 w 2636048"/>
                <a:gd name="connsiteY27" fmla="*/ 767255 h 1555531"/>
                <a:gd name="connsiteX28" fmla="*/ 39993 w 2636048"/>
                <a:gd name="connsiteY28" fmla="*/ 515007 h 1555531"/>
                <a:gd name="connsiteX0" fmla="*/ 39993 w 2636048"/>
                <a:gd name="connsiteY0" fmla="*/ 515007 h 1544533"/>
                <a:gd name="connsiteX1" fmla="*/ 933372 w 2636048"/>
                <a:gd name="connsiteY1" fmla="*/ 430924 h 1544533"/>
                <a:gd name="connsiteX2" fmla="*/ 1206641 w 2636048"/>
                <a:gd name="connsiteY2" fmla="*/ 367862 h 1544533"/>
                <a:gd name="connsiteX3" fmla="*/ 1290724 w 2636048"/>
                <a:gd name="connsiteY3" fmla="*/ 357352 h 1544533"/>
                <a:gd name="connsiteX4" fmla="*/ 1490421 w 2636048"/>
                <a:gd name="connsiteY4" fmla="*/ 262759 h 1544533"/>
                <a:gd name="connsiteX5" fmla="*/ 1606035 w 2636048"/>
                <a:gd name="connsiteY5" fmla="*/ 220717 h 1544533"/>
                <a:gd name="connsiteX6" fmla="*/ 1784710 w 2636048"/>
                <a:gd name="connsiteY6" fmla="*/ 126124 h 1544533"/>
                <a:gd name="connsiteX7" fmla="*/ 1879304 w 2636048"/>
                <a:gd name="connsiteY7" fmla="*/ 31531 h 1544533"/>
                <a:gd name="connsiteX8" fmla="*/ 1942366 w 2636048"/>
                <a:gd name="connsiteY8" fmla="*/ 0 h 1544533"/>
                <a:gd name="connsiteX9" fmla="*/ 2152572 w 2636048"/>
                <a:gd name="connsiteY9" fmla="*/ 10510 h 1544533"/>
                <a:gd name="connsiteX10" fmla="*/ 2194614 w 2636048"/>
                <a:gd name="connsiteY10" fmla="*/ 42041 h 1544533"/>
                <a:gd name="connsiteX11" fmla="*/ 2215635 w 2636048"/>
                <a:gd name="connsiteY11" fmla="*/ 147145 h 1544533"/>
                <a:gd name="connsiteX12" fmla="*/ 2194614 w 2636048"/>
                <a:gd name="connsiteY12" fmla="*/ 378372 h 1544533"/>
                <a:gd name="connsiteX13" fmla="*/ 2121041 w 2636048"/>
                <a:gd name="connsiteY13" fmla="*/ 557048 h 1544533"/>
                <a:gd name="connsiteX14" fmla="*/ 2173593 w 2636048"/>
                <a:gd name="connsiteY14" fmla="*/ 725214 h 1544533"/>
                <a:gd name="connsiteX15" fmla="*/ 2320738 w 2636048"/>
                <a:gd name="connsiteY15" fmla="*/ 861848 h 1544533"/>
                <a:gd name="connsiteX16" fmla="*/ 2488904 w 2636048"/>
                <a:gd name="connsiteY16" fmla="*/ 987972 h 1544533"/>
                <a:gd name="connsiteX17" fmla="*/ 2562476 w 2636048"/>
                <a:gd name="connsiteY17" fmla="*/ 1135117 h 1544533"/>
                <a:gd name="connsiteX18" fmla="*/ 2636048 w 2636048"/>
                <a:gd name="connsiteY18" fmla="*/ 1303283 h 1544533"/>
                <a:gd name="connsiteX19" fmla="*/ 2530945 w 2636048"/>
                <a:gd name="connsiteY19" fmla="*/ 1513490 h 1544533"/>
                <a:gd name="connsiteX20" fmla="*/ 2131552 w 2636048"/>
                <a:gd name="connsiteY20" fmla="*/ 1513490 h 1544533"/>
                <a:gd name="connsiteX21" fmla="*/ 1973897 w 2636048"/>
                <a:gd name="connsiteY21" fmla="*/ 1229710 h 1544533"/>
                <a:gd name="connsiteX22" fmla="*/ 1900324 w 2636048"/>
                <a:gd name="connsiteY22" fmla="*/ 1051035 h 1544533"/>
                <a:gd name="connsiteX23" fmla="*/ 1721648 w 2636048"/>
                <a:gd name="connsiteY23" fmla="*/ 945931 h 1544533"/>
                <a:gd name="connsiteX24" fmla="*/ 1627055 w 2636048"/>
                <a:gd name="connsiteY24" fmla="*/ 924910 h 1544533"/>
                <a:gd name="connsiteX25" fmla="*/ 166117 w 2636048"/>
                <a:gd name="connsiteY25" fmla="*/ 945931 h 1544533"/>
                <a:gd name="connsiteX26" fmla="*/ 8462 w 2636048"/>
                <a:gd name="connsiteY26" fmla="*/ 767255 h 1544533"/>
                <a:gd name="connsiteX27" fmla="*/ 39993 w 2636048"/>
                <a:gd name="connsiteY27" fmla="*/ 515007 h 1544533"/>
                <a:gd name="connsiteX0" fmla="*/ 39993 w 2637078"/>
                <a:gd name="connsiteY0" fmla="*/ 515007 h 1544533"/>
                <a:gd name="connsiteX1" fmla="*/ 933372 w 2637078"/>
                <a:gd name="connsiteY1" fmla="*/ 430924 h 1544533"/>
                <a:gd name="connsiteX2" fmla="*/ 1206641 w 2637078"/>
                <a:gd name="connsiteY2" fmla="*/ 367862 h 1544533"/>
                <a:gd name="connsiteX3" fmla="*/ 1290724 w 2637078"/>
                <a:gd name="connsiteY3" fmla="*/ 357352 h 1544533"/>
                <a:gd name="connsiteX4" fmla="*/ 1490421 w 2637078"/>
                <a:gd name="connsiteY4" fmla="*/ 262759 h 1544533"/>
                <a:gd name="connsiteX5" fmla="*/ 1606035 w 2637078"/>
                <a:gd name="connsiteY5" fmla="*/ 220717 h 1544533"/>
                <a:gd name="connsiteX6" fmla="*/ 1784710 w 2637078"/>
                <a:gd name="connsiteY6" fmla="*/ 126124 h 1544533"/>
                <a:gd name="connsiteX7" fmla="*/ 1879304 w 2637078"/>
                <a:gd name="connsiteY7" fmla="*/ 31531 h 1544533"/>
                <a:gd name="connsiteX8" fmla="*/ 1942366 w 2637078"/>
                <a:gd name="connsiteY8" fmla="*/ 0 h 1544533"/>
                <a:gd name="connsiteX9" fmla="*/ 2152572 w 2637078"/>
                <a:gd name="connsiteY9" fmla="*/ 10510 h 1544533"/>
                <a:gd name="connsiteX10" fmla="*/ 2194614 w 2637078"/>
                <a:gd name="connsiteY10" fmla="*/ 42041 h 1544533"/>
                <a:gd name="connsiteX11" fmla="*/ 2215635 w 2637078"/>
                <a:gd name="connsiteY11" fmla="*/ 147145 h 1544533"/>
                <a:gd name="connsiteX12" fmla="*/ 2194614 w 2637078"/>
                <a:gd name="connsiteY12" fmla="*/ 378372 h 1544533"/>
                <a:gd name="connsiteX13" fmla="*/ 2121041 w 2637078"/>
                <a:gd name="connsiteY13" fmla="*/ 557048 h 1544533"/>
                <a:gd name="connsiteX14" fmla="*/ 2173593 w 2637078"/>
                <a:gd name="connsiteY14" fmla="*/ 725214 h 1544533"/>
                <a:gd name="connsiteX15" fmla="*/ 2320738 w 2637078"/>
                <a:gd name="connsiteY15" fmla="*/ 861848 h 1544533"/>
                <a:gd name="connsiteX16" fmla="*/ 2488904 w 2637078"/>
                <a:gd name="connsiteY16" fmla="*/ 987972 h 1544533"/>
                <a:gd name="connsiteX17" fmla="*/ 2636048 w 2637078"/>
                <a:gd name="connsiteY17" fmla="*/ 1303283 h 1544533"/>
                <a:gd name="connsiteX18" fmla="*/ 2530945 w 2637078"/>
                <a:gd name="connsiteY18" fmla="*/ 1513490 h 1544533"/>
                <a:gd name="connsiteX19" fmla="*/ 2131552 w 2637078"/>
                <a:gd name="connsiteY19" fmla="*/ 1513490 h 1544533"/>
                <a:gd name="connsiteX20" fmla="*/ 1973897 w 2637078"/>
                <a:gd name="connsiteY20" fmla="*/ 1229710 h 1544533"/>
                <a:gd name="connsiteX21" fmla="*/ 1900324 w 2637078"/>
                <a:gd name="connsiteY21" fmla="*/ 1051035 h 1544533"/>
                <a:gd name="connsiteX22" fmla="*/ 1721648 w 2637078"/>
                <a:gd name="connsiteY22" fmla="*/ 945931 h 1544533"/>
                <a:gd name="connsiteX23" fmla="*/ 1627055 w 2637078"/>
                <a:gd name="connsiteY23" fmla="*/ 924910 h 1544533"/>
                <a:gd name="connsiteX24" fmla="*/ 166117 w 2637078"/>
                <a:gd name="connsiteY24" fmla="*/ 945931 h 1544533"/>
                <a:gd name="connsiteX25" fmla="*/ 8462 w 2637078"/>
                <a:gd name="connsiteY25" fmla="*/ 767255 h 1544533"/>
                <a:gd name="connsiteX26" fmla="*/ 39993 w 2637078"/>
                <a:gd name="connsiteY26" fmla="*/ 515007 h 1544533"/>
                <a:gd name="connsiteX0" fmla="*/ 39993 w 2637078"/>
                <a:gd name="connsiteY0" fmla="*/ 515007 h 1544533"/>
                <a:gd name="connsiteX1" fmla="*/ 933372 w 2637078"/>
                <a:gd name="connsiteY1" fmla="*/ 430924 h 1544533"/>
                <a:gd name="connsiteX2" fmla="*/ 1206641 w 2637078"/>
                <a:gd name="connsiteY2" fmla="*/ 367862 h 1544533"/>
                <a:gd name="connsiteX3" fmla="*/ 1290724 w 2637078"/>
                <a:gd name="connsiteY3" fmla="*/ 357352 h 1544533"/>
                <a:gd name="connsiteX4" fmla="*/ 1490421 w 2637078"/>
                <a:gd name="connsiteY4" fmla="*/ 262759 h 1544533"/>
                <a:gd name="connsiteX5" fmla="*/ 1606035 w 2637078"/>
                <a:gd name="connsiteY5" fmla="*/ 220717 h 1544533"/>
                <a:gd name="connsiteX6" fmla="*/ 1784710 w 2637078"/>
                <a:gd name="connsiteY6" fmla="*/ 126124 h 1544533"/>
                <a:gd name="connsiteX7" fmla="*/ 1879304 w 2637078"/>
                <a:gd name="connsiteY7" fmla="*/ 31531 h 1544533"/>
                <a:gd name="connsiteX8" fmla="*/ 1942366 w 2637078"/>
                <a:gd name="connsiteY8" fmla="*/ 0 h 1544533"/>
                <a:gd name="connsiteX9" fmla="*/ 2152572 w 2637078"/>
                <a:gd name="connsiteY9" fmla="*/ 10510 h 1544533"/>
                <a:gd name="connsiteX10" fmla="*/ 2194614 w 2637078"/>
                <a:gd name="connsiteY10" fmla="*/ 42041 h 1544533"/>
                <a:gd name="connsiteX11" fmla="*/ 2215635 w 2637078"/>
                <a:gd name="connsiteY11" fmla="*/ 147145 h 1544533"/>
                <a:gd name="connsiteX12" fmla="*/ 2194614 w 2637078"/>
                <a:gd name="connsiteY12" fmla="*/ 378372 h 1544533"/>
                <a:gd name="connsiteX13" fmla="*/ 2173593 w 2637078"/>
                <a:gd name="connsiteY13" fmla="*/ 725214 h 1544533"/>
                <a:gd name="connsiteX14" fmla="*/ 2320738 w 2637078"/>
                <a:gd name="connsiteY14" fmla="*/ 861848 h 1544533"/>
                <a:gd name="connsiteX15" fmla="*/ 2488904 w 2637078"/>
                <a:gd name="connsiteY15" fmla="*/ 987972 h 1544533"/>
                <a:gd name="connsiteX16" fmla="*/ 2636048 w 2637078"/>
                <a:gd name="connsiteY16" fmla="*/ 1303283 h 1544533"/>
                <a:gd name="connsiteX17" fmla="*/ 2530945 w 2637078"/>
                <a:gd name="connsiteY17" fmla="*/ 1513490 h 1544533"/>
                <a:gd name="connsiteX18" fmla="*/ 2131552 w 2637078"/>
                <a:gd name="connsiteY18" fmla="*/ 1513490 h 1544533"/>
                <a:gd name="connsiteX19" fmla="*/ 1973897 w 2637078"/>
                <a:gd name="connsiteY19" fmla="*/ 1229710 h 1544533"/>
                <a:gd name="connsiteX20" fmla="*/ 1900324 w 2637078"/>
                <a:gd name="connsiteY20" fmla="*/ 1051035 h 1544533"/>
                <a:gd name="connsiteX21" fmla="*/ 1721648 w 2637078"/>
                <a:gd name="connsiteY21" fmla="*/ 945931 h 1544533"/>
                <a:gd name="connsiteX22" fmla="*/ 1627055 w 2637078"/>
                <a:gd name="connsiteY22" fmla="*/ 924910 h 1544533"/>
                <a:gd name="connsiteX23" fmla="*/ 166117 w 2637078"/>
                <a:gd name="connsiteY23" fmla="*/ 945931 h 1544533"/>
                <a:gd name="connsiteX24" fmla="*/ 8462 w 2637078"/>
                <a:gd name="connsiteY24" fmla="*/ 767255 h 1544533"/>
                <a:gd name="connsiteX25" fmla="*/ 39993 w 2637078"/>
                <a:gd name="connsiteY25" fmla="*/ 515007 h 1544533"/>
                <a:gd name="connsiteX0" fmla="*/ 39993 w 2637078"/>
                <a:gd name="connsiteY0" fmla="*/ 515007 h 1544533"/>
                <a:gd name="connsiteX1" fmla="*/ 933372 w 2637078"/>
                <a:gd name="connsiteY1" fmla="*/ 430924 h 1544533"/>
                <a:gd name="connsiteX2" fmla="*/ 1206641 w 2637078"/>
                <a:gd name="connsiteY2" fmla="*/ 367862 h 1544533"/>
                <a:gd name="connsiteX3" fmla="*/ 1290724 w 2637078"/>
                <a:gd name="connsiteY3" fmla="*/ 357352 h 1544533"/>
                <a:gd name="connsiteX4" fmla="*/ 1490421 w 2637078"/>
                <a:gd name="connsiteY4" fmla="*/ 262759 h 1544533"/>
                <a:gd name="connsiteX5" fmla="*/ 1606035 w 2637078"/>
                <a:gd name="connsiteY5" fmla="*/ 220717 h 1544533"/>
                <a:gd name="connsiteX6" fmla="*/ 1784710 w 2637078"/>
                <a:gd name="connsiteY6" fmla="*/ 126124 h 1544533"/>
                <a:gd name="connsiteX7" fmla="*/ 1879304 w 2637078"/>
                <a:gd name="connsiteY7" fmla="*/ 31531 h 1544533"/>
                <a:gd name="connsiteX8" fmla="*/ 1942366 w 2637078"/>
                <a:gd name="connsiteY8" fmla="*/ 0 h 1544533"/>
                <a:gd name="connsiteX9" fmla="*/ 2152572 w 2637078"/>
                <a:gd name="connsiteY9" fmla="*/ 10510 h 1544533"/>
                <a:gd name="connsiteX10" fmla="*/ 2194614 w 2637078"/>
                <a:gd name="connsiteY10" fmla="*/ 42041 h 1544533"/>
                <a:gd name="connsiteX11" fmla="*/ 2194614 w 2637078"/>
                <a:gd name="connsiteY11" fmla="*/ 378372 h 1544533"/>
                <a:gd name="connsiteX12" fmla="*/ 2173593 w 2637078"/>
                <a:gd name="connsiteY12" fmla="*/ 725214 h 1544533"/>
                <a:gd name="connsiteX13" fmla="*/ 2320738 w 2637078"/>
                <a:gd name="connsiteY13" fmla="*/ 861848 h 1544533"/>
                <a:gd name="connsiteX14" fmla="*/ 2488904 w 2637078"/>
                <a:gd name="connsiteY14" fmla="*/ 987972 h 1544533"/>
                <a:gd name="connsiteX15" fmla="*/ 2636048 w 2637078"/>
                <a:gd name="connsiteY15" fmla="*/ 1303283 h 1544533"/>
                <a:gd name="connsiteX16" fmla="*/ 2530945 w 2637078"/>
                <a:gd name="connsiteY16" fmla="*/ 1513490 h 1544533"/>
                <a:gd name="connsiteX17" fmla="*/ 2131552 w 2637078"/>
                <a:gd name="connsiteY17" fmla="*/ 1513490 h 1544533"/>
                <a:gd name="connsiteX18" fmla="*/ 1973897 w 2637078"/>
                <a:gd name="connsiteY18" fmla="*/ 1229710 h 1544533"/>
                <a:gd name="connsiteX19" fmla="*/ 1900324 w 2637078"/>
                <a:gd name="connsiteY19" fmla="*/ 1051035 h 1544533"/>
                <a:gd name="connsiteX20" fmla="*/ 1721648 w 2637078"/>
                <a:gd name="connsiteY20" fmla="*/ 945931 h 1544533"/>
                <a:gd name="connsiteX21" fmla="*/ 1627055 w 2637078"/>
                <a:gd name="connsiteY21" fmla="*/ 924910 h 1544533"/>
                <a:gd name="connsiteX22" fmla="*/ 166117 w 2637078"/>
                <a:gd name="connsiteY22" fmla="*/ 945931 h 1544533"/>
                <a:gd name="connsiteX23" fmla="*/ 8462 w 2637078"/>
                <a:gd name="connsiteY23" fmla="*/ 767255 h 1544533"/>
                <a:gd name="connsiteX24" fmla="*/ 39993 w 2637078"/>
                <a:gd name="connsiteY24" fmla="*/ 515007 h 1544533"/>
                <a:gd name="connsiteX0" fmla="*/ 39993 w 2637078"/>
                <a:gd name="connsiteY0" fmla="*/ 534630 h 1564156"/>
                <a:gd name="connsiteX1" fmla="*/ 933372 w 2637078"/>
                <a:gd name="connsiteY1" fmla="*/ 450547 h 1564156"/>
                <a:gd name="connsiteX2" fmla="*/ 1206641 w 2637078"/>
                <a:gd name="connsiteY2" fmla="*/ 387485 h 1564156"/>
                <a:gd name="connsiteX3" fmla="*/ 1290724 w 2637078"/>
                <a:gd name="connsiteY3" fmla="*/ 376975 h 1564156"/>
                <a:gd name="connsiteX4" fmla="*/ 1490421 w 2637078"/>
                <a:gd name="connsiteY4" fmla="*/ 282382 h 1564156"/>
                <a:gd name="connsiteX5" fmla="*/ 1606035 w 2637078"/>
                <a:gd name="connsiteY5" fmla="*/ 240340 h 1564156"/>
                <a:gd name="connsiteX6" fmla="*/ 1784710 w 2637078"/>
                <a:gd name="connsiteY6" fmla="*/ 145747 h 1564156"/>
                <a:gd name="connsiteX7" fmla="*/ 1879304 w 2637078"/>
                <a:gd name="connsiteY7" fmla="*/ 51154 h 1564156"/>
                <a:gd name="connsiteX8" fmla="*/ 1942366 w 2637078"/>
                <a:gd name="connsiteY8" fmla="*/ 19623 h 1564156"/>
                <a:gd name="connsiteX9" fmla="*/ 2152572 w 2637078"/>
                <a:gd name="connsiteY9" fmla="*/ 30133 h 1564156"/>
                <a:gd name="connsiteX10" fmla="*/ 2194614 w 2637078"/>
                <a:gd name="connsiteY10" fmla="*/ 397995 h 1564156"/>
                <a:gd name="connsiteX11" fmla="*/ 2173593 w 2637078"/>
                <a:gd name="connsiteY11" fmla="*/ 744837 h 1564156"/>
                <a:gd name="connsiteX12" fmla="*/ 2320738 w 2637078"/>
                <a:gd name="connsiteY12" fmla="*/ 881471 h 1564156"/>
                <a:gd name="connsiteX13" fmla="*/ 2488904 w 2637078"/>
                <a:gd name="connsiteY13" fmla="*/ 1007595 h 1564156"/>
                <a:gd name="connsiteX14" fmla="*/ 2636048 w 2637078"/>
                <a:gd name="connsiteY14" fmla="*/ 1322906 h 1564156"/>
                <a:gd name="connsiteX15" fmla="*/ 2530945 w 2637078"/>
                <a:gd name="connsiteY15" fmla="*/ 1533113 h 1564156"/>
                <a:gd name="connsiteX16" fmla="*/ 2131552 w 2637078"/>
                <a:gd name="connsiteY16" fmla="*/ 1533113 h 1564156"/>
                <a:gd name="connsiteX17" fmla="*/ 1973897 w 2637078"/>
                <a:gd name="connsiteY17" fmla="*/ 1249333 h 1564156"/>
                <a:gd name="connsiteX18" fmla="*/ 1900324 w 2637078"/>
                <a:gd name="connsiteY18" fmla="*/ 1070658 h 1564156"/>
                <a:gd name="connsiteX19" fmla="*/ 1721648 w 2637078"/>
                <a:gd name="connsiteY19" fmla="*/ 965554 h 1564156"/>
                <a:gd name="connsiteX20" fmla="*/ 1627055 w 2637078"/>
                <a:gd name="connsiteY20" fmla="*/ 944533 h 1564156"/>
                <a:gd name="connsiteX21" fmla="*/ 166117 w 2637078"/>
                <a:gd name="connsiteY21" fmla="*/ 965554 h 1564156"/>
                <a:gd name="connsiteX22" fmla="*/ 8462 w 2637078"/>
                <a:gd name="connsiteY22" fmla="*/ 786878 h 1564156"/>
                <a:gd name="connsiteX23" fmla="*/ 39993 w 2637078"/>
                <a:gd name="connsiteY23" fmla="*/ 534630 h 1564156"/>
                <a:gd name="connsiteX0" fmla="*/ 39993 w 2637078"/>
                <a:gd name="connsiteY0" fmla="*/ 541184 h 1570710"/>
                <a:gd name="connsiteX1" fmla="*/ 933372 w 2637078"/>
                <a:gd name="connsiteY1" fmla="*/ 457101 h 1570710"/>
                <a:gd name="connsiteX2" fmla="*/ 1206641 w 2637078"/>
                <a:gd name="connsiteY2" fmla="*/ 394039 h 1570710"/>
                <a:gd name="connsiteX3" fmla="*/ 1290724 w 2637078"/>
                <a:gd name="connsiteY3" fmla="*/ 383529 h 1570710"/>
                <a:gd name="connsiteX4" fmla="*/ 1490421 w 2637078"/>
                <a:gd name="connsiteY4" fmla="*/ 288936 h 1570710"/>
                <a:gd name="connsiteX5" fmla="*/ 1606035 w 2637078"/>
                <a:gd name="connsiteY5" fmla="*/ 246894 h 1570710"/>
                <a:gd name="connsiteX6" fmla="*/ 1784710 w 2637078"/>
                <a:gd name="connsiteY6" fmla="*/ 152301 h 1570710"/>
                <a:gd name="connsiteX7" fmla="*/ 1942366 w 2637078"/>
                <a:gd name="connsiteY7" fmla="*/ 26177 h 1570710"/>
                <a:gd name="connsiteX8" fmla="*/ 2152572 w 2637078"/>
                <a:gd name="connsiteY8" fmla="*/ 36687 h 1570710"/>
                <a:gd name="connsiteX9" fmla="*/ 2194614 w 2637078"/>
                <a:gd name="connsiteY9" fmla="*/ 404549 h 1570710"/>
                <a:gd name="connsiteX10" fmla="*/ 2173593 w 2637078"/>
                <a:gd name="connsiteY10" fmla="*/ 751391 h 1570710"/>
                <a:gd name="connsiteX11" fmla="*/ 2320738 w 2637078"/>
                <a:gd name="connsiteY11" fmla="*/ 888025 h 1570710"/>
                <a:gd name="connsiteX12" fmla="*/ 2488904 w 2637078"/>
                <a:gd name="connsiteY12" fmla="*/ 1014149 h 1570710"/>
                <a:gd name="connsiteX13" fmla="*/ 2636048 w 2637078"/>
                <a:gd name="connsiteY13" fmla="*/ 1329460 h 1570710"/>
                <a:gd name="connsiteX14" fmla="*/ 2530945 w 2637078"/>
                <a:gd name="connsiteY14" fmla="*/ 1539667 h 1570710"/>
                <a:gd name="connsiteX15" fmla="*/ 2131552 w 2637078"/>
                <a:gd name="connsiteY15" fmla="*/ 1539667 h 1570710"/>
                <a:gd name="connsiteX16" fmla="*/ 1973897 w 2637078"/>
                <a:gd name="connsiteY16" fmla="*/ 1255887 h 1570710"/>
                <a:gd name="connsiteX17" fmla="*/ 1900324 w 2637078"/>
                <a:gd name="connsiteY17" fmla="*/ 1077212 h 1570710"/>
                <a:gd name="connsiteX18" fmla="*/ 1721648 w 2637078"/>
                <a:gd name="connsiteY18" fmla="*/ 972108 h 1570710"/>
                <a:gd name="connsiteX19" fmla="*/ 1627055 w 2637078"/>
                <a:gd name="connsiteY19" fmla="*/ 951087 h 1570710"/>
                <a:gd name="connsiteX20" fmla="*/ 166117 w 2637078"/>
                <a:gd name="connsiteY20" fmla="*/ 972108 h 1570710"/>
                <a:gd name="connsiteX21" fmla="*/ 8462 w 2637078"/>
                <a:gd name="connsiteY21" fmla="*/ 793432 h 1570710"/>
                <a:gd name="connsiteX22" fmla="*/ 39993 w 2637078"/>
                <a:gd name="connsiteY22" fmla="*/ 541184 h 1570710"/>
                <a:gd name="connsiteX0" fmla="*/ 39993 w 2637078"/>
                <a:gd name="connsiteY0" fmla="*/ 546584 h 1576110"/>
                <a:gd name="connsiteX1" fmla="*/ 933372 w 2637078"/>
                <a:gd name="connsiteY1" fmla="*/ 462501 h 1576110"/>
                <a:gd name="connsiteX2" fmla="*/ 1206641 w 2637078"/>
                <a:gd name="connsiteY2" fmla="*/ 399439 h 1576110"/>
                <a:gd name="connsiteX3" fmla="*/ 1290724 w 2637078"/>
                <a:gd name="connsiteY3" fmla="*/ 388929 h 1576110"/>
                <a:gd name="connsiteX4" fmla="*/ 1490421 w 2637078"/>
                <a:gd name="connsiteY4" fmla="*/ 294336 h 1576110"/>
                <a:gd name="connsiteX5" fmla="*/ 1606035 w 2637078"/>
                <a:gd name="connsiteY5" fmla="*/ 252294 h 1576110"/>
                <a:gd name="connsiteX6" fmla="*/ 1942366 w 2637078"/>
                <a:gd name="connsiteY6" fmla="*/ 31577 h 1576110"/>
                <a:gd name="connsiteX7" fmla="*/ 2152572 w 2637078"/>
                <a:gd name="connsiteY7" fmla="*/ 42087 h 1576110"/>
                <a:gd name="connsiteX8" fmla="*/ 2194614 w 2637078"/>
                <a:gd name="connsiteY8" fmla="*/ 409949 h 1576110"/>
                <a:gd name="connsiteX9" fmla="*/ 2173593 w 2637078"/>
                <a:gd name="connsiteY9" fmla="*/ 756791 h 1576110"/>
                <a:gd name="connsiteX10" fmla="*/ 2320738 w 2637078"/>
                <a:gd name="connsiteY10" fmla="*/ 893425 h 1576110"/>
                <a:gd name="connsiteX11" fmla="*/ 2488904 w 2637078"/>
                <a:gd name="connsiteY11" fmla="*/ 1019549 h 1576110"/>
                <a:gd name="connsiteX12" fmla="*/ 2636048 w 2637078"/>
                <a:gd name="connsiteY12" fmla="*/ 1334860 h 1576110"/>
                <a:gd name="connsiteX13" fmla="*/ 2530945 w 2637078"/>
                <a:gd name="connsiteY13" fmla="*/ 1545067 h 1576110"/>
                <a:gd name="connsiteX14" fmla="*/ 2131552 w 2637078"/>
                <a:gd name="connsiteY14" fmla="*/ 1545067 h 1576110"/>
                <a:gd name="connsiteX15" fmla="*/ 1973897 w 2637078"/>
                <a:gd name="connsiteY15" fmla="*/ 1261287 h 1576110"/>
                <a:gd name="connsiteX16" fmla="*/ 1900324 w 2637078"/>
                <a:gd name="connsiteY16" fmla="*/ 1082612 h 1576110"/>
                <a:gd name="connsiteX17" fmla="*/ 1721648 w 2637078"/>
                <a:gd name="connsiteY17" fmla="*/ 977508 h 1576110"/>
                <a:gd name="connsiteX18" fmla="*/ 1627055 w 2637078"/>
                <a:gd name="connsiteY18" fmla="*/ 956487 h 1576110"/>
                <a:gd name="connsiteX19" fmla="*/ 166117 w 2637078"/>
                <a:gd name="connsiteY19" fmla="*/ 977508 h 1576110"/>
                <a:gd name="connsiteX20" fmla="*/ 8462 w 2637078"/>
                <a:gd name="connsiteY20" fmla="*/ 798832 h 1576110"/>
                <a:gd name="connsiteX21" fmla="*/ 39993 w 2637078"/>
                <a:gd name="connsiteY21" fmla="*/ 546584 h 1576110"/>
                <a:gd name="connsiteX0" fmla="*/ 39993 w 2637078"/>
                <a:gd name="connsiteY0" fmla="*/ 549165 h 1578691"/>
                <a:gd name="connsiteX1" fmla="*/ 933372 w 2637078"/>
                <a:gd name="connsiteY1" fmla="*/ 465082 h 1578691"/>
                <a:gd name="connsiteX2" fmla="*/ 1206641 w 2637078"/>
                <a:gd name="connsiteY2" fmla="*/ 402020 h 1578691"/>
                <a:gd name="connsiteX3" fmla="*/ 1290724 w 2637078"/>
                <a:gd name="connsiteY3" fmla="*/ 391510 h 1578691"/>
                <a:gd name="connsiteX4" fmla="*/ 1490421 w 2637078"/>
                <a:gd name="connsiteY4" fmla="*/ 296917 h 1578691"/>
                <a:gd name="connsiteX5" fmla="*/ 1942366 w 2637078"/>
                <a:gd name="connsiteY5" fmla="*/ 34158 h 1578691"/>
                <a:gd name="connsiteX6" fmla="*/ 2152572 w 2637078"/>
                <a:gd name="connsiteY6" fmla="*/ 44668 h 1578691"/>
                <a:gd name="connsiteX7" fmla="*/ 2194614 w 2637078"/>
                <a:gd name="connsiteY7" fmla="*/ 412530 h 1578691"/>
                <a:gd name="connsiteX8" fmla="*/ 2173593 w 2637078"/>
                <a:gd name="connsiteY8" fmla="*/ 759372 h 1578691"/>
                <a:gd name="connsiteX9" fmla="*/ 2320738 w 2637078"/>
                <a:gd name="connsiteY9" fmla="*/ 896006 h 1578691"/>
                <a:gd name="connsiteX10" fmla="*/ 2488904 w 2637078"/>
                <a:gd name="connsiteY10" fmla="*/ 1022130 h 1578691"/>
                <a:gd name="connsiteX11" fmla="*/ 2636048 w 2637078"/>
                <a:gd name="connsiteY11" fmla="*/ 1337441 h 1578691"/>
                <a:gd name="connsiteX12" fmla="*/ 2530945 w 2637078"/>
                <a:gd name="connsiteY12" fmla="*/ 1547648 h 1578691"/>
                <a:gd name="connsiteX13" fmla="*/ 2131552 w 2637078"/>
                <a:gd name="connsiteY13" fmla="*/ 1547648 h 1578691"/>
                <a:gd name="connsiteX14" fmla="*/ 1973897 w 2637078"/>
                <a:gd name="connsiteY14" fmla="*/ 1263868 h 1578691"/>
                <a:gd name="connsiteX15" fmla="*/ 1900324 w 2637078"/>
                <a:gd name="connsiteY15" fmla="*/ 1085193 h 1578691"/>
                <a:gd name="connsiteX16" fmla="*/ 1721648 w 2637078"/>
                <a:gd name="connsiteY16" fmla="*/ 980089 h 1578691"/>
                <a:gd name="connsiteX17" fmla="*/ 1627055 w 2637078"/>
                <a:gd name="connsiteY17" fmla="*/ 959068 h 1578691"/>
                <a:gd name="connsiteX18" fmla="*/ 166117 w 2637078"/>
                <a:gd name="connsiteY18" fmla="*/ 980089 h 1578691"/>
                <a:gd name="connsiteX19" fmla="*/ 8462 w 2637078"/>
                <a:gd name="connsiteY19" fmla="*/ 801413 h 1578691"/>
                <a:gd name="connsiteX20" fmla="*/ 39993 w 2637078"/>
                <a:gd name="connsiteY20" fmla="*/ 549165 h 1578691"/>
                <a:gd name="connsiteX0" fmla="*/ 39993 w 2637078"/>
                <a:gd name="connsiteY0" fmla="*/ 555270 h 1584796"/>
                <a:gd name="connsiteX1" fmla="*/ 933372 w 2637078"/>
                <a:gd name="connsiteY1" fmla="*/ 471187 h 1584796"/>
                <a:gd name="connsiteX2" fmla="*/ 1206641 w 2637078"/>
                <a:gd name="connsiteY2" fmla="*/ 408125 h 1584796"/>
                <a:gd name="connsiteX3" fmla="*/ 1290724 w 2637078"/>
                <a:gd name="connsiteY3" fmla="*/ 397615 h 1584796"/>
                <a:gd name="connsiteX4" fmla="*/ 1942366 w 2637078"/>
                <a:gd name="connsiteY4" fmla="*/ 40263 h 1584796"/>
                <a:gd name="connsiteX5" fmla="*/ 2152572 w 2637078"/>
                <a:gd name="connsiteY5" fmla="*/ 50773 h 1584796"/>
                <a:gd name="connsiteX6" fmla="*/ 2194614 w 2637078"/>
                <a:gd name="connsiteY6" fmla="*/ 418635 h 1584796"/>
                <a:gd name="connsiteX7" fmla="*/ 2173593 w 2637078"/>
                <a:gd name="connsiteY7" fmla="*/ 765477 h 1584796"/>
                <a:gd name="connsiteX8" fmla="*/ 2320738 w 2637078"/>
                <a:gd name="connsiteY8" fmla="*/ 902111 h 1584796"/>
                <a:gd name="connsiteX9" fmla="*/ 2488904 w 2637078"/>
                <a:gd name="connsiteY9" fmla="*/ 1028235 h 1584796"/>
                <a:gd name="connsiteX10" fmla="*/ 2636048 w 2637078"/>
                <a:gd name="connsiteY10" fmla="*/ 1343546 h 1584796"/>
                <a:gd name="connsiteX11" fmla="*/ 2530945 w 2637078"/>
                <a:gd name="connsiteY11" fmla="*/ 1553753 h 1584796"/>
                <a:gd name="connsiteX12" fmla="*/ 2131552 w 2637078"/>
                <a:gd name="connsiteY12" fmla="*/ 1553753 h 1584796"/>
                <a:gd name="connsiteX13" fmla="*/ 1973897 w 2637078"/>
                <a:gd name="connsiteY13" fmla="*/ 1269973 h 1584796"/>
                <a:gd name="connsiteX14" fmla="*/ 1900324 w 2637078"/>
                <a:gd name="connsiteY14" fmla="*/ 1091298 h 1584796"/>
                <a:gd name="connsiteX15" fmla="*/ 1721648 w 2637078"/>
                <a:gd name="connsiteY15" fmla="*/ 986194 h 1584796"/>
                <a:gd name="connsiteX16" fmla="*/ 1627055 w 2637078"/>
                <a:gd name="connsiteY16" fmla="*/ 965173 h 1584796"/>
                <a:gd name="connsiteX17" fmla="*/ 166117 w 2637078"/>
                <a:gd name="connsiteY17" fmla="*/ 986194 h 1584796"/>
                <a:gd name="connsiteX18" fmla="*/ 8462 w 2637078"/>
                <a:gd name="connsiteY18" fmla="*/ 807518 h 1584796"/>
                <a:gd name="connsiteX19" fmla="*/ 39993 w 2637078"/>
                <a:gd name="connsiteY19" fmla="*/ 555270 h 1584796"/>
                <a:gd name="connsiteX0" fmla="*/ 39993 w 2637078"/>
                <a:gd name="connsiteY0" fmla="*/ 555968 h 1585494"/>
                <a:gd name="connsiteX1" fmla="*/ 933372 w 2637078"/>
                <a:gd name="connsiteY1" fmla="*/ 471885 h 1585494"/>
                <a:gd name="connsiteX2" fmla="*/ 1206641 w 2637078"/>
                <a:gd name="connsiteY2" fmla="*/ 408823 h 1585494"/>
                <a:gd name="connsiteX3" fmla="*/ 1942366 w 2637078"/>
                <a:gd name="connsiteY3" fmla="*/ 40961 h 1585494"/>
                <a:gd name="connsiteX4" fmla="*/ 2152572 w 2637078"/>
                <a:gd name="connsiteY4" fmla="*/ 51471 h 1585494"/>
                <a:gd name="connsiteX5" fmla="*/ 2194614 w 2637078"/>
                <a:gd name="connsiteY5" fmla="*/ 419333 h 1585494"/>
                <a:gd name="connsiteX6" fmla="*/ 2173593 w 2637078"/>
                <a:gd name="connsiteY6" fmla="*/ 766175 h 1585494"/>
                <a:gd name="connsiteX7" fmla="*/ 2320738 w 2637078"/>
                <a:gd name="connsiteY7" fmla="*/ 902809 h 1585494"/>
                <a:gd name="connsiteX8" fmla="*/ 2488904 w 2637078"/>
                <a:gd name="connsiteY8" fmla="*/ 1028933 h 1585494"/>
                <a:gd name="connsiteX9" fmla="*/ 2636048 w 2637078"/>
                <a:gd name="connsiteY9" fmla="*/ 1344244 h 1585494"/>
                <a:gd name="connsiteX10" fmla="*/ 2530945 w 2637078"/>
                <a:gd name="connsiteY10" fmla="*/ 1554451 h 1585494"/>
                <a:gd name="connsiteX11" fmla="*/ 2131552 w 2637078"/>
                <a:gd name="connsiteY11" fmla="*/ 1554451 h 1585494"/>
                <a:gd name="connsiteX12" fmla="*/ 1973897 w 2637078"/>
                <a:gd name="connsiteY12" fmla="*/ 1270671 h 1585494"/>
                <a:gd name="connsiteX13" fmla="*/ 1900324 w 2637078"/>
                <a:gd name="connsiteY13" fmla="*/ 1091996 h 1585494"/>
                <a:gd name="connsiteX14" fmla="*/ 1721648 w 2637078"/>
                <a:gd name="connsiteY14" fmla="*/ 986892 h 1585494"/>
                <a:gd name="connsiteX15" fmla="*/ 1627055 w 2637078"/>
                <a:gd name="connsiteY15" fmla="*/ 965871 h 1585494"/>
                <a:gd name="connsiteX16" fmla="*/ 166117 w 2637078"/>
                <a:gd name="connsiteY16" fmla="*/ 986892 h 1585494"/>
                <a:gd name="connsiteX17" fmla="*/ 8462 w 2637078"/>
                <a:gd name="connsiteY17" fmla="*/ 808216 h 1585494"/>
                <a:gd name="connsiteX18" fmla="*/ 39993 w 2637078"/>
                <a:gd name="connsiteY18" fmla="*/ 555968 h 1585494"/>
                <a:gd name="connsiteX0" fmla="*/ 39993 w 2637078"/>
                <a:gd name="connsiteY0" fmla="*/ 577666 h 1607192"/>
                <a:gd name="connsiteX1" fmla="*/ 933372 w 2637078"/>
                <a:gd name="connsiteY1" fmla="*/ 493583 h 1607192"/>
                <a:gd name="connsiteX2" fmla="*/ 1206641 w 2637078"/>
                <a:gd name="connsiteY2" fmla="*/ 430521 h 1607192"/>
                <a:gd name="connsiteX3" fmla="*/ 1870804 w 2637078"/>
                <a:gd name="connsiteY3" fmla="*/ 30854 h 1607192"/>
                <a:gd name="connsiteX4" fmla="*/ 2152572 w 2637078"/>
                <a:gd name="connsiteY4" fmla="*/ 73169 h 1607192"/>
                <a:gd name="connsiteX5" fmla="*/ 2194614 w 2637078"/>
                <a:gd name="connsiteY5" fmla="*/ 441031 h 1607192"/>
                <a:gd name="connsiteX6" fmla="*/ 2173593 w 2637078"/>
                <a:gd name="connsiteY6" fmla="*/ 787873 h 1607192"/>
                <a:gd name="connsiteX7" fmla="*/ 2320738 w 2637078"/>
                <a:gd name="connsiteY7" fmla="*/ 924507 h 1607192"/>
                <a:gd name="connsiteX8" fmla="*/ 2488904 w 2637078"/>
                <a:gd name="connsiteY8" fmla="*/ 1050631 h 1607192"/>
                <a:gd name="connsiteX9" fmla="*/ 2636048 w 2637078"/>
                <a:gd name="connsiteY9" fmla="*/ 1365942 h 1607192"/>
                <a:gd name="connsiteX10" fmla="*/ 2530945 w 2637078"/>
                <a:gd name="connsiteY10" fmla="*/ 1576149 h 1607192"/>
                <a:gd name="connsiteX11" fmla="*/ 2131552 w 2637078"/>
                <a:gd name="connsiteY11" fmla="*/ 1576149 h 1607192"/>
                <a:gd name="connsiteX12" fmla="*/ 1973897 w 2637078"/>
                <a:gd name="connsiteY12" fmla="*/ 1292369 h 1607192"/>
                <a:gd name="connsiteX13" fmla="*/ 1900324 w 2637078"/>
                <a:gd name="connsiteY13" fmla="*/ 1113694 h 1607192"/>
                <a:gd name="connsiteX14" fmla="*/ 1721648 w 2637078"/>
                <a:gd name="connsiteY14" fmla="*/ 1008590 h 1607192"/>
                <a:gd name="connsiteX15" fmla="*/ 1627055 w 2637078"/>
                <a:gd name="connsiteY15" fmla="*/ 987569 h 1607192"/>
                <a:gd name="connsiteX16" fmla="*/ 166117 w 2637078"/>
                <a:gd name="connsiteY16" fmla="*/ 1008590 h 1607192"/>
                <a:gd name="connsiteX17" fmla="*/ 8462 w 2637078"/>
                <a:gd name="connsiteY17" fmla="*/ 829914 h 1607192"/>
                <a:gd name="connsiteX18" fmla="*/ 39993 w 2637078"/>
                <a:gd name="connsiteY18" fmla="*/ 577666 h 1607192"/>
                <a:gd name="connsiteX0" fmla="*/ 39993 w 2646654"/>
                <a:gd name="connsiteY0" fmla="*/ 577666 h 1607192"/>
                <a:gd name="connsiteX1" fmla="*/ 933372 w 2646654"/>
                <a:gd name="connsiteY1" fmla="*/ 493583 h 1607192"/>
                <a:gd name="connsiteX2" fmla="*/ 1206641 w 2646654"/>
                <a:gd name="connsiteY2" fmla="*/ 430521 h 1607192"/>
                <a:gd name="connsiteX3" fmla="*/ 1870804 w 2646654"/>
                <a:gd name="connsiteY3" fmla="*/ 30854 h 1607192"/>
                <a:gd name="connsiteX4" fmla="*/ 2152572 w 2646654"/>
                <a:gd name="connsiteY4" fmla="*/ 73169 h 1607192"/>
                <a:gd name="connsiteX5" fmla="*/ 2194614 w 2646654"/>
                <a:gd name="connsiteY5" fmla="*/ 441031 h 1607192"/>
                <a:gd name="connsiteX6" fmla="*/ 2173593 w 2646654"/>
                <a:gd name="connsiteY6" fmla="*/ 787873 h 1607192"/>
                <a:gd name="connsiteX7" fmla="*/ 2320738 w 2646654"/>
                <a:gd name="connsiteY7" fmla="*/ 924507 h 1607192"/>
                <a:gd name="connsiteX8" fmla="*/ 2636048 w 2646654"/>
                <a:gd name="connsiteY8" fmla="*/ 1365942 h 1607192"/>
                <a:gd name="connsiteX9" fmla="*/ 2530945 w 2646654"/>
                <a:gd name="connsiteY9" fmla="*/ 1576149 h 1607192"/>
                <a:gd name="connsiteX10" fmla="*/ 2131552 w 2646654"/>
                <a:gd name="connsiteY10" fmla="*/ 1576149 h 1607192"/>
                <a:gd name="connsiteX11" fmla="*/ 1973897 w 2646654"/>
                <a:gd name="connsiteY11" fmla="*/ 1292369 h 1607192"/>
                <a:gd name="connsiteX12" fmla="*/ 1900324 w 2646654"/>
                <a:gd name="connsiteY12" fmla="*/ 1113694 h 1607192"/>
                <a:gd name="connsiteX13" fmla="*/ 1721648 w 2646654"/>
                <a:gd name="connsiteY13" fmla="*/ 1008590 h 1607192"/>
                <a:gd name="connsiteX14" fmla="*/ 1627055 w 2646654"/>
                <a:gd name="connsiteY14" fmla="*/ 987569 h 1607192"/>
                <a:gd name="connsiteX15" fmla="*/ 166117 w 2646654"/>
                <a:gd name="connsiteY15" fmla="*/ 1008590 h 1607192"/>
                <a:gd name="connsiteX16" fmla="*/ 8462 w 2646654"/>
                <a:gd name="connsiteY16" fmla="*/ 829914 h 1607192"/>
                <a:gd name="connsiteX17" fmla="*/ 39993 w 2646654"/>
                <a:gd name="connsiteY17" fmla="*/ 577666 h 1607192"/>
                <a:gd name="connsiteX0" fmla="*/ 39993 w 2656603"/>
                <a:gd name="connsiteY0" fmla="*/ 577666 h 1607192"/>
                <a:gd name="connsiteX1" fmla="*/ 933372 w 2656603"/>
                <a:gd name="connsiteY1" fmla="*/ 493583 h 1607192"/>
                <a:gd name="connsiteX2" fmla="*/ 1206641 w 2656603"/>
                <a:gd name="connsiteY2" fmla="*/ 430521 h 1607192"/>
                <a:gd name="connsiteX3" fmla="*/ 1870804 w 2656603"/>
                <a:gd name="connsiteY3" fmla="*/ 30854 h 1607192"/>
                <a:gd name="connsiteX4" fmla="*/ 2152572 w 2656603"/>
                <a:gd name="connsiteY4" fmla="*/ 73169 h 1607192"/>
                <a:gd name="connsiteX5" fmla="*/ 2194614 w 2656603"/>
                <a:gd name="connsiteY5" fmla="*/ 441031 h 1607192"/>
                <a:gd name="connsiteX6" fmla="*/ 2173593 w 2656603"/>
                <a:gd name="connsiteY6" fmla="*/ 787873 h 1607192"/>
                <a:gd name="connsiteX7" fmla="*/ 2636048 w 2656603"/>
                <a:gd name="connsiteY7" fmla="*/ 1365942 h 1607192"/>
                <a:gd name="connsiteX8" fmla="*/ 2530945 w 2656603"/>
                <a:gd name="connsiteY8" fmla="*/ 1576149 h 1607192"/>
                <a:gd name="connsiteX9" fmla="*/ 2131552 w 2656603"/>
                <a:gd name="connsiteY9" fmla="*/ 1576149 h 1607192"/>
                <a:gd name="connsiteX10" fmla="*/ 1973897 w 2656603"/>
                <a:gd name="connsiteY10" fmla="*/ 1292369 h 1607192"/>
                <a:gd name="connsiteX11" fmla="*/ 1900324 w 2656603"/>
                <a:gd name="connsiteY11" fmla="*/ 1113694 h 1607192"/>
                <a:gd name="connsiteX12" fmla="*/ 1721648 w 2656603"/>
                <a:gd name="connsiteY12" fmla="*/ 1008590 h 1607192"/>
                <a:gd name="connsiteX13" fmla="*/ 1627055 w 2656603"/>
                <a:gd name="connsiteY13" fmla="*/ 987569 h 1607192"/>
                <a:gd name="connsiteX14" fmla="*/ 166117 w 2656603"/>
                <a:gd name="connsiteY14" fmla="*/ 1008590 h 1607192"/>
                <a:gd name="connsiteX15" fmla="*/ 8462 w 2656603"/>
                <a:gd name="connsiteY15" fmla="*/ 829914 h 1607192"/>
                <a:gd name="connsiteX16" fmla="*/ 39993 w 2656603"/>
                <a:gd name="connsiteY16" fmla="*/ 577666 h 1607192"/>
                <a:gd name="connsiteX0" fmla="*/ 39993 w 2721871"/>
                <a:gd name="connsiteY0" fmla="*/ 577666 h 1608588"/>
                <a:gd name="connsiteX1" fmla="*/ 933372 w 2721871"/>
                <a:gd name="connsiteY1" fmla="*/ 493583 h 1608588"/>
                <a:gd name="connsiteX2" fmla="*/ 1206641 w 2721871"/>
                <a:gd name="connsiteY2" fmla="*/ 430521 h 1608588"/>
                <a:gd name="connsiteX3" fmla="*/ 1870804 w 2721871"/>
                <a:gd name="connsiteY3" fmla="*/ 30854 h 1608588"/>
                <a:gd name="connsiteX4" fmla="*/ 2152572 w 2721871"/>
                <a:gd name="connsiteY4" fmla="*/ 73169 h 1608588"/>
                <a:gd name="connsiteX5" fmla="*/ 2194614 w 2721871"/>
                <a:gd name="connsiteY5" fmla="*/ 441031 h 1608588"/>
                <a:gd name="connsiteX6" fmla="*/ 2173593 w 2721871"/>
                <a:gd name="connsiteY6" fmla="*/ 787873 h 1608588"/>
                <a:gd name="connsiteX7" fmla="*/ 2707610 w 2721871"/>
                <a:gd name="connsiteY7" fmla="*/ 1342088 h 1608588"/>
                <a:gd name="connsiteX8" fmla="*/ 2530945 w 2721871"/>
                <a:gd name="connsiteY8" fmla="*/ 1576149 h 1608588"/>
                <a:gd name="connsiteX9" fmla="*/ 2131552 w 2721871"/>
                <a:gd name="connsiteY9" fmla="*/ 1576149 h 1608588"/>
                <a:gd name="connsiteX10" fmla="*/ 1973897 w 2721871"/>
                <a:gd name="connsiteY10" fmla="*/ 1292369 h 1608588"/>
                <a:gd name="connsiteX11" fmla="*/ 1900324 w 2721871"/>
                <a:gd name="connsiteY11" fmla="*/ 1113694 h 1608588"/>
                <a:gd name="connsiteX12" fmla="*/ 1721648 w 2721871"/>
                <a:gd name="connsiteY12" fmla="*/ 1008590 h 1608588"/>
                <a:gd name="connsiteX13" fmla="*/ 1627055 w 2721871"/>
                <a:gd name="connsiteY13" fmla="*/ 987569 h 1608588"/>
                <a:gd name="connsiteX14" fmla="*/ 166117 w 2721871"/>
                <a:gd name="connsiteY14" fmla="*/ 1008590 h 1608588"/>
                <a:gd name="connsiteX15" fmla="*/ 8462 w 2721871"/>
                <a:gd name="connsiteY15" fmla="*/ 829914 h 1608588"/>
                <a:gd name="connsiteX16" fmla="*/ 39993 w 2721871"/>
                <a:gd name="connsiteY16" fmla="*/ 577666 h 1608588"/>
                <a:gd name="connsiteX0" fmla="*/ 39993 w 2721871"/>
                <a:gd name="connsiteY0" fmla="*/ 595468 h 1626390"/>
                <a:gd name="connsiteX1" fmla="*/ 933372 w 2721871"/>
                <a:gd name="connsiteY1" fmla="*/ 511385 h 1626390"/>
                <a:gd name="connsiteX2" fmla="*/ 1206641 w 2721871"/>
                <a:gd name="connsiteY2" fmla="*/ 448323 h 1626390"/>
                <a:gd name="connsiteX3" fmla="*/ 1870804 w 2721871"/>
                <a:gd name="connsiteY3" fmla="*/ 48656 h 1626390"/>
                <a:gd name="connsiteX4" fmla="*/ 2152572 w 2721871"/>
                <a:gd name="connsiteY4" fmla="*/ 90971 h 1626390"/>
                <a:gd name="connsiteX5" fmla="*/ 2173593 w 2721871"/>
                <a:gd name="connsiteY5" fmla="*/ 805675 h 1626390"/>
                <a:gd name="connsiteX6" fmla="*/ 2707610 w 2721871"/>
                <a:gd name="connsiteY6" fmla="*/ 1359890 h 1626390"/>
                <a:gd name="connsiteX7" fmla="*/ 2530945 w 2721871"/>
                <a:gd name="connsiteY7" fmla="*/ 1593951 h 1626390"/>
                <a:gd name="connsiteX8" fmla="*/ 2131552 w 2721871"/>
                <a:gd name="connsiteY8" fmla="*/ 1593951 h 1626390"/>
                <a:gd name="connsiteX9" fmla="*/ 1973897 w 2721871"/>
                <a:gd name="connsiteY9" fmla="*/ 1310171 h 1626390"/>
                <a:gd name="connsiteX10" fmla="*/ 1900324 w 2721871"/>
                <a:gd name="connsiteY10" fmla="*/ 1131496 h 1626390"/>
                <a:gd name="connsiteX11" fmla="*/ 1721648 w 2721871"/>
                <a:gd name="connsiteY11" fmla="*/ 1026392 h 1626390"/>
                <a:gd name="connsiteX12" fmla="*/ 1627055 w 2721871"/>
                <a:gd name="connsiteY12" fmla="*/ 1005371 h 1626390"/>
                <a:gd name="connsiteX13" fmla="*/ 166117 w 2721871"/>
                <a:gd name="connsiteY13" fmla="*/ 1026392 h 1626390"/>
                <a:gd name="connsiteX14" fmla="*/ 8462 w 2721871"/>
                <a:gd name="connsiteY14" fmla="*/ 847716 h 1626390"/>
                <a:gd name="connsiteX15" fmla="*/ 39993 w 2721871"/>
                <a:gd name="connsiteY15" fmla="*/ 595468 h 1626390"/>
                <a:gd name="connsiteX0" fmla="*/ 39993 w 2721871"/>
                <a:gd name="connsiteY0" fmla="*/ 603348 h 1634270"/>
                <a:gd name="connsiteX1" fmla="*/ 933372 w 2721871"/>
                <a:gd name="connsiteY1" fmla="*/ 519265 h 1634270"/>
                <a:gd name="connsiteX2" fmla="*/ 1206641 w 2721871"/>
                <a:gd name="connsiteY2" fmla="*/ 456203 h 1634270"/>
                <a:gd name="connsiteX3" fmla="*/ 1870804 w 2721871"/>
                <a:gd name="connsiteY3" fmla="*/ 56536 h 1634270"/>
                <a:gd name="connsiteX4" fmla="*/ 2212207 w 2721871"/>
                <a:gd name="connsiteY4" fmla="*/ 82949 h 1634270"/>
                <a:gd name="connsiteX5" fmla="*/ 2173593 w 2721871"/>
                <a:gd name="connsiteY5" fmla="*/ 813555 h 1634270"/>
                <a:gd name="connsiteX6" fmla="*/ 2707610 w 2721871"/>
                <a:gd name="connsiteY6" fmla="*/ 1367770 h 1634270"/>
                <a:gd name="connsiteX7" fmla="*/ 2530945 w 2721871"/>
                <a:gd name="connsiteY7" fmla="*/ 1601831 h 1634270"/>
                <a:gd name="connsiteX8" fmla="*/ 2131552 w 2721871"/>
                <a:gd name="connsiteY8" fmla="*/ 1601831 h 1634270"/>
                <a:gd name="connsiteX9" fmla="*/ 1973897 w 2721871"/>
                <a:gd name="connsiteY9" fmla="*/ 1318051 h 1634270"/>
                <a:gd name="connsiteX10" fmla="*/ 1900324 w 2721871"/>
                <a:gd name="connsiteY10" fmla="*/ 1139376 h 1634270"/>
                <a:gd name="connsiteX11" fmla="*/ 1721648 w 2721871"/>
                <a:gd name="connsiteY11" fmla="*/ 1034272 h 1634270"/>
                <a:gd name="connsiteX12" fmla="*/ 1627055 w 2721871"/>
                <a:gd name="connsiteY12" fmla="*/ 1013251 h 1634270"/>
                <a:gd name="connsiteX13" fmla="*/ 166117 w 2721871"/>
                <a:gd name="connsiteY13" fmla="*/ 1034272 h 1634270"/>
                <a:gd name="connsiteX14" fmla="*/ 8462 w 2721871"/>
                <a:gd name="connsiteY14" fmla="*/ 855596 h 1634270"/>
                <a:gd name="connsiteX15" fmla="*/ 39993 w 2721871"/>
                <a:gd name="connsiteY15" fmla="*/ 603348 h 1634270"/>
                <a:gd name="connsiteX0" fmla="*/ 219877 w 2714899"/>
                <a:gd name="connsiteY0" fmla="*/ 607324 h 1634270"/>
                <a:gd name="connsiteX1" fmla="*/ 926400 w 2714899"/>
                <a:gd name="connsiteY1" fmla="*/ 519265 h 1634270"/>
                <a:gd name="connsiteX2" fmla="*/ 1199669 w 2714899"/>
                <a:gd name="connsiteY2" fmla="*/ 456203 h 1634270"/>
                <a:gd name="connsiteX3" fmla="*/ 1863832 w 2714899"/>
                <a:gd name="connsiteY3" fmla="*/ 56536 h 1634270"/>
                <a:gd name="connsiteX4" fmla="*/ 2205235 w 2714899"/>
                <a:gd name="connsiteY4" fmla="*/ 82949 h 1634270"/>
                <a:gd name="connsiteX5" fmla="*/ 2166621 w 2714899"/>
                <a:gd name="connsiteY5" fmla="*/ 813555 h 1634270"/>
                <a:gd name="connsiteX6" fmla="*/ 2700638 w 2714899"/>
                <a:gd name="connsiteY6" fmla="*/ 1367770 h 1634270"/>
                <a:gd name="connsiteX7" fmla="*/ 2523973 w 2714899"/>
                <a:gd name="connsiteY7" fmla="*/ 1601831 h 1634270"/>
                <a:gd name="connsiteX8" fmla="*/ 2124580 w 2714899"/>
                <a:gd name="connsiteY8" fmla="*/ 1601831 h 1634270"/>
                <a:gd name="connsiteX9" fmla="*/ 1966925 w 2714899"/>
                <a:gd name="connsiteY9" fmla="*/ 1318051 h 1634270"/>
                <a:gd name="connsiteX10" fmla="*/ 1893352 w 2714899"/>
                <a:gd name="connsiteY10" fmla="*/ 1139376 h 1634270"/>
                <a:gd name="connsiteX11" fmla="*/ 1714676 w 2714899"/>
                <a:gd name="connsiteY11" fmla="*/ 1034272 h 1634270"/>
                <a:gd name="connsiteX12" fmla="*/ 1620083 w 2714899"/>
                <a:gd name="connsiteY12" fmla="*/ 1013251 h 1634270"/>
                <a:gd name="connsiteX13" fmla="*/ 159145 w 2714899"/>
                <a:gd name="connsiteY13" fmla="*/ 1034272 h 1634270"/>
                <a:gd name="connsiteX14" fmla="*/ 1490 w 2714899"/>
                <a:gd name="connsiteY14" fmla="*/ 855596 h 1634270"/>
                <a:gd name="connsiteX15" fmla="*/ 219877 w 2714899"/>
                <a:gd name="connsiteY15" fmla="*/ 607324 h 1634270"/>
                <a:gd name="connsiteX0" fmla="*/ 177859 w 2672881"/>
                <a:gd name="connsiteY0" fmla="*/ 607324 h 1634270"/>
                <a:gd name="connsiteX1" fmla="*/ 884382 w 2672881"/>
                <a:gd name="connsiteY1" fmla="*/ 519265 h 1634270"/>
                <a:gd name="connsiteX2" fmla="*/ 1157651 w 2672881"/>
                <a:gd name="connsiteY2" fmla="*/ 456203 h 1634270"/>
                <a:gd name="connsiteX3" fmla="*/ 1821814 w 2672881"/>
                <a:gd name="connsiteY3" fmla="*/ 56536 h 1634270"/>
                <a:gd name="connsiteX4" fmla="*/ 2163217 w 2672881"/>
                <a:gd name="connsiteY4" fmla="*/ 82949 h 1634270"/>
                <a:gd name="connsiteX5" fmla="*/ 2124603 w 2672881"/>
                <a:gd name="connsiteY5" fmla="*/ 813555 h 1634270"/>
                <a:gd name="connsiteX6" fmla="*/ 2658620 w 2672881"/>
                <a:gd name="connsiteY6" fmla="*/ 1367770 h 1634270"/>
                <a:gd name="connsiteX7" fmla="*/ 2481955 w 2672881"/>
                <a:gd name="connsiteY7" fmla="*/ 1601831 h 1634270"/>
                <a:gd name="connsiteX8" fmla="*/ 2082562 w 2672881"/>
                <a:gd name="connsiteY8" fmla="*/ 1601831 h 1634270"/>
                <a:gd name="connsiteX9" fmla="*/ 1924907 w 2672881"/>
                <a:gd name="connsiteY9" fmla="*/ 1318051 h 1634270"/>
                <a:gd name="connsiteX10" fmla="*/ 1851334 w 2672881"/>
                <a:gd name="connsiteY10" fmla="*/ 1139376 h 1634270"/>
                <a:gd name="connsiteX11" fmla="*/ 1672658 w 2672881"/>
                <a:gd name="connsiteY11" fmla="*/ 1034272 h 1634270"/>
                <a:gd name="connsiteX12" fmla="*/ 1578065 w 2672881"/>
                <a:gd name="connsiteY12" fmla="*/ 1013251 h 1634270"/>
                <a:gd name="connsiteX13" fmla="*/ 117127 w 2672881"/>
                <a:gd name="connsiteY13" fmla="*/ 1034272 h 1634270"/>
                <a:gd name="connsiteX14" fmla="*/ 177859 w 2672881"/>
                <a:gd name="connsiteY14" fmla="*/ 607324 h 1634270"/>
                <a:gd name="connsiteX0" fmla="*/ 71831 w 2566853"/>
                <a:gd name="connsiteY0" fmla="*/ 607324 h 1634270"/>
                <a:gd name="connsiteX1" fmla="*/ 778354 w 2566853"/>
                <a:gd name="connsiteY1" fmla="*/ 519265 h 1634270"/>
                <a:gd name="connsiteX2" fmla="*/ 1051623 w 2566853"/>
                <a:gd name="connsiteY2" fmla="*/ 456203 h 1634270"/>
                <a:gd name="connsiteX3" fmla="*/ 1715786 w 2566853"/>
                <a:gd name="connsiteY3" fmla="*/ 56536 h 1634270"/>
                <a:gd name="connsiteX4" fmla="*/ 2057189 w 2566853"/>
                <a:gd name="connsiteY4" fmla="*/ 82949 h 1634270"/>
                <a:gd name="connsiteX5" fmla="*/ 2018575 w 2566853"/>
                <a:gd name="connsiteY5" fmla="*/ 813555 h 1634270"/>
                <a:gd name="connsiteX6" fmla="*/ 2552592 w 2566853"/>
                <a:gd name="connsiteY6" fmla="*/ 1367770 h 1634270"/>
                <a:gd name="connsiteX7" fmla="*/ 2375927 w 2566853"/>
                <a:gd name="connsiteY7" fmla="*/ 1601831 h 1634270"/>
                <a:gd name="connsiteX8" fmla="*/ 1976534 w 2566853"/>
                <a:gd name="connsiteY8" fmla="*/ 1601831 h 1634270"/>
                <a:gd name="connsiteX9" fmla="*/ 1818879 w 2566853"/>
                <a:gd name="connsiteY9" fmla="*/ 1318051 h 1634270"/>
                <a:gd name="connsiteX10" fmla="*/ 1745306 w 2566853"/>
                <a:gd name="connsiteY10" fmla="*/ 1139376 h 1634270"/>
                <a:gd name="connsiteX11" fmla="*/ 1566630 w 2566853"/>
                <a:gd name="connsiteY11" fmla="*/ 1034272 h 1634270"/>
                <a:gd name="connsiteX12" fmla="*/ 1472037 w 2566853"/>
                <a:gd name="connsiteY12" fmla="*/ 1013251 h 1634270"/>
                <a:gd name="connsiteX13" fmla="*/ 182052 w 2566853"/>
                <a:gd name="connsiteY13" fmla="*/ 1050175 h 1634270"/>
                <a:gd name="connsiteX14" fmla="*/ 71831 w 2566853"/>
                <a:gd name="connsiteY14" fmla="*/ 607324 h 1634270"/>
                <a:gd name="connsiteX0" fmla="*/ 71831 w 2566853"/>
                <a:gd name="connsiteY0" fmla="*/ 607324 h 1634270"/>
                <a:gd name="connsiteX1" fmla="*/ 778354 w 2566853"/>
                <a:gd name="connsiteY1" fmla="*/ 519265 h 1634270"/>
                <a:gd name="connsiteX2" fmla="*/ 1051623 w 2566853"/>
                <a:gd name="connsiteY2" fmla="*/ 456203 h 1634270"/>
                <a:gd name="connsiteX3" fmla="*/ 1715786 w 2566853"/>
                <a:gd name="connsiteY3" fmla="*/ 56536 h 1634270"/>
                <a:gd name="connsiteX4" fmla="*/ 2057189 w 2566853"/>
                <a:gd name="connsiteY4" fmla="*/ 82949 h 1634270"/>
                <a:gd name="connsiteX5" fmla="*/ 2018575 w 2566853"/>
                <a:gd name="connsiteY5" fmla="*/ 813555 h 1634270"/>
                <a:gd name="connsiteX6" fmla="*/ 2552592 w 2566853"/>
                <a:gd name="connsiteY6" fmla="*/ 1367770 h 1634270"/>
                <a:gd name="connsiteX7" fmla="*/ 2375927 w 2566853"/>
                <a:gd name="connsiteY7" fmla="*/ 1601831 h 1634270"/>
                <a:gd name="connsiteX8" fmla="*/ 1976534 w 2566853"/>
                <a:gd name="connsiteY8" fmla="*/ 1601831 h 1634270"/>
                <a:gd name="connsiteX9" fmla="*/ 1818879 w 2566853"/>
                <a:gd name="connsiteY9" fmla="*/ 1318051 h 1634270"/>
                <a:gd name="connsiteX10" fmla="*/ 1745306 w 2566853"/>
                <a:gd name="connsiteY10" fmla="*/ 1139376 h 1634270"/>
                <a:gd name="connsiteX11" fmla="*/ 1472037 w 2566853"/>
                <a:gd name="connsiteY11" fmla="*/ 1013251 h 1634270"/>
                <a:gd name="connsiteX12" fmla="*/ 182052 w 2566853"/>
                <a:gd name="connsiteY12" fmla="*/ 1050175 h 1634270"/>
                <a:gd name="connsiteX13" fmla="*/ 71831 w 2566853"/>
                <a:gd name="connsiteY13" fmla="*/ 607324 h 1634270"/>
                <a:gd name="connsiteX0" fmla="*/ 71831 w 2566853"/>
                <a:gd name="connsiteY0" fmla="*/ 607324 h 1646477"/>
                <a:gd name="connsiteX1" fmla="*/ 778354 w 2566853"/>
                <a:gd name="connsiteY1" fmla="*/ 519265 h 1646477"/>
                <a:gd name="connsiteX2" fmla="*/ 1051623 w 2566853"/>
                <a:gd name="connsiteY2" fmla="*/ 456203 h 1646477"/>
                <a:gd name="connsiteX3" fmla="*/ 1715786 w 2566853"/>
                <a:gd name="connsiteY3" fmla="*/ 56536 h 1646477"/>
                <a:gd name="connsiteX4" fmla="*/ 2057189 w 2566853"/>
                <a:gd name="connsiteY4" fmla="*/ 82949 h 1646477"/>
                <a:gd name="connsiteX5" fmla="*/ 2018575 w 2566853"/>
                <a:gd name="connsiteY5" fmla="*/ 813555 h 1646477"/>
                <a:gd name="connsiteX6" fmla="*/ 2552592 w 2566853"/>
                <a:gd name="connsiteY6" fmla="*/ 1367770 h 1646477"/>
                <a:gd name="connsiteX7" fmla="*/ 2375927 w 2566853"/>
                <a:gd name="connsiteY7" fmla="*/ 1601831 h 1646477"/>
                <a:gd name="connsiteX8" fmla="*/ 1976534 w 2566853"/>
                <a:gd name="connsiteY8" fmla="*/ 1601831 h 1646477"/>
                <a:gd name="connsiteX9" fmla="*/ 1745306 w 2566853"/>
                <a:gd name="connsiteY9" fmla="*/ 1139376 h 1646477"/>
                <a:gd name="connsiteX10" fmla="*/ 1472037 w 2566853"/>
                <a:gd name="connsiteY10" fmla="*/ 1013251 h 1646477"/>
                <a:gd name="connsiteX11" fmla="*/ 182052 w 2566853"/>
                <a:gd name="connsiteY11" fmla="*/ 1050175 h 1646477"/>
                <a:gd name="connsiteX12" fmla="*/ 71831 w 2566853"/>
                <a:gd name="connsiteY12" fmla="*/ 607324 h 1646477"/>
                <a:gd name="connsiteX0" fmla="*/ 71831 w 2566853"/>
                <a:gd name="connsiteY0" fmla="*/ 612165 h 1651318"/>
                <a:gd name="connsiteX1" fmla="*/ 778354 w 2566853"/>
                <a:gd name="connsiteY1" fmla="*/ 524106 h 1651318"/>
                <a:gd name="connsiteX2" fmla="*/ 1715786 w 2566853"/>
                <a:gd name="connsiteY2" fmla="*/ 61377 h 1651318"/>
                <a:gd name="connsiteX3" fmla="*/ 2057189 w 2566853"/>
                <a:gd name="connsiteY3" fmla="*/ 87790 h 1651318"/>
                <a:gd name="connsiteX4" fmla="*/ 2018575 w 2566853"/>
                <a:gd name="connsiteY4" fmla="*/ 818396 h 1651318"/>
                <a:gd name="connsiteX5" fmla="*/ 2552592 w 2566853"/>
                <a:gd name="connsiteY5" fmla="*/ 1372611 h 1651318"/>
                <a:gd name="connsiteX6" fmla="*/ 2375927 w 2566853"/>
                <a:gd name="connsiteY6" fmla="*/ 1606672 h 1651318"/>
                <a:gd name="connsiteX7" fmla="*/ 1976534 w 2566853"/>
                <a:gd name="connsiteY7" fmla="*/ 1606672 h 1651318"/>
                <a:gd name="connsiteX8" fmla="*/ 1745306 w 2566853"/>
                <a:gd name="connsiteY8" fmla="*/ 1144217 h 1651318"/>
                <a:gd name="connsiteX9" fmla="*/ 1472037 w 2566853"/>
                <a:gd name="connsiteY9" fmla="*/ 1018092 h 1651318"/>
                <a:gd name="connsiteX10" fmla="*/ 182052 w 2566853"/>
                <a:gd name="connsiteY10" fmla="*/ 1055016 h 1651318"/>
                <a:gd name="connsiteX11" fmla="*/ 71831 w 2566853"/>
                <a:gd name="connsiteY11" fmla="*/ 612165 h 1651318"/>
                <a:gd name="connsiteX0" fmla="*/ 95145 w 2590167"/>
                <a:gd name="connsiteY0" fmla="*/ 612165 h 1651318"/>
                <a:gd name="connsiteX1" fmla="*/ 1131647 w 2590167"/>
                <a:gd name="connsiteY1" fmla="*/ 528082 h 1651318"/>
                <a:gd name="connsiteX2" fmla="*/ 1739100 w 2590167"/>
                <a:gd name="connsiteY2" fmla="*/ 61377 h 1651318"/>
                <a:gd name="connsiteX3" fmla="*/ 2080503 w 2590167"/>
                <a:gd name="connsiteY3" fmla="*/ 87790 h 1651318"/>
                <a:gd name="connsiteX4" fmla="*/ 2041889 w 2590167"/>
                <a:gd name="connsiteY4" fmla="*/ 818396 h 1651318"/>
                <a:gd name="connsiteX5" fmla="*/ 2575906 w 2590167"/>
                <a:gd name="connsiteY5" fmla="*/ 1372611 h 1651318"/>
                <a:gd name="connsiteX6" fmla="*/ 2399241 w 2590167"/>
                <a:gd name="connsiteY6" fmla="*/ 1606672 h 1651318"/>
                <a:gd name="connsiteX7" fmla="*/ 1999848 w 2590167"/>
                <a:gd name="connsiteY7" fmla="*/ 1606672 h 1651318"/>
                <a:gd name="connsiteX8" fmla="*/ 1768620 w 2590167"/>
                <a:gd name="connsiteY8" fmla="*/ 1144217 h 1651318"/>
                <a:gd name="connsiteX9" fmla="*/ 1495351 w 2590167"/>
                <a:gd name="connsiteY9" fmla="*/ 1018092 h 1651318"/>
                <a:gd name="connsiteX10" fmla="*/ 205366 w 2590167"/>
                <a:gd name="connsiteY10" fmla="*/ 1055016 h 1651318"/>
                <a:gd name="connsiteX11" fmla="*/ 95145 w 2590167"/>
                <a:gd name="connsiteY11" fmla="*/ 612165 h 1651318"/>
                <a:gd name="connsiteX0" fmla="*/ 95145 w 2590167"/>
                <a:gd name="connsiteY0" fmla="*/ 612165 h 1651318"/>
                <a:gd name="connsiteX1" fmla="*/ 1131647 w 2590167"/>
                <a:gd name="connsiteY1" fmla="*/ 528082 h 1651318"/>
                <a:gd name="connsiteX2" fmla="*/ 1739100 w 2590167"/>
                <a:gd name="connsiteY2" fmla="*/ 61377 h 1651318"/>
                <a:gd name="connsiteX3" fmla="*/ 2080503 w 2590167"/>
                <a:gd name="connsiteY3" fmla="*/ 87790 h 1651318"/>
                <a:gd name="connsiteX4" fmla="*/ 2041889 w 2590167"/>
                <a:gd name="connsiteY4" fmla="*/ 818396 h 1651318"/>
                <a:gd name="connsiteX5" fmla="*/ 2575906 w 2590167"/>
                <a:gd name="connsiteY5" fmla="*/ 1372611 h 1651318"/>
                <a:gd name="connsiteX6" fmla="*/ 2399241 w 2590167"/>
                <a:gd name="connsiteY6" fmla="*/ 1606672 h 1651318"/>
                <a:gd name="connsiteX7" fmla="*/ 1999848 w 2590167"/>
                <a:gd name="connsiteY7" fmla="*/ 1606672 h 1651318"/>
                <a:gd name="connsiteX8" fmla="*/ 1768620 w 2590167"/>
                <a:gd name="connsiteY8" fmla="*/ 1144217 h 1651318"/>
                <a:gd name="connsiteX9" fmla="*/ 1495351 w 2590167"/>
                <a:gd name="connsiteY9" fmla="*/ 1018092 h 1651318"/>
                <a:gd name="connsiteX10" fmla="*/ 205366 w 2590167"/>
                <a:gd name="connsiteY10" fmla="*/ 1055016 h 1651318"/>
                <a:gd name="connsiteX11" fmla="*/ 95145 w 2590167"/>
                <a:gd name="connsiteY11" fmla="*/ 612165 h 1651318"/>
                <a:gd name="connsiteX0" fmla="*/ 95145 w 2590167"/>
                <a:gd name="connsiteY0" fmla="*/ 650934 h 1690087"/>
                <a:gd name="connsiteX1" fmla="*/ 1131647 w 2590167"/>
                <a:gd name="connsiteY1" fmla="*/ 566851 h 1690087"/>
                <a:gd name="connsiteX2" fmla="*/ 1739100 w 2590167"/>
                <a:gd name="connsiteY2" fmla="*/ 100146 h 1690087"/>
                <a:gd name="connsiteX3" fmla="*/ 2052674 w 2590167"/>
                <a:gd name="connsiteY3" fmla="*/ 66924 h 1690087"/>
                <a:gd name="connsiteX4" fmla="*/ 2041889 w 2590167"/>
                <a:gd name="connsiteY4" fmla="*/ 857165 h 1690087"/>
                <a:gd name="connsiteX5" fmla="*/ 2575906 w 2590167"/>
                <a:gd name="connsiteY5" fmla="*/ 1411380 h 1690087"/>
                <a:gd name="connsiteX6" fmla="*/ 2399241 w 2590167"/>
                <a:gd name="connsiteY6" fmla="*/ 1645441 h 1690087"/>
                <a:gd name="connsiteX7" fmla="*/ 1999848 w 2590167"/>
                <a:gd name="connsiteY7" fmla="*/ 1645441 h 1690087"/>
                <a:gd name="connsiteX8" fmla="*/ 1768620 w 2590167"/>
                <a:gd name="connsiteY8" fmla="*/ 1182986 h 1690087"/>
                <a:gd name="connsiteX9" fmla="*/ 1495351 w 2590167"/>
                <a:gd name="connsiteY9" fmla="*/ 1056861 h 1690087"/>
                <a:gd name="connsiteX10" fmla="*/ 205366 w 2590167"/>
                <a:gd name="connsiteY10" fmla="*/ 1093785 h 1690087"/>
                <a:gd name="connsiteX11" fmla="*/ 95145 w 2590167"/>
                <a:gd name="connsiteY11" fmla="*/ 650934 h 1690087"/>
                <a:gd name="connsiteX0" fmla="*/ 95145 w 2590167"/>
                <a:gd name="connsiteY0" fmla="*/ 610203 h 1649356"/>
                <a:gd name="connsiteX1" fmla="*/ 1131647 w 2590167"/>
                <a:gd name="connsiteY1" fmla="*/ 526120 h 1649356"/>
                <a:gd name="connsiteX2" fmla="*/ 1739100 w 2590167"/>
                <a:gd name="connsiteY2" fmla="*/ 59415 h 1649356"/>
                <a:gd name="connsiteX3" fmla="*/ 2032795 w 2590167"/>
                <a:gd name="connsiteY3" fmla="*/ 89803 h 1649356"/>
                <a:gd name="connsiteX4" fmla="*/ 2041889 w 2590167"/>
                <a:gd name="connsiteY4" fmla="*/ 816434 h 1649356"/>
                <a:gd name="connsiteX5" fmla="*/ 2575906 w 2590167"/>
                <a:gd name="connsiteY5" fmla="*/ 1370649 h 1649356"/>
                <a:gd name="connsiteX6" fmla="*/ 2399241 w 2590167"/>
                <a:gd name="connsiteY6" fmla="*/ 1604710 h 1649356"/>
                <a:gd name="connsiteX7" fmla="*/ 1999848 w 2590167"/>
                <a:gd name="connsiteY7" fmla="*/ 1604710 h 1649356"/>
                <a:gd name="connsiteX8" fmla="*/ 1768620 w 2590167"/>
                <a:gd name="connsiteY8" fmla="*/ 1142255 h 1649356"/>
                <a:gd name="connsiteX9" fmla="*/ 1495351 w 2590167"/>
                <a:gd name="connsiteY9" fmla="*/ 1016130 h 1649356"/>
                <a:gd name="connsiteX10" fmla="*/ 205366 w 2590167"/>
                <a:gd name="connsiteY10" fmla="*/ 1053054 h 1649356"/>
                <a:gd name="connsiteX11" fmla="*/ 95145 w 2590167"/>
                <a:gd name="connsiteY11" fmla="*/ 610203 h 1649356"/>
                <a:gd name="connsiteX0" fmla="*/ 95145 w 2589142"/>
                <a:gd name="connsiteY0" fmla="*/ 610203 h 1622063"/>
                <a:gd name="connsiteX1" fmla="*/ 1131647 w 2589142"/>
                <a:gd name="connsiteY1" fmla="*/ 526120 h 1622063"/>
                <a:gd name="connsiteX2" fmla="*/ 1739100 w 2589142"/>
                <a:gd name="connsiteY2" fmla="*/ 59415 h 1622063"/>
                <a:gd name="connsiteX3" fmla="*/ 2032795 w 2589142"/>
                <a:gd name="connsiteY3" fmla="*/ 89803 h 1622063"/>
                <a:gd name="connsiteX4" fmla="*/ 2041889 w 2589142"/>
                <a:gd name="connsiteY4" fmla="*/ 816434 h 1622063"/>
                <a:gd name="connsiteX5" fmla="*/ 2575906 w 2589142"/>
                <a:gd name="connsiteY5" fmla="*/ 1370649 h 1622063"/>
                <a:gd name="connsiteX6" fmla="*/ 2399241 w 2589142"/>
                <a:gd name="connsiteY6" fmla="*/ 1604710 h 1622063"/>
                <a:gd name="connsiteX7" fmla="*/ 2095264 w 2589142"/>
                <a:gd name="connsiteY7" fmla="*/ 1553026 h 1622063"/>
                <a:gd name="connsiteX8" fmla="*/ 1768620 w 2589142"/>
                <a:gd name="connsiteY8" fmla="*/ 1142255 h 1622063"/>
                <a:gd name="connsiteX9" fmla="*/ 1495351 w 2589142"/>
                <a:gd name="connsiteY9" fmla="*/ 1016130 h 1622063"/>
                <a:gd name="connsiteX10" fmla="*/ 205366 w 2589142"/>
                <a:gd name="connsiteY10" fmla="*/ 1053054 h 1622063"/>
                <a:gd name="connsiteX11" fmla="*/ 95145 w 2589142"/>
                <a:gd name="connsiteY11" fmla="*/ 610203 h 1622063"/>
                <a:gd name="connsiteX0" fmla="*/ 95145 w 2589142"/>
                <a:gd name="connsiteY0" fmla="*/ 577122 h 1588982"/>
                <a:gd name="connsiteX1" fmla="*/ 1131647 w 2589142"/>
                <a:gd name="connsiteY1" fmla="*/ 493039 h 1588982"/>
                <a:gd name="connsiteX2" fmla="*/ 1739100 w 2589142"/>
                <a:gd name="connsiteY2" fmla="*/ 26334 h 1588982"/>
                <a:gd name="connsiteX3" fmla="*/ 2028820 w 2589142"/>
                <a:gd name="connsiteY3" fmla="*/ 136235 h 1588982"/>
                <a:gd name="connsiteX4" fmla="*/ 2041889 w 2589142"/>
                <a:gd name="connsiteY4" fmla="*/ 783353 h 1588982"/>
                <a:gd name="connsiteX5" fmla="*/ 2575906 w 2589142"/>
                <a:gd name="connsiteY5" fmla="*/ 1337568 h 1588982"/>
                <a:gd name="connsiteX6" fmla="*/ 2399241 w 2589142"/>
                <a:gd name="connsiteY6" fmla="*/ 1571629 h 1588982"/>
                <a:gd name="connsiteX7" fmla="*/ 2095264 w 2589142"/>
                <a:gd name="connsiteY7" fmla="*/ 1519945 h 1588982"/>
                <a:gd name="connsiteX8" fmla="*/ 1768620 w 2589142"/>
                <a:gd name="connsiteY8" fmla="*/ 1109174 h 1588982"/>
                <a:gd name="connsiteX9" fmla="*/ 1495351 w 2589142"/>
                <a:gd name="connsiteY9" fmla="*/ 983049 h 1588982"/>
                <a:gd name="connsiteX10" fmla="*/ 205366 w 2589142"/>
                <a:gd name="connsiteY10" fmla="*/ 1019973 h 1588982"/>
                <a:gd name="connsiteX11" fmla="*/ 95145 w 2589142"/>
                <a:gd name="connsiteY11" fmla="*/ 577122 h 1588982"/>
                <a:gd name="connsiteX0" fmla="*/ 130472 w 2533029"/>
                <a:gd name="connsiteY0" fmla="*/ 569170 h 1588982"/>
                <a:gd name="connsiteX1" fmla="*/ 1075534 w 2533029"/>
                <a:gd name="connsiteY1" fmla="*/ 493039 h 1588982"/>
                <a:gd name="connsiteX2" fmla="*/ 1682987 w 2533029"/>
                <a:gd name="connsiteY2" fmla="*/ 26334 h 1588982"/>
                <a:gd name="connsiteX3" fmla="*/ 1972707 w 2533029"/>
                <a:gd name="connsiteY3" fmla="*/ 136235 h 1588982"/>
                <a:gd name="connsiteX4" fmla="*/ 1985776 w 2533029"/>
                <a:gd name="connsiteY4" fmla="*/ 783353 h 1588982"/>
                <a:gd name="connsiteX5" fmla="*/ 2519793 w 2533029"/>
                <a:gd name="connsiteY5" fmla="*/ 1337568 h 1588982"/>
                <a:gd name="connsiteX6" fmla="*/ 2343128 w 2533029"/>
                <a:gd name="connsiteY6" fmla="*/ 1571629 h 1588982"/>
                <a:gd name="connsiteX7" fmla="*/ 2039151 w 2533029"/>
                <a:gd name="connsiteY7" fmla="*/ 1519945 h 1588982"/>
                <a:gd name="connsiteX8" fmla="*/ 1712507 w 2533029"/>
                <a:gd name="connsiteY8" fmla="*/ 1109174 h 1588982"/>
                <a:gd name="connsiteX9" fmla="*/ 1439238 w 2533029"/>
                <a:gd name="connsiteY9" fmla="*/ 983049 h 1588982"/>
                <a:gd name="connsiteX10" fmla="*/ 149253 w 2533029"/>
                <a:gd name="connsiteY10" fmla="*/ 1019973 h 1588982"/>
                <a:gd name="connsiteX11" fmla="*/ 130472 w 2533029"/>
                <a:gd name="connsiteY11" fmla="*/ 569170 h 1588982"/>
                <a:gd name="connsiteX0" fmla="*/ 98556 w 2501113"/>
                <a:gd name="connsiteY0" fmla="*/ 569170 h 1588982"/>
                <a:gd name="connsiteX1" fmla="*/ 1043618 w 2501113"/>
                <a:gd name="connsiteY1" fmla="*/ 493039 h 1588982"/>
                <a:gd name="connsiteX2" fmla="*/ 1651071 w 2501113"/>
                <a:gd name="connsiteY2" fmla="*/ 26334 h 1588982"/>
                <a:gd name="connsiteX3" fmla="*/ 1940791 w 2501113"/>
                <a:gd name="connsiteY3" fmla="*/ 136235 h 1588982"/>
                <a:gd name="connsiteX4" fmla="*/ 1953860 w 2501113"/>
                <a:gd name="connsiteY4" fmla="*/ 783353 h 1588982"/>
                <a:gd name="connsiteX5" fmla="*/ 2487877 w 2501113"/>
                <a:gd name="connsiteY5" fmla="*/ 1337568 h 1588982"/>
                <a:gd name="connsiteX6" fmla="*/ 2311212 w 2501113"/>
                <a:gd name="connsiteY6" fmla="*/ 1571629 h 1588982"/>
                <a:gd name="connsiteX7" fmla="*/ 2007235 w 2501113"/>
                <a:gd name="connsiteY7" fmla="*/ 1519945 h 1588982"/>
                <a:gd name="connsiteX8" fmla="*/ 1680591 w 2501113"/>
                <a:gd name="connsiteY8" fmla="*/ 1109174 h 1588982"/>
                <a:gd name="connsiteX9" fmla="*/ 1407322 w 2501113"/>
                <a:gd name="connsiteY9" fmla="*/ 983049 h 1588982"/>
                <a:gd name="connsiteX10" fmla="*/ 176972 w 2501113"/>
                <a:gd name="connsiteY10" fmla="*/ 1023948 h 1588982"/>
                <a:gd name="connsiteX11" fmla="*/ 98556 w 2501113"/>
                <a:gd name="connsiteY11" fmla="*/ 569170 h 1588982"/>
                <a:gd name="connsiteX0" fmla="*/ 98556 w 2519998"/>
                <a:gd name="connsiteY0" fmla="*/ 569170 h 1591033"/>
                <a:gd name="connsiteX1" fmla="*/ 1043618 w 2519998"/>
                <a:gd name="connsiteY1" fmla="*/ 493039 h 1591033"/>
                <a:gd name="connsiteX2" fmla="*/ 1651071 w 2519998"/>
                <a:gd name="connsiteY2" fmla="*/ 26334 h 1591033"/>
                <a:gd name="connsiteX3" fmla="*/ 1940791 w 2519998"/>
                <a:gd name="connsiteY3" fmla="*/ 136235 h 1591033"/>
                <a:gd name="connsiteX4" fmla="*/ 1953860 w 2519998"/>
                <a:gd name="connsiteY4" fmla="*/ 783353 h 1591033"/>
                <a:gd name="connsiteX5" fmla="*/ 2507755 w 2519998"/>
                <a:gd name="connsiteY5" fmla="*/ 1309738 h 1591033"/>
                <a:gd name="connsiteX6" fmla="*/ 2311212 w 2519998"/>
                <a:gd name="connsiteY6" fmla="*/ 1571629 h 1591033"/>
                <a:gd name="connsiteX7" fmla="*/ 2007235 w 2519998"/>
                <a:gd name="connsiteY7" fmla="*/ 1519945 h 1591033"/>
                <a:gd name="connsiteX8" fmla="*/ 1680591 w 2519998"/>
                <a:gd name="connsiteY8" fmla="*/ 1109174 h 1591033"/>
                <a:gd name="connsiteX9" fmla="*/ 1407322 w 2519998"/>
                <a:gd name="connsiteY9" fmla="*/ 983049 h 1591033"/>
                <a:gd name="connsiteX10" fmla="*/ 176972 w 2519998"/>
                <a:gd name="connsiteY10" fmla="*/ 1023948 h 1591033"/>
                <a:gd name="connsiteX11" fmla="*/ 98556 w 2519998"/>
                <a:gd name="connsiteY11" fmla="*/ 569170 h 1591033"/>
                <a:gd name="connsiteX0" fmla="*/ 98556 w 2471271"/>
                <a:gd name="connsiteY0" fmla="*/ 569170 h 1593087"/>
                <a:gd name="connsiteX1" fmla="*/ 1043618 w 2471271"/>
                <a:gd name="connsiteY1" fmla="*/ 493039 h 1593087"/>
                <a:gd name="connsiteX2" fmla="*/ 1651071 w 2471271"/>
                <a:gd name="connsiteY2" fmla="*/ 26334 h 1593087"/>
                <a:gd name="connsiteX3" fmla="*/ 1940791 w 2471271"/>
                <a:gd name="connsiteY3" fmla="*/ 136235 h 1593087"/>
                <a:gd name="connsiteX4" fmla="*/ 1953860 w 2471271"/>
                <a:gd name="connsiteY4" fmla="*/ 783353 h 1593087"/>
                <a:gd name="connsiteX5" fmla="*/ 2456072 w 2471271"/>
                <a:gd name="connsiteY5" fmla="*/ 1281908 h 1593087"/>
                <a:gd name="connsiteX6" fmla="*/ 2311212 w 2471271"/>
                <a:gd name="connsiteY6" fmla="*/ 1571629 h 1593087"/>
                <a:gd name="connsiteX7" fmla="*/ 2007235 w 2471271"/>
                <a:gd name="connsiteY7" fmla="*/ 1519945 h 1593087"/>
                <a:gd name="connsiteX8" fmla="*/ 1680591 w 2471271"/>
                <a:gd name="connsiteY8" fmla="*/ 1109174 h 1593087"/>
                <a:gd name="connsiteX9" fmla="*/ 1407322 w 2471271"/>
                <a:gd name="connsiteY9" fmla="*/ 983049 h 1593087"/>
                <a:gd name="connsiteX10" fmla="*/ 176972 w 2471271"/>
                <a:gd name="connsiteY10" fmla="*/ 1023948 h 1593087"/>
                <a:gd name="connsiteX11" fmla="*/ 98556 w 2471271"/>
                <a:gd name="connsiteY11" fmla="*/ 569170 h 159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1271" h="1593087">
                  <a:moveTo>
                    <a:pt x="98556" y="569170"/>
                  </a:moveTo>
                  <a:cubicBezTo>
                    <a:pt x="242997" y="480685"/>
                    <a:pt x="784866" y="583512"/>
                    <a:pt x="1043618" y="493039"/>
                  </a:cubicBezTo>
                  <a:cubicBezTo>
                    <a:pt x="1302370" y="402566"/>
                    <a:pt x="1501542" y="85801"/>
                    <a:pt x="1651071" y="26334"/>
                  </a:cubicBezTo>
                  <a:cubicBezTo>
                    <a:pt x="1800600" y="-33133"/>
                    <a:pt x="1890326" y="10065"/>
                    <a:pt x="1940791" y="136235"/>
                  </a:cubicBezTo>
                  <a:cubicBezTo>
                    <a:pt x="1991256" y="262405"/>
                    <a:pt x="1867980" y="592408"/>
                    <a:pt x="1953860" y="783353"/>
                  </a:cubicBezTo>
                  <a:cubicBezTo>
                    <a:pt x="2039740" y="974298"/>
                    <a:pt x="2396513" y="1150529"/>
                    <a:pt x="2456072" y="1281908"/>
                  </a:cubicBezTo>
                  <a:cubicBezTo>
                    <a:pt x="2515631" y="1413287"/>
                    <a:pt x="2386018" y="1531956"/>
                    <a:pt x="2311212" y="1571629"/>
                  </a:cubicBezTo>
                  <a:cubicBezTo>
                    <a:pt x="2236406" y="1611302"/>
                    <a:pt x="2112339" y="1597021"/>
                    <a:pt x="2007235" y="1519945"/>
                  </a:cubicBezTo>
                  <a:cubicBezTo>
                    <a:pt x="1902132" y="1442869"/>
                    <a:pt x="1780576" y="1198657"/>
                    <a:pt x="1680591" y="1109174"/>
                  </a:cubicBezTo>
                  <a:cubicBezTo>
                    <a:pt x="1580606" y="1019691"/>
                    <a:pt x="1657925" y="997253"/>
                    <a:pt x="1407322" y="983049"/>
                  </a:cubicBezTo>
                  <a:cubicBezTo>
                    <a:pt x="1156719" y="968845"/>
                    <a:pt x="395100" y="1092928"/>
                    <a:pt x="176972" y="1023948"/>
                  </a:cubicBezTo>
                  <a:cubicBezTo>
                    <a:pt x="-41156" y="954968"/>
                    <a:pt x="-45885" y="657655"/>
                    <a:pt x="98556" y="569170"/>
                  </a:cubicBezTo>
                  <a:close/>
                </a:path>
              </a:pathLst>
            </a:custGeom>
            <a:noFill/>
            <a:ln w="25400" cap="flat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4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Particle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each </a:t>
            </a:r>
            <a:r>
              <a:rPr lang="en-US" dirty="0" err="1" smtClean="0"/>
              <a:t>timestep</a:t>
            </a:r>
            <a:r>
              <a:rPr lang="en-US" dirty="0" smtClean="0"/>
              <a:t>, each thread or process must: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/>
              <a:t>the positions of every particle (read shared 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acceleration of its own particles (access non-shared 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velocities of its own particles (access non-shared 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positions of its own particles (write shared data)</a:t>
            </a:r>
          </a:p>
          <a:p>
            <a:r>
              <a:rPr lang="en-US" dirty="0"/>
              <a:t>Steps 1 and 4 conflict with each other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713" y="6457312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7508" y="6458032"/>
            <a:ext cx="581732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401962" y="4265876"/>
            <a:ext cx="3260095" cy="2248141"/>
            <a:chOff x="2687859" y="1440574"/>
            <a:chExt cx="3473607" cy="2326819"/>
          </a:xfrm>
        </p:grpSpPr>
        <p:sp>
          <p:nvSpPr>
            <p:cNvPr id="7" name="Oval 6"/>
            <p:cNvSpPr/>
            <p:nvPr/>
          </p:nvSpPr>
          <p:spPr bwMode="auto">
            <a:xfrm>
              <a:off x="4672707" y="1925473"/>
              <a:ext cx="273269" cy="252248"/>
            </a:xfrm>
            <a:prstGeom prst="ellipse">
              <a:avLst/>
            </a:prstGeom>
            <a:solidFill>
              <a:srgbClr val="C00000"/>
            </a:solidFill>
            <a:ln w="25400" cap="flat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47391" y="1692822"/>
              <a:ext cx="723900" cy="717550"/>
              <a:chOff x="4447391" y="1692822"/>
              <a:chExt cx="723900" cy="717550"/>
            </a:xfrm>
          </p:grpSpPr>
          <p:cxnSp>
            <p:nvCxnSpPr>
              <p:cNvPr id="9" name="Straight Arrow Connector 8"/>
              <p:cNvCxnSpPr>
                <a:stCxn id="9" idx="4"/>
                <a:endCxn id="12" idx="4"/>
              </p:cNvCxnSpPr>
              <p:nvPr/>
            </p:nvCxnSpPr>
            <p:spPr bwMode="auto">
              <a:xfrm flipH="1">
                <a:off x="4809341" y="2177721"/>
                <a:ext cx="1" cy="2326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" name="Oval 9"/>
              <p:cNvSpPr/>
              <p:nvPr/>
            </p:nvSpPr>
            <p:spPr bwMode="auto">
              <a:xfrm>
                <a:off x="4447391" y="1692822"/>
                <a:ext cx="723900" cy="717550"/>
              </a:xfrm>
              <a:prstGeom prst="ellipse">
                <a:avLst/>
              </a:prstGeom>
              <a:noFill/>
              <a:ln w="25400" cap="flat">
                <a:noFill/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9" idx="5"/>
                <a:endCxn id="12" idx="5"/>
              </p:cNvCxnSpPr>
              <p:nvPr/>
            </p:nvCxnSpPr>
            <p:spPr bwMode="auto">
              <a:xfrm>
                <a:off x="4905957" y="2140780"/>
                <a:ext cx="159321" cy="1645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>
                <a:stCxn id="9" idx="6"/>
                <a:endCxn id="12" idx="6"/>
              </p:cNvCxnSpPr>
              <p:nvPr/>
            </p:nvCxnSpPr>
            <p:spPr bwMode="auto">
              <a:xfrm>
                <a:off x="4945976" y="2051597"/>
                <a:ext cx="22531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" name="Straight Arrow Connector 12"/>
              <p:cNvCxnSpPr>
                <a:stCxn id="9" idx="7"/>
                <a:endCxn id="12" idx="7"/>
              </p:cNvCxnSpPr>
              <p:nvPr/>
            </p:nvCxnSpPr>
            <p:spPr bwMode="auto">
              <a:xfrm flipV="1">
                <a:off x="4905957" y="1797905"/>
                <a:ext cx="159321" cy="1645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" name="Straight Arrow Connector 13"/>
              <p:cNvCxnSpPr>
                <a:stCxn id="9" idx="0"/>
                <a:endCxn id="12" idx="0"/>
              </p:cNvCxnSpPr>
              <p:nvPr/>
            </p:nvCxnSpPr>
            <p:spPr bwMode="auto">
              <a:xfrm flipH="1" flipV="1">
                <a:off x="4809341" y="1692822"/>
                <a:ext cx="1" cy="2326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Straight Arrow Connector 14"/>
              <p:cNvCxnSpPr>
                <a:stCxn id="9" idx="1"/>
                <a:endCxn id="12" idx="1"/>
              </p:cNvCxnSpPr>
              <p:nvPr/>
            </p:nvCxnSpPr>
            <p:spPr bwMode="auto">
              <a:xfrm flipH="1" flipV="1">
                <a:off x="4553404" y="1797905"/>
                <a:ext cx="159322" cy="1645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" name="Straight Arrow Connector 15"/>
              <p:cNvCxnSpPr>
                <a:stCxn id="9" idx="2"/>
                <a:endCxn id="12" idx="2"/>
              </p:cNvCxnSpPr>
              <p:nvPr/>
            </p:nvCxnSpPr>
            <p:spPr bwMode="auto">
              <a:xfrm flipH="1">
                <a:off x="4447391" y="2051597"/>
                <a:ext cx="22531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" name="Straight Arrow Connector 16"/>
              <p:cNvCxnSpPr>
                <a:stCxn id="9" idx="3"/>
                <a:endCxn id="12" idx="3"/>
              </p:cNvCxnSpPr>
              <p:nvPr/>
            </p:nvCxnSpPr>
            <p:spPr bwMode="auto">
              <a:xfrm flipH="1">
                <a:off x="4553404" y="2140780"/>
                <a:ext cx="159322" cy="1645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8" name="Oval 17"/>
            <p:cNvSpPr/>
            <p:nvPr/>
          </p:nvSpPr>
          <p:spPr bwMode="auto">
            <a:xfrm>
              <a:off x="2976894" y="1440574"/>
              <a:ext cx="273269" cy="252248"/>
            </a:xfrm>
            <a:prstGeom prst="ellipse">
              <a:avLst/>
            </a:prstGeom>
            <a:solidFill>
              <a:srgbClr val="C00000"/>
            </a:solidFill>
            <a:ln w="25400" cap="flat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079225" y="3383894"/>
              <a:ext cx="273269" cy="252248"/>
            </a:xfrm>
            <a:prstGeom prst="ellipse">
              <a:avLst/>
            </a:prstGeom>
            <a:solidFill>
              <a:srgbClr val="C00000"/>
            </a:solidFill>
            <a:ln w="25400" cap="flat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698200" y="2096910"/>
              <a:ext cx="273269" cy="252248"/>
            </a:xfrm>
            <a:prstGeom prst="ellipse">
              <a:avLst/>
            </a:prstGeom>
            <a:solidFill>
              <a:srgbClr val="7030A0"/>
            </a:solidFill>
            <a:ln w="25400" cap="flat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985617" y="3316670"/>
              <a:ext cx="273269" cy="252248"/>
            </a:xfrm>
            <a:prstGeom prst="ellipse">
              <a:avLst/>
            </a:prstGeom>
            <a:solidFill>
              <a:srgbClr val="7030A0"/>
            </a:solidFill>
            <a:ln w="25400" cap="flat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794724" y="2596247"/>
              <a:ext cx="273269" cy="252248"/>
            </a:xfrm>
            <a:prstGeom prst="ellipse">
              <a:avLst/>
            </a:prstGeom>
            <a:solidFill>
              <a:srgbClr val="7030A0"/>
            </a:solidFill>
            <a:ln w="25400" cap="flat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258886" y="2305289"/>
              <a:ext cx="273269" cy="252248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834834" y="2827939"/>
              <a:ext cx="273269" cy="252248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733086" y="3365281"/>
              <a:ext cx="273269" cy="252248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856728" y="1671781"/>
              <a:ext cx="273269" cy="252248"/>
            </a:xfrm>
            <a:prstGeom prst="ellipse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687859" y="2827939"/>
              <a:ext cx="273269" cy="252248"/>
            </a:xfrm>
            <a:prstGeom prst="ellipse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286780" y="3316670"/>
              <a:ext cx="273269" cy="252248"/>
            </a:xfrm>
            <a:prstGeom prst="ellipse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3690195" y="2174306"/>
              <a:ext cx="2471271" cy="1593087"/>
            </a:xfrm>
            <a:custGeom>
              <a:avLst/>
              <a:gdLst>
                <a:gd name="connsiteX0" fmla="*/ 210580 w 2648980"/>
                <a:gd name="connsiteY0" fmla="*/ 483476 h 1555531"/>
                <a:gd name="connsiteX1" fmla="*/ 210580 w 2648980"/>
                <a:gd name="connsiteY1" fmla="*/ 483476 h 1555531"/>
                <a:gd name="connsiteX2" fmla="*/ 946304 w 2648980"/>
                <a:gd name="connsiteY2" fmla="*/ 430924 h 1555531"/>
                <a:gd name="connsiteX3" fmla="*/ 1219573 w 2648980"/>
                <a:gd name="connsiteY3" fmla="*/ 367862 h 1555531"/>
                <a:gd name="connsiteX4" fmla="*/ 1303656 w 2648980"/>
                <a:gd name="connsiteY4" fmla="*/ 357352 h 1555531"/>
                <a:gd name="connsiteX5" fmla="*/ 1503353 w 2648980"/>
                <a:gd name="connsiteY5" fmla="*/ 262759 h 1555531"/>
                <a:gd name="connsiteX6" fmla="*/ 1618967 w 2648980"/>
                <a:gd name="connsiteY6" fmla="*/ 220717 h 1555531"/>
                <a:gd name="connsiteX7" fmla="*/ 1797642 w 2648980"/>
                <a:gd name="connsiteY7" fmla="*/ 126124 h 1555531"/>
                <a:gd name="connsiteX8" fmla="*/ 1892236 w 2648980"/>
                <a:gd name="connsiteY8" fmla="*/ 31531 h 1555531"/>
                <a:gd name="connsiteX9" fmla="*/ 1955298 w 2648980"/>
                <a:gd name="connsiteY9" fmla="*/ 0 h 1555531"/>
                <a:gd name="connsiteX10" fmla="*/ 2165504 w 2648980"/>
                <a:gd name="connsiteY10" fmla="*/ 10510 h 1555531"/>
                <a:gd name="connsiteX11" fmla="*/ 2207546 w 2648980"/>
                <a:gd name="connsiteY11" fmla="*/ 42041 h 1555531"/>
                <a:gd name="connsiteX12" fmla="*/ 2228567 w 2648980"/>
                <a:gd name="connsiteY12" fmla="*/ 147145 h 1555531"/>
                <a:gd name="connsiteX13" fmla="*/ 2207546 w 2648980"/>
                <a:gd name="connsiteY13" fmla="*/ 378372 h 1555531"/>
                <a:gd name="connsiteX14" fmla="*/ 2133973 w 2648980"/>
                <a:gd name="connsiteY14" fmla="*/ 557048 h 1555531"/>
                <a:gd name="connsiteX15" fmla="*/ 2186525 w 2648980"/>
                <a:gd name="connsiteY15" fmla="*/ 725214 h 1555531"/>
                <a:gd name="connsiteX16" fmla="*/ 2333670 w 2648980"/>
                <a:gd name="connsiteY16" fmla="*/ 861848 h 1555531"/>
                <a:gd name="connsiteX17" fmla="*/ 2501836 w 2648980"/>
                <a:gd name="connsiteY17" fmla="*/ 987972 h 1555531"/>
                <a:gd name="connsiteX18" fmla="*/ 2575408 w 2648980"/>
                <a:gd name="connsiteY18" fmla="*/ 1135117 h 1555531"/>
                <a:gd name="connsiteX19" fmla="*/ 2648980 w 2648980"/>
                <a:gd name="connsiteY19" fmla="*/ 1303283 h 1555531"/>
                <a:gd name="connsiteX20" fmla="*/ 2543877 w 2648980"/>
                <a:gd name="connsiteY20" fmla="*/ 1513490 h 1555531"/>
                <a:gd name="connsiteX21" fmla="*/ 2333670 w 2648980"/>
                <a:gd name="connsiteY21" fmla="*/ 1555531 h 1555531"/>
                <a:gd name="connsiteX22" fmla="*/ 2144484 w 2648980"/>
                <a:gd name="connsiteY22" fmla="*/ 1513490 h 1555531"/>
                <a:gd name="connsiteX23" fmla="*/ 2081422 w 2648980"/>
                <a:gd name="connsiteY23" fmla="*/ 1429407 h 1555531"/>
                <a:gd name="connsiteX24" fmla="*/ 1986829 w 2648980"/>
                <a:gd name="connsiteY24" fmla="*/ 1229710 h 1555531"/>
                <a:gd name="connsiteX25" fmla="*/ 1913256 w 2648980"/>
                <a:gd name="connsiteY25" fmla="*/ 1051035 h 1555531"/>
                <a:gd name="connsiteX26" fmla="*/ 1734580 w 2648980"/>
                <a:gd name="connsiteY26" fmla="*/ 945931 h 1555531"/>
                <a:gd name="connsiteX27" fmla="*/ 1639987 w 2648980"/>
                <a:gd name="connsiteY27" fmla="*/ 924910 h 1555531"/>
                <a:gd name="connsiteX28" fmla="*/ 767629 w 2648980"/>
                <a:gd name="connsiteY28" fmla="*/ 935421 h 1555531"/>
                <a:gd name="connsiteX29" fmla="*/ 567932 w 2648980"/>
                <a:gd name="connsiteY29" fmla="*/ 956441 h 1555531"/>
                <a:gd name="connsiteX30" fmla="*/ 441808 w 2648980"/>
                <a:gd name="connsiteY30" fmla="*/ 966952 h 1555531"/>
                <a:gd name="connsiteX31" fmla="*/ 179049 w 2648980"/>
                <a:gd name="connsiteY31" fmla="*/ 945931 h 1555531"/>
                <a:gd name="connsiteX32" fmla="*/ 21394 w 2648980"/>
                <a:gd name="connsiteY32" fmla="*/ 767255 h 1555531"/>
                <a:gd name="connsiteX33" fmla="*/ 373 w 2648980"/>
                <a:gd name="connsiteY33" fmla="*/ 683172 h 1555531"/>
                <a:gd name="connsiteX34" fmla="*/ 52925 w 2648980"/>
                <a:gd name="connsiteY34" fmla="*/ 515007 h 1555531"/>
                <a:gd name="connsiteX35" fmla="*/ 94967 w 2648980"/>
                <a:gd name="connsiteY35" fmla="*/ 493986 h 1555531"/>
                <a:gd name="connsiteX36" fmla="*/ 126498 w 2648980"/>
                <a:gd name="connsiteY36" fmla="*/ 472966 h 1555531"/>
                <a:gd name="connsiteX37" fmla="*/ 200070 w 2648980"/>
                <a:gd name="connsiteY37" fmla="*/ 462455 h 1555531"/>
                <a:gd name="connsiteX38" fmla="*/ 210580 w 2648980"/>
                <a:gd name="connsiteY38" fmla="*/ 483476 h 1555531"/>
                <a:gd name="connsiteX0" fmla="*/ 210580 w 2648980"/>
                <a:gd name="connsiteY0" fmla="*/ 483476 h 1555531"/>
                <a:gd name="connsiteX1" fmla="*/ 210580 w 2648980"/>
                <a:gd name="connsiteY1" fmla="*/ 483476 h 1555531"/>
                <a:gd name="connsiteX2" fmla="*/ 946304 w 2648980"/>
                <a:gd name="connsiteY2" fmla="*/ 430924 h 1555531"/>
                <a:gd name="connsiteX3" fmla="*/ 1219573 w 2648980"/>
                <a:gd name="connsiteY3" fmla="*/ 367862 h 1555531"/>
                <a:gd name="connsiteX4" fmla="*/ 1303656 w 2648980"/>
                <a:gd name="connsiteY4" fmla="*/ 357352 h 1555531"/>
                <a:gd name="connsiteX5" fmla="*/ 1503353 w 2648980"/>
                <a:gd name="connsiteY5" fmla="*/ 262759 h 1555531"/>
                <a:gd name="connsiteX6" fmla="*/ 1618967 w 2648980"/>
                <a:gd name="connsiteY6" fmla="*/ 220717 h 1555531"/>
                <a:gd name="connsiteX7" fmla="*/ 1797642 w 2648980"/>
                <a:gd name="connsiteY7" fmla="*/ 126124 h 1555531"/>
                <a:gd name="connsiteX8" fmla="*/ 1892236 w 2648980"/>
                <a:gd name="connsiteY8" fmla="*/ 31531 h 1555531"/>
                <a:gd name="connsiteX9" fmla="*/ 1955298 w 2648980"/>
                <a:gd name="connsiteY9" fmla="*/ 0 h 1555531"/>
                <a:gd name="connsiteX10" fmla="*/ 2165504 w 2648980"/>
                <a:gd name="connsiteY10" fmla="*/ 10510 h 1555531"/>
                <a:gd name="connsiteX11" fmla="*/ 2207546 w 2648980"/>
                <a:gd name="connsiteY11" fmla="*/ 42041 h 1555531"/>
                <a:gd name="connsiteX12" fmla="*/ 2228567 w 2648980"/>
                <a:gd name="connsiteY12" fmla="*/ 147145 h 1555531"/>
                <a:gd name="connsiteX13" fmla="*/ 2207546 w 2648980"/>
                <a:gd name="connsiteY13" fmla="*/ 378372 h 1555531"/>
                <a:gd name="connsiteX14" fmla="*/ 2133973 w 2648980"/>
                <a:gd name="connsiteY14" fmla="*/ 557048 h 1555531"/>
                <a:gd name="connsiteX15" fmla="*/ 2186525 w 2648980"/>
                <a:gd name="connsiteY15" fmla="*/ 725214 h 1555531"/>
                <a:gd name="connsiteX16" fmla="*/ 2333670 w 2648980"/>
                <a:gd name="connsiteY16" fmla="*/ 861848 h 1555531"/>
                <a:gd name="connsiteX17" fmla="*/ 2501836 w 2648980"/>
                <a:gd name="connsiteY17" fmla="*/ 987972 h 1555531"/>
                <a:gd name="connsiteX18" fmla="*/ 2575408 w 2648980"/>
                <a:gd name="connsiteY18" fmla="*/ 1135117 h 1555531"/>
                <a:gd name="connsiteX19" fmla="*/ 2648980 w 2648980"/>
                <a:gd name="connsiteY19" fmla="*/ 1303283 h 1555531"/>
                <a:gd name="connsiteX20" fmla="*/ 2543877 w 2648980"/>
                <a:gd name="connsiteY20" fmla="*/ 1513490 h 1555531"/>
                <a:gd name="connsiteX21" fmla="*/ 2333670 w 2648980"/>
                <a:gd name="connsiteY21" fmla="*/ 1555531 h 1555531"/>
                <a:gd name="connsiteX22" fmla="*/ 2144484 w 2648980"/>
                <a:gd name="connsiteY22" fmla="*/ 1513490 h 1555531"/>
                <a:gd name="connsiteX23" fmla="*/ 2081422 w 2648980"/>
                <a:gd name="connsiteY23" fmla="*/ 1429407 h 1555531"/>
                <a:gd name="connsiteX24" fmla="*/ 1986829 w 2648980"/>
                <a:gd name="connsiteY24" fmla="*/ 1229710 h 1555531"/>
                <a:gd name="connsiteX25" fmla="*/ 1913256 w 2648980"/>
                <a:gd name="connsiteY25" fmla="*/ 1051035 h 1555531"/>
                <a:gd name="connsiteX26" fmla="*/ 1734580 w 2648980"/>
                <a:gd name="connsiteY26" fmla="*/ 945931 h 1555531"/>
                <a:gd name="connsiteX27" fmla="*/ 1639987 w 2648980"/>
                <a:gd name="connsiteY27" fmla="*/ 924910 h 1555531"/>
                <a:gd name="connsiteX28" fmla="*/ 767629 w 2648980"/>
                <a:gd name="connsiteY28" fmla="*/ 935421 h 1555531"/>
                <a:gd name="connsiteX29" fmla="*/ 567932 w 2648980"/>
                <a:gd name="connsiteY29" fmla="*/ 956441 h 1555531"/>
                <a:gd name="connsiteX30" fmla="*/ 441808 w 2648980"/>
                <a:gd name="connsiteY30" fmla="*/ 966952 h 1555531"/>
                <a:gd name="connsiteX31" fmla="*/ 179049 w 2648980"/>
                <a:gd name="connsiteY31" fmla="*/ 945931 h 1555531"/>
                <a:gd name="connsiteX32" fmla="*/ 21394 w 2648980"/>
                <a:gd name="connsiteY32" fmla="*/ 767255 h 1555531"/>
                <a:gd name="connsiteX33" fmla="*/ 373 w 2648980"/>
                <a:gd name="connsiteY33" fmla="*/ 683172 h 1555531"/>
                <a:gd name="connsiteX34" fmla="*/ 52925 w 2648980"/>
                <a:gd name="connsiteY34" fmla="*/ 515007 h 1555531"/>
                <a:gd name="connsiteX35" fmla="*/ 94967 w 2648980"/>
                <a:gd name="connsiteY35" fmla="*/ 493986 h 1555531"/>
                <a:gd name="connsiteX36" fmla="*/ 200070 w 2648980"/>
                <a:gd name="connsiteY36" fmla="*/ 462455 h 1555531"/>
                <a:gd name="connsiteX37" fmla="*/ 210580 w 2648980"/>
                <a:gd name="connsiteY37" fmla="*/ 483476 h 1555531"/>
                <a:gd name="connsiteX0" fmla="*/ 210560 w 2648960"/>
                <a:gd name="connsiteY0" fmla="*/ 483476 h 1555531"/>
                <a:gd name="connsiteX1" fmla="*/ 210560 w 2648960"/>
                <a:gd name="connsiteY1" fmla="*/ 483476 h 1555531"/>
                <a:gd name="connsiteX2" fmla="*/ 946284 w 2648960"/>
                <a:gd name="connsiteY2" fmla="*/ 430924 h 1555531"/>
                <a:gd name="connsiteX3" fmla="*/ 1219553 w 2648960"/>
                <a:gd name="connsiteY3" fmla="*/ 367862 h 1555531"/>
                <a:gd name="connsiteX4" fmla="*/ 1303636 w 2648960"/>
                <a:gd name="connsiteY4" fmla="*/ 357352 h 1555531"/>
                <a:gd name="connsiteX5" fmla="*/ 1503333 w 2648960"/>
                <a:gd name="connsiteY5" fmla="*/ 262759 h 1555531"/>
                <a:gd name="connsiteX6" fmla="*/ 1618947 w 2648960"/>
                <a:gd name="connsiteY6" fmla="*/ 220717 h 1555531"/>
                <a:gd name="connsiteX7" fmla="*/ 1797622 w 2648960"/>
                <a:gd name="connsiteY7" fmla="*/ 126124 h 1555531"/>
                <a:gd name="connsiteX8" fmla="*/ 1892216 w 2648960"/>
                <a:gd name="connsiteY8" fmla="*/ 31531 h 1555531"/>
                <a:gd name="connsiteX9" fmla="*/ 1955278 w 2648960"/>
                <a:gd name="connsiteY9" fmla="*/ 0 h 1555531"/>
                <a:gd name="connsiteX10" fmla="*/ 2165484 w 2648960"/>
                <a:gd name="connsiteY10" fmla="*/ 10510 h 1555531"/>
                <a:gd name="connsiteX11" fmla="*/ 2207526 w 2648960"/>
                <a:gd name="connsiteY11" fmla="*/ 42041 h 1555531"/>
                <a:gd name="connsiteX12" fmla="*/ 2228547 w 2648960"/>
                <a:gd name="connsiteY12" fmla="*/ 147145 h 1555531"/>
                <a:gd name="connsiteX13" fmla="*/ 2207526 w 2648960"/>
                <a:gd name="connsiteY13" fmla="*/ 378372 h 1555531"/>
                <a:gd name="connsiteX14" fmla="*/ 2133953 w 2648960"/>
                <a:gd name="connsiteY14" fmla="*/ 557048 h 1555531"/>
                <a:gd name="connsiteX15" fmla="*/ 2186505 w 2648960"/>
                <a:gd name="connsiteY15" fmla="*/ 725214 h 1555531"/>
                <a:gd name="connsiteX16" fmla="*/ 2333650 w 2648960"/>
                <a:gd name="connsiteY16" fmla="*/ 861848 h 1555531"/>
                <a:gd name="connsiteX17" fmla="*/ 2501816 w 2648960"/>
                <a:gd name="connsiteY17" fmla="*/ 987972 h 1555531"/>
                <a:gd name="connsiteX18" fmla="*/ 2575388 w 2648960"/>
                <a:gd name="connsiteY18" fmla="*/ 1135117 h 1555531"/>
                <a:gd name="connsiteX19" fmla="*/ 2648960 w 2648960"/>
                <a:gd name="connsiteY19" fmla="*/ 1303283 h 1555531"/>
                <a:gd name="connsiteX20" fmla="*/ 2543857 w 2648960"/>
                <a:gd name="connsiteY20" fmla="*/ 1513490 h 1555531"/>
                <a:gd name="connsiteX21" fmla="*/ 2333650 w 2648960"/>
                <a:gd name="connsiteY21" fmla="*/ 1555531 h 1555531"/>
                <a:gd name="connsiteX22" fmla="*/ 2144464 w 2648960"/>
                <a:gd name="connsiteY22" fmla="*/ 1513490 h 1555531"/>
                <a:gd name="connsiteX23" fmla="*/ 2081402 w 2648960"/>
                <a:gd name="connsiteY23" fmla="*/ 1429407 h 1555531"/>
                <a:gd name="connsiteX24" fmla="*/ 1986809 w 2648960"/>
                <a:gd name="connsiteY24" fmla="*/ 1229710 h 1555531"/>
                <a:gd name="connsiteX25" fmla="*/ 1913236 w 2648960"/>
                <a:gd name="connsiteY25" fmla="*/ 1051035 h 1555531"/>
                <a:gd name="connsiteX26" fmla="*/ 1734560 w 2648960"/>
                <a:gd name="connsiteY26" fmla="*/ 945931 h 1555531"/>
                <a:gd name="connsiteX27" fmla="*/ 1639967 w 2648960"/>
                <a:gd name="connsiteY27" fmla="*/ 924910 h 1555531"/>
                <a:gd name="connsiteX28" fmla="*/ 767609 w 2648960"/>
                <a:gd name="connsiteY28" fmla="*/ 935421 h 1555531"/>
                <a:gd name="connsiteX29" fmla="*/ 567912 w 2648960"/>
                <a:gd name="connsiteY29" fmla="*/ 956441 h 1555531"/>
                <a:gd name="connsiteX30" fmla="*/ 441788 w 2648960"/>
                <a:gd name="connsiteY30" fmla="*/ 966952 h 1555531"/>
                <a:gd name="connsiteX31" fmla="*/ 179029 w 2648960"/>
                <a:gd name="connsiteY31" fmla="*/ 945931 h 1555531"/>
                <a:gd name="connsiteX32" fmla="*/ 21374 w 2648960"/>
                <a:gd name="connsiteY32" fmla="*/ 767255 h 1555531"/>
                <a:gd name="connsiteX33" fmla="*/ 353 w 2648960"/>
                <a:gd name="connsiteY33" fmla="*/ 683172 h 1555531"/>
                <a:gd name="connsiteX34" fmla="*/ 52905 w 2648960"/>
                <a:gd name="connsiteY34" fmla="*/ 515007 h 1555531"/>
                <a:gd name="connsiteX35" fmla="*/ 200050 w 2648960"/>
                <a:gd name="connsiteY35" fmla="*/ 462455 h 1555531"/>
                <a:gd name="connsiteX36" fmla="*/ 210560 w 2648960"/>
                <a:gd name="connsiteY36" fmla="*/ 483476 h 1555531"/>
                <a:gd name="connsiteX0" fmla="*/ 210583 w 2648983"/>
                <a:gd name="connsiteY0" fmla="*/ 483476 h 1555531"/>
                <a:gd name="connsiteX1" fmla="*/ 210583 w 2648983"/>
                <a:gd name="connsiteY1" fmla="*/ 483476 h 1555531"/>
                <a:gd name="connsiteX2" fmla="*/ 946307 w 2648983"/>
                <a:gd name="connsiteY2" fmla="*/ 430924 h 1555531"/>
                <a:gd name="connsiteX3" fmla="*/ 1219576 w 2648983"/>
                <a:gd name="connsiteY3" fmla="*/ 367862 h 1555531"/>
                <a:gd name="connsiteX4" fmla="*/ 1303659 w 2648983"/>
                <a:gd name="connsiteY4" fmla="*/ 357352 h 1555531"/>
                <a:gd name="connsiteX5" fmla="*/ 1503356 w 2648983"/>
                <a:gd name="connsiteY5" fmla="*/ 262759 h 1555531"/>
                <a:gd name="connsiteX6" fmla="*/ 1618970 w 2648983"/>
                <a:gd name="connsiteY6" fmla="*/ 220717 h 1555531"/>
                <a:gd name="connsiteX7" fmla="*/ 1797645 w 2648983"/>
                <a:gd name="connsiteY7" fmla="*/ 126124 h 1555531"/>
                <a:gd name="connsiteX8" fmla="*/ 1892239 w 2648983"/>
                <a:gd name="connsiteY8" fmla="*/ 31531 h 1555531"/>
                <a:gd name="connsiteX9" fmla="*/ 1955301 w 2648983"/>
                <a:gd name="connsiteY9" fmla="*/ 0 h 1555531"/>
                <a:gd name="connsiteX10" fmla="*/ 2165507 w 2648983"/>
                <a:gd name="connsiteY10" fmla="*/ 10510 h 1555531"/>
                <a:gd name="connsiteX11" fmla="*/ 2207549 w 2648983"/>
                <a:gd name="connsiteY11" fmla="*/ 42041 h 1555531"/>
                <a:gd name="connsiteX12" fmla="*/ 2228570 w 2648983"/>
                <a:gd name="connsiteY12" fmla="*/ 147145 h 1555531"/>
                <a:gd name="connsiteX13" fmla="*/ 2207549 w 2648983"/>
                <a:gd name="connsiteY13" fmla="*/ 378372 h 1555531"/>
                <a:gd name="connsiteX14" fmla="*/ 2133976 w 2648983"/>
                <a:gd name="connsiteY14" fmla="*/ 557048 h 1555531"/>
                <a:gd name="connsiteX15" fmla="*/ 2186528 w 2648983"/>
                <a:gd name="connsiteY15" fmla="*/ 725214 h 1555531"/>
                <a:gd name="connsiteX16" fmla="*/ 2333673 w 2648983"/>
                <a:gd name="connsiteY16" fmla="*/ 861848 h 1555531"/>
                <a:gd name="connsiteX17" fmla="*/ 2501839 w 2648983"/>
                <a:gd name="connsiteY17" fmla="*/ 987972 h 1555531"/>
                <a:gd name="connsiteX18" fmla="*/ 2575411 w 2648983"/>
                <a:gd name="connsiteY18" fmla="*/ 1135117 h 1555531"/>
                <a:gd name="connsiteX19" fmla="*/ 2648983 w 2648983"/>
                <a:gd name="connsiteY19" fmla="*/ 1303283 h 1555531"/>
                <a:gd name="connsiteX20" fmla="*/ 2543880 w 2648983"/>
                <a:gd name="connsiteY20" fmla="*/ 1513490 h 1555531"/>
                <a:gd name="connsiteX21" fmla="*/ 2333673 w 2648983"/>
                <a:gd name="connsiteY21" fmla="*/ 1555531 h 1555531"/>
                <a:gd name="connsiteX22" fmla="*/ 2144487 w 2648983"/>
                <a:gd name="connsiteY22" fmla="*/ 1513490 h 1555531"/>
                <a:gd name="connsiteX23" fmla="*/ 2081425 w 2648983"/>
                <a:gd name="connsiteY23" fmla="*/ 1429407 h 1555531"/>
                <a:gd name="connsiteX24" fmla="*/ 1986832 w 2648983"/>
                <a:gd name="connsiteY24" fmla="*/ 1229710 h 1555531"/>
                <a:gd name="connsiteX25" fmla="*/ 1913259 w 2648983"/>
                <a:gd name="connsiteY25" fmla="*/ 1051035 h 1555531"/>
                <a:gd name="connsiteX26" fmla="*/ 1734583 w 2648983"/>
                <a:gd name="connsiteY26" fmla="*/ 945931 h 1555531"/>
                <a:gd name="connsiteX27" fmla="*/ 1639990 w 2648983"/>
                <a:gd name="connsiteY27" fmla="*/ 924910 h 1555531"/>
                <a:gd name="connsiteX28" fmla="*/ 767632 w 2648983"/>
                <a:gd name="connsiteY28" fmla="*/ 935421 h 1555531"/>
                <a:gd name="connsiteX29" fmla="*/ 567935 w 2648983"/>
                <a:gd name="connsiteY29" fmla="*/ 956441 h 1555531"/>
                <a:gd name="connsiteX30" fmla="*/ 441811 w 2648983"/>
                <a:gd name="connsiteY30" fmla="*/ 966952 h 1555531"/>
                <a:gd name="connsiteX31" fmla="*/ 179052 w 2648983"/>
                <a:gd name="connsiteY31" fmla="*/ 945931 h 1555531"/>
                <a:gd name="connsiteX32" fmla="*/ 21397 w 2648983"/>
                <a:gd name="connsiteY32" fmla="*/ 767255 h 1555531"/>
                <a:gd name="connsiteX33" fmla="*/ 376 w 2648983"/>
                <a:gd name="connsiteY33" fmla="*/ 683172 h 1555531"/>
                <a:gd name="connsiteX34" fmla="*/ 52928 w 2648983"/>
                <a:gd name="connsiteY34" fmla="*/ 515007 h 1555531"/>
                <a:gd name="connsiteX35" fmla="*/ 210583 w 2648983"/>
                <a:gd name="connsiteY35" fmla="*/ 483476 h 1555531"/>
                <a:gd name="connsiteX0" fmla="*/ 197648 w 2636048"/>
                <a:gd name="connsiteY0" fmla="*/ 483476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754697 w 2636048"/>
                <a:gd name="connsiteY28" fmla="*/ 935421 h 1555531"/>
                <a:gd name="connsiteX29" fmla="*/ 555000 w 2636048"/>
                <a:gd name="connsiteY29" fmla="*/ 956441 h 1555531"/>
                <a:gd name="connsiteX30" fmla="*/ 428876 w 2636048"/>
                <a:gd name="connsiteY30" fmla="*/ 966952 h 1555531"/>
                <a:gd name="connsiteX31" fmla="*/ 166117 w 2636048"/>
                <a:gd name="connsiteY31" fmla="*/ 945931 h 1555531"/>
                <a:gd name="connsiteX32" fmla="*/ 8462 w 2636048"/>
                <a:gd name="connsiteY32" fmla="*/ 767255 h 1555531"/>
                <a:gd name="connsiteX33" fmla="*/ 39993 w 2636048"/>
                <a:gd name="connsiteY33" fmla="*/ 515007 h 1555531"/>
                <a:gd name="connsiteX34" fmla="*/ 197648 w 2636048"/>
                <a:gd name="connsiteY34" fmla="*/ 483476 h 1555531"/>
                <a:gd name="connsiteX0" fmla="*/ 197648 w 2636048"/>
                <a:gd name="connsiteY0" fmla="*/ 483476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754697 w 2636048"/>
                <a:gd name="connsiteY28" fmla="*/ 935421 h 1555531"/>
                <a:gd name="connsiteX29" fmla="*/ 555000 w 2636048"/>
                <a:gd name="connsiteY29" fmla="*/ 956441 h 1555531"/>
                <a:gd name="connsiteX30" fmla="*/ 166117 w 2636048"/>
                <a:gd name="connsiteY30" fmla="*/ 945931 h 1555531"/>
                <a:gd name="connsiteX31" fmla="*/ 8462 w 2636048"/>
                <a:gd name="connsiteY31" fmla="*/ 767255 h 1555531"/>
                <a:gd name="connsiteX32" fmla="*/ 39993 w 2636048"/>
                <a:gd name="connsiteY32" fmla="*/ 515007 h 1555531"/>
                <a:gd name="connsiteX33" fmla="*/ 197648 w 2636048"/>
                <a:gd name="connsiteY33" fmla="*/ 483476 h 1555531"/>
                <a:gd name="connsiteX0" fmla="*/ 197648 w 2636048"/>
                <a:gd name="connsiteY0" fmla="*/ 483476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754697 w 2636048"/>
                <a:gd name="connsiteY28" fmla="*/ 935421 h 1555531"/>
                <a:gd name="connsiteX29" fmla="*/ 166117 w 2636048"/>
                <a:gd name="connsiteY29" fmla="*/ 945931 h 1555531"/>
                <a:gd name="connsiteX30" fmla="*/ 8462 w 2636048"/>
                <a:gd name="connsiteY30" fmla="*/ 767255 h 1555531"/>
                <a:gd name="connsiteX31" fmla="*/ 39993 w 2636048"/>
                <a:gd name="connsiteY31" fmla="*/ 515007 h 1555531"/>
                <a:gd name="connsiteX32" fmla="*/ 197648 w 2636048"/>
                <a:gd name="connsiteY32" fmla="*/ 483476 h 1555531"/>
                <a:gd name="connsiteX0" fmla="*/ 197648 w 2636048"/>
                <a:gd name="connsiteY0" fmla="*/ 483476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166117 w 2636048"/>
                <a:gd name="connsiteY28" fmla="*/ 945931 h 1555531"/>
                <a:gd name="connsiteX29" fmla="*/ 8462 w 2636048"/>
                <a:gd name="connsiteY29" fmla="*/ 767255 h 1555531"/>
                <a:gd name="connsiteX30" fmla="*/ 39993 w 2636048"/>
                <a:gd name="connsiteY30" fmla="*/ 515007 h 1555531"/>
                <a:gd name="connsiteX31" fmla="*/ 197648 w 2636048"/>
                <a:gd name="connsiteY31" fmla="*/ 483476 h 1555531"/>
                <a:gd name="connsiteX0" fmla="*/ 39993 w 2636048"/>
                <a:gd name="connsiteY0" fmla="*/ 515007 h 1555531"/>
                <a:gd name="connsiteX1" fmla="*/ 197648 w 2636048"/>
                <a:gd name="connsiteY1" fmla="*/ 483476 h 1555531"/>
                <a:gd name="connsiteX2" fmla="*/ 933372 w 2636048"/>
                <a:gd name="connsiteY2" fmla="*/ 430924 h 1555531"/>
                <a:gd name="connsiteX3" fmla="*/ 1206641 w 2636048"/>
                <a:gd name="connsiteY3" fmla="*/ 367862 h 1555531"/>
                <a:gd name="connsiteX4" fmla="*/ 1290724 w 2636048"/>
                <a:gd name="connsiteY4" fmla="*/ 357352 h 1555531"/>
                <a:gd name="connsiteX5" fmla="*/ 1490421 w 2636048"/>
                <a:gd name="connsiteY5" fmla="*/ 262759 h 1555531"/>
                <a:gd name="connsiteX6" fmla="*/ 1606035 w 2636048"/>
                <a:gd name="connsiteY6" fmla="*/ 220717 h 1555531"/>
                <a:gd name="connsiteX7" fmla="*/ 1784710 w 2636048"/>
                <a:gd name="connsiteY7" fmla="*/ 126124 h 1555531"/>
                <a:gd name="connsiteX8" fmla="*/ 1879304 w 2636048"/>
                <a:gd name="connsiteY8" fmla="*/ 31531 h 1555531"/>
                <a:gd name="connsiteX9" fmla="*/ 1942366 w 2636048"/>
                <a:gd name="connsiteY9" fmla="*/ 0 h 1555531"/>
                <a:gd name="connsiteX10" fmla="*/ 2152572 w 2636048"/>
                <a:gd name="connsiteY10" fmla="*/ 10510 h 1555531"/>
                <a:gd name="connsiteX11" fmla="*/ 2194614 w 2636048"/>
                <a:gd name="connsiteY11" fmla="*/ 42041 h 1555531"/>
                <a:gd name="connsiteX12" fmla="*/ 2215635 w 2636048"/>
                <a:gd name="connsiteY12" fmla="*/ 147145 h 1555531"/>
                <a:gd name="connsiteX13" fmla="*/ 2194614 w 2636048"/>
                <a:gd name="connsiteY13" fmla="*/ 378372 h 1555531"/>
                <a:gd name="connsiteX14" fmla="*/ 2121041 w 2636048"/>
                <a:gd name="connsiteY14" fmla="*/ 557048 h 1555531"/>
                <a:gd name="connsiteX15" fmla="*/ 2173593 w 2636048"/>
                <a:gd name="connsiteY15" fmla="*/ 725214 h 1555531"/>
                <a:gd name="connsiteX16" fmla="*/ 2320738 w 2636048"/>
                <a:gd name="connsiteY16" fmla="*/ 861848 h 1555531"/>
                <a:gd name="connsiteX17" fmla="*/ 2488904 w 2636048"/>
                <a:gd name="connsiteY17" fmla="*/ 987972 h 1555531"/>
                <a:gd name="connsiteX18" fmla="*/ 2562476 w 2636048"/>
                <a:gd name="connsiteY18" fmla="*/ 1135117 h 1555531"/>
                <a:gd name="connsiteX19" fmla="*/ 2636048 w 2636048"/>
                <a:gd name="connsiteY19" fmla="*/ 1303283 h 1555531"/>
                <a:gd name="connsiteX20" fmla="*/ 2530945 w 2636048"/>
                <a:gd name="connsiteY20" fmla="*/ 1513490 h 1555531"/>
                <a:gd name="connsiteX21" fmla="*/ 2320738 w 2636048"/>
                <a:gd name="connsiteY21" fmla="*/ 1555531 h 1555531"/>
                <a:gd name="connsiteX22" fmla="*/ 2131552 w 2636048"/>
                <a:gd name="connsiteY22" fmla="*/ 1513490 h 1555531"/>
                <a:gd name="connsiteX23" fmla="*/ 2068490 w 2636048"/>
                <a:gd name="connsiteY23" fmla="*/ 1429407 h 1555531"/>
                <a:gd name="connsiteX24" fmla="*/ 1973897 w 2636048"/>
                <a:gd name="connsiteY24" fmla="*/ 1229710 h 1555531"/>
                <a:gd name="connsiteX25" fmla="*/ 1900324 w 2636048"/>
                <a:gd name="connsiteY25" fmla="*/ 1051035 h 1555531"/>
                <a:gd name="connsiteX26" fmla="*/ 1721648 w 2636048"/>
                <a:gd name="connsiteY26" fmla="*/ 945931 h 1555531"/>
                <a:gd name="connsiteX27" fmla="*/ 1627055 w 2636048"/>
                <a:gd name="connsiteY27" fmla="*/ 924910 h 1555531"/>
                <a:gd name="connsiteX28" fmla="*/ 166117 w 2636048"/>
                <a:gd name="connsiteY28" fmla="*/ 945931 h 1555531"/>
                <a:gd name="connsiteX29" fmla="*/ 8462 w 2636048"/>
                <a:gd name="connsiteY29" fmla="*/ 767255 h 1555531"/>
                <a:gd name="connsiteX30" fmla="*/ 39993 w 2636048"/>
                <a:gd name="connsiteY30" fmla="*/ 515007 h 1555531"/>
                <a:gd name="connsiteX0" fmla="*/ 39993 w 2636048"/>
                <a:gd name="connsiteY0" fmla="*/ 515007 h 1555531"/>
                <a:gd name="connsiteX1" fmla="*/ 933372 w 2636048"/>
                <a:gd name="connsiteY1" fmla="*/ 430924 h 1555531"/>
                <a:gd name="connsiteX2" fmla="*/ 1206641 w 2636048"/>
                <a:gd name="connsiteY2" fmla="*/ 367862 h 1555531"/>
                <a:gd name="connsiteX3" fmla="*/ 1290724 w 2636048"/>
                <a:gd name="connsiteY3" fmla="*/ 357352 h 1555531"/>
                <a:gd name="connsiteX4" fmla="*/ 1490421 w 2636048"/>
                <a:gd name="connsiteY4" fmla="*/ 262759 h 1555531"/>
                <a:gd name="connsiteX5" fmla="*/ 1606035 w 2636048"/>
                <a:gd name="connsiteY5" fmla="*/ 220717 h 1555531"/>
                <a:gd name="connsiteX6" fmla="*/ 1784710 w 2636048"/>
                <a:gd name="connsiteY6" fmla="*/ 126124 h 1555531"/>
                <a:gd name="connsiteX7" fmla="*/ 1879304 w 2636048"/>
                <a:gd name="connsiteY7" fmla="*/ 31531 h 1555531"/>
                <a:gd name="connsiteX8" fmla="*/ 1942366 w 2636048"/>
                <a:gd name="connsiteY8" fmla="*/ 0 h 1555531"/>
                <a:gd name="connsiteX9" fmla="*/ 2152572 w 2636048"/>
                <a:gd name="connsiteY9" fmla="*/ 10510 h 1555531"/>
                <a:gd name="connsiteX10" fmla="*/ 2194614 w 2636048"/>
                <a:gd name="connsiteY10" fmla="*/ 42041 h 1555531"/>
                <a:gd name="connsiteX11" fmla="*/ 2215635 w 2636048"/>
                <a:gd name="connsiteY11" fmla="*/ 147145 h 1555531"/>
                <a:gd name="connsiteX12" fmla="*/ 2194614 w 2636048"/>
                <a:gd name="connsiteY12" fmla="*/ 378372 h 1555531"/>
                <a:gd name="connsiteX13" fmla="*/ 2121041 w 2636048"/>
                <a:gd name="connsiteY13" fmla="*/ 557048 h 1555531"/>
                <a:gd name="connsiteX14" fmla="*/ 2173593 w 2636048"/>
                <a:gd name="connsiteY14" fmla="*/ 725214 h 1555531"/>
                <a:gd name="connsiteX15" fmla="*/ 2320738 w 2636048"/>
                <a:gd name="connsiteY15" fmla="*/ 861848 h 1555531"/>
                <a:gd name="connsiteX16" fmla="*/ 2488904 w 2636048"/>
                <a:gd name="connsiteY16" fmla="*/ 987972 h 1555531"/>
                <a:gd name="connsiteX17" fmla="*/ 2562476 w 2636048"/>
                <a:gd name="connsiteY17" fmla="*/ 1135117 h 1555531"/>
                <a:gd name="connsiteX18" fmla="*/ 2636048 w 2636048"/>
                <a:gd name="connsiteY18" fmla="*/ 1303283 h 1555531"/>
                <a:gd name="connsiteX19" fmla="*/ 2530945 w 2636048"/>
                <a:gd name="connsiteY19" fmla="*/ 1513490 h 1555531"/>
                <a:gd name="connsiteX20" fmla="*/ 2320738 w 2636048"/>
                <a:gd name="connsiteY20" fmla="*/ 1555531 h 1555531"/>
                <a:gd name="connsiteX21" fmla="*/ 2131552 w 2636048"/>
                <a:gd name="connsiteY21" fmla="*/ 1513490 h 1555531"/>
                <a:gd name="connsiteX22" fmla="*/ 2068490 w 2636048"/>
                <a:gd name="connsiteY22" fmla="*/ 1429407 h 1555531"/>
                <a:gd name="connsiteX23" fmla="*/ 1973897 w 2636048"/>
                <a:gd name="connsiteY23" fmla="*/ 1229710 h 1555531"/>
                <a:gd name="connsiteX24" fmla="*/ 1900324 w 2636048"/>
                <a:gd name="connsiteY24" fmla="*/ 1051035 h 1555531"/>
                <a:gd name="connsiteX25" fmla="*/ 1721648 w 2636048"/>
                <a:gd name="connsiteY25" fmla="*/ 945931 h 1555531"/>
                <a:gd name="connsiteX26" fmla="*/ 1627055 w 2636048"/>
                <a:gd name="connsiteY26" fmla="*/ 924910 h 1555531"/>
                <a:gd name="connsiteX27" fmla="*/ 166117 w 2636048"/>
                <a:gd name="connsiteY27" fmla="*/ 945931 h 1555531"/>
                <a:gd name="connsiteX28" fmla="*/ 8462 w 2636048"/>
                <a:gd name="connsiteY28" fmla="*/ 767255 h 1555531"/>
                <a:gd name="connsiteX29" fmla="*/ 39993 w 2636048"/>
                <a:gd name="connsiteY29" fmla="*/ 515007 h 1555531"/>
                <a:gd name="connsiteX0" fmla="*/ 39993 w 2636048"/>
                <a:gd name="connsiteY0" fmla="*/ 515007 h 1555531"/>
                <a:gd name="connsiteX1" fmla="*/ 933372 w 2636048"/>
                <a:gd name="connsiteY1" fmla="*/ 430924 h 1555531"/>
                <a:gd name="connsiteX2" fmla="*/ 1206641 w 2636048"/>
                <a:gd name="connsiteY2" fmla="*/ 367862 h 1555531"/>
                <a:gd name="connsiteX3" fmla="*/ 1290724 w 2636048"/>
                <a:gd name="connsiteY3" fmla="*/ 357352 h 1555531"/>
                <a:gd name="connsiteX4" fmla="*/ 1490421 w 2636048"/>
                <a:gd name="connsiteY4" fmla="*/ 262759 h 1555531"/>
                <a:gd name="connsiteX5" fmla="*/ 1606035 w 2636048"/>
                <a:gd name="connsiteY5" fmla="*/ 220717 h 1555531"/>
                <a:gd name="connsiteX6" fmla="*/ 1784710 w 2636048"/>
                <a:gd name="connsiteY6" fmla="*/ 126124 h 1555531"/>
                <a:gd name="connsiteX7" fmla="*/ 1879304 w 2636048"/>
                <a:gd name="connsiteY7" fmla="*/ 31531 h 1555531"/>
                <a:gd name="connsiteX8" fmla="*/ 1942366 w 2636048"/>
                <a:gd name="connsiteY8" fmla="*/ 0 h 1555531"/>
                <a:gd name="connsiteX9" fmla="*/ 2152572 w 2636048"/>
                <a:gd name="connsiteY9" fmla="*/ 10510 h 1555531"/>
                <a:gd name="connsiteX10" fmla="*/ 2194614 w 2636048"/>
                <a:gd name="connsiteY10" fmla="*/ 42041 h 1555531"/>
                <a:gd name="connsiteX11" fmla="*/ 2215635 w 2636048"/>
                <a:gd name="connsiteY11" fmla="*/ 147145 h 1555531"/>
                <a:gd name="connsiteX12" fmla="*/ 2194614 w 2636048"/>
                <a:gd name="connsiteY12" fmla="*/ 378372 h 1555531"/>
                <a:gd name="connsiteX13" fmla="*/ 2121041 w 2636048"/>
                <a:gd name="connsiteY13" fmla="*/ 557048 h 1555531"/>
                <a:gd name="connsiteX14" fmla="*/ 2173593 w 2636048"/>
                <a:gd name="connsiteY14" fmla="*/ 725214 h 1555531"/>
                <a:gd name="connsiteX15" fmla="*/ 2320738 w 2636048"/>
                <a:gd name="connsiteY15" fmla="*/ 861848 h 1555531"/>
                <a:gd name="connsiteX16" fmla="*/ 2488904 w 2636048"/>
                <a:gd name="connsiteY16" fmla="*/ 987972 h 1555531"/>
                <a:gd name="connsiteX17" fmla="*/ 2562476 w 2636048"/>
                <a:gd name="connsiteY17" fmla="*/ 1135117 h 1555531"/>
                <a:gd name="connsiteX18" fmla="*/ 2636048 w 2636048"/>
                <a:gd name="connsiteY18" fmla="*/ 1303283 h 1555531"/>
                <a:gd name="connsiteX19" fmla="*/ 2530945 w 2636048"/>
                <a:gd name="connsiteY19" fmla="*/ 1513490 h 1555531"/>
                <a:gd name="connsiteX20" fmla="*/ 2320738 w 2636048"/>
                <a:gd name="connsiteY20" fmla="*/ 1555531 h 1555531"/>
                <a:gd name="connsiteX21" fmla="*/ 2131552 w 2636048"/>
                <a:gd name="connsiteY21" fmla="*/ 1513490 h 1555531"/>
                <a:gd name="connsiteX22" fmla="*/ 1973897 w 2636048"/>
                <a:gd name="connsiteY22" fmla="*/ 1229710 h 1555531"/>
                <a:gd name="connsiteX23" fmla="*/ 1900324 w 2636048"/>
                <a:gd name="connsiteY23" fmla="*/ 1051035 h 1555531"/>
                <a:gd name="connsiteX24" fmla="*/ 1721648 w 2636048"/>
                <a:gd name="connsiteY24" fmla="*/ 945931 h 1555531"/>
                <a:gd name="connsiteX25" fmla="*/ 1627055 w 2636048"/>
                <a:gd name="connsiteY25" fmla="*/ 924910 h 1555531"/>
                <a:gd name="connsiteX26" fmla="*/ 166117 w 2636048"/>
                <a:gd name="connsiteY26" fmla="*/ 945931 h 1555531"/>
                <a:gd name="connsiteX27" fmla="*/ 8462 w 2636048"/>
                <a:gd name="connsiteY27" fmla="*/ 767255 h 1555531"/>
                <a:gd name="connsiteX28" fmla="*/ 39993 w 2636048"/>
                <a:gd name="connsiteY28" fmla="*/ 515007 h 1555531"/>
                <a:gd name="connsiteX0" fmla="*/ 39993 w 2636048"/>
                <a:gd name="connsiteY0" fmla="*/ 515007 h 1544533"/>
                <a:gd name="connsiteX1" fmla="*/ 933372 w 2636048"/>
                <a:gd name="connsiteY1" fmla="*/ 430924 h 1544533"/>
                <a:gd name="connsiteX2" fmla="*/ 1206641 w 2636048"/>
                <a:gd name="connsiteY2" fmla="*/ 367862 h 1544533"/>
                <a:gd name="connsiteX3" fmla="*/ 1290724 w 2636048"/>
                <a:gd name="connsiteY3" fmla="*/ 357352 h 1544533"/>
                <a:gd name="connsiteX4" fmla="*/ 1490421 w 2636048"/>
                <a:gd name="connsiteY4" fmla="*/ 262759 h 1544533"/>
                <a:gd name="connsiteX5" fmla="*/ 1606035 w 2636048"/>
                <a:gd name="connsiteY5" fmla="*/ 220717 h 1544533"/>
                <a:gd name="connsiteX6" fmla="*/ 1784710 w 2636048"/>
                <a:gd name="connsiteY6" fmla="*/ 126124 h 1544533"/>
                <a:gd name="connsiteX7" fmla="*/ 1879304 w 2636048"/>
                <a:gd name="connsiteY7" fmla="*/ 31531 h 1544533"/>
                <a:gd name="connsiteX8" fmla="*/ 1942366 w 2636048"/>
                <a:gd name="connsiteY8" fmla="*/ 0 h 1544533"/>
                <a:gd name="connsiteX9" fmla="*/ 2152572 w 2636048"/>
                <a:gd name="connsiteY9" fmla="*/ 10510 h 1544533"/>
                <a:gd name="connsiteX10" fmla="*/ 2194614 w 2636048"/>
                <a:gd name="connsiteY10" fmla="*/ 42041 h 1544533"/>
                <a:gd name="connsiteX11" fmla="*/ 2215635 w 2636048"/>
                <a:gd name="connsiteY11" fmla="*/ 147145 h 1544533"/>
                <a:gd name="connsiteX12" fmla="*/ 2194614 w 2636048"/>
                <a:gd name="connsiteY12" fmla="*/ 378372 h 1544533"/>
                <a:gd name="connsiteX13" fmla="*/ 2121041 w 2636048"/>
                <a:gd name="connsiteY13" fmla="*/ 557048 h 1544533"/>
                <a:gd name="connsiteX14" fmla="*/ 2173593 w 2636048"/>
                <a:gd name="connsiteY14" fmla="*/ 725214 h 1544533"/>
                <a:gd name="connsiteX15" fmla="*/ 2320738 w 2636048"/>
                <a:gd name="connsiteY15" fmla="*/ 861848 h 1544533"/>
                <a:gd name="connsiteX16" fmla="*/ 2488904 w 2636048"/>
                <a:gd name="connsiteY16" fmla="*/ 987972 h 1544533"/>
                <a:gd name="connsiteX17" fmla="*/ 2562476 w 2636048"/>
                <a:gd name="connsiteY17" fmla="*/ 1135117 h 1544533"/>
                <a:gd name="connsiteX18" fmla="*/ 2636048 w 2636048"/>
                <a:gd name="connsiteY18" fmla="*/ 1303283 h 1544533"/>
                <a:gd name="connsiteX19" fmla="*/ 2530945 w 2636048"/>
                <a:gd name="connsiteY19" fmla="*/ 1513490 h 1544533"/>
                <a:gd name="connsiteX20" fmla="*/ 2131552 w 2636048"/>
                <a:gd name="connsiteY20" fmla="*/ 1513490 h 1544533"/>
                <a:gd name="connsiteX21" fmla="*/ 1973897 w 2636048"/>
                <a:gd name="connsiteY21" fmla="*/ 1229710 h 1544533"/>
                <a:gd name="connsiteX22" fmla="*/ 1900324 w 2636048"/>
                <a:gd name="connsiteY22" fmla="*/ 1051035 h 1544533"/>
                <a:gd name="connsiteX23" fmla="*/ 1721648 w 2636048"/>
                <a:gd name="connsiteY23" fmla="*/ 945931 h 1544533"/>
                <a:gd name="connsiteX24" fmla="*/ 1627055 w 2636048"/>
                <a:gd name="connsiteY24" fmla="*/ 924910 h 1544533"/>
                <a:gd name="connsiteX25" fmla="*/ 166117 w 2636048"/>
                <a:gd name="connsiteY25" fmla="*/ 945931 h 1544533"/>
                <a:gd name="connsiteX26" fmla="*/ 8462 w 2636048"/>
                <a:gd name="connsiteY26" fmla="*/ 767255 h 1544533"/>
                <a:gd name="connsiteX27" fmla="*/ 39993 w 2636048"/>
                <a:gd name="connsiteY27" fmla="*/ 515007 h 1544533"/>
                <a:gd name="connsiteX0" fmla="*/ 39993 w 2637078"/>
                <a:gd name="connsiteY0" fmla="*/ 515007 h 1544533"/>
                <a:gd name="connsiteX1" fmla="*/ 933372 w 2637078"/>
                <a:gd name="connsiteY1" fmla="*/ 430924 h 1544533"/>
                <a:gd name="connsiteX2" fmla="*/ 1206641 w 2637078"/>
                <a:gd name="connsiteY2" fmla="*/ 367862 h 1544533"/>
                <a:gd name="connsiteX3" fmla="*/ 1290724 w 2637078"/>
                <a:gd name="connsiteY3" fmla="*/ 357352 h 1544533"/>
                <a:gd name="connsiteX4" fmla="*/ 1490421 w 2637078"/>
                <a:gd name="connsiteY4" fmla="*/ 262759 h 1544533"/>
                <a:gd name="connsiteX5" fmla="*/ 1606035 w 2637078"/>
                <a:gd name="connsiteY5" fmla="*/ 220717 h 1544533"/>
                <a:gd name="connsiteX6" fmla="*/ 1784710 w 2637078"/>
                <a:gd name="connsiteY6" fmla="*/ 126124 h 1544533"/>
                <a:gd name="connsiteX7" fmla="*/ 1879304 w 2637078"/>
                <a:gd name="connsiteY7" fmla="*/ 31531 h 1544533"/>
                <a:gd name="connsiteX8" fmla="*/ 1942366 w 2637078"/>
                <a:gd name="connsiteY8" fmla="*/ 0 h 1544533"/>
                <a:gd name="connsiteX9" fmla="*/ 2152572 w 2637078"/>
                <a:gd name="connsiteY9" fmla="*/ 10510 h 1544533"/>
                <a:gd name="connsiteX10" fmla="*/ 2194614 w 2637078"/>
                <a:gd name="connsiteY10" fmla="*/ 42041 h 1544533"/>
                <a:gd name="connsiteX11" fmla="*/ 2215635 w 2637078"/>
                <a:gd name="connsiteY11" fmla="*/ 147145 h 1544533"/>
                <a:gd name="connsiteX12" fmla="*/ 2194614 w 2637078"/>
                <a:gd name="connsiteY12" fmla="*/ 378372 h 1544533"/>
                <a:gd name="connsiteX13" fmla="*/ 2121041 w 2637078"/>
                <a:gd name="connsiteY13" fmla="*/ 557048 h 1544533"/>
                <a:gd name="connsiteX14" fmla="*/ 2173593 w 2637078"/>
                <a:gd name="connsiteY14" fmla="*/ 725214 h 1544533"/>
                <a:gd name="connsiteX15" fmla="*/ 2320738 w 2637078"/>
                <a:gd name="connsiteY15" fmla="*/ 861848 h 1544533"/>
                <a:gd name="connsiteX16" fmla="*/ 2488904 w 2637078"/>
                <a:gd name="connsiteY16" fmla="*/ 987972 h 1544533"/>
                <a:gd name="connsiteX17" fmla="*/ 2636048 w 2637078"/>
                <a:gd name="connsiteY17" fmla="*/ 1303283 h 1544533"/>
                <a:gd name="connsiteX18" fmla="*/ 2530945 w 2637078"/>
                <a:gd name="connsiteY18" fmla="*/ 1513490 h 1544533"/>
                <a:gd name="connsiteX19" fmla="*/ 2131552 w 2637078"/>
                <a:gd name="connsiteY19" fmla="*/ 1513490 h 1544533"/>
                <a:gd name="connsiteX20" fmla="*/ 1973897 w 2637078"/>
                <a:gd name="connsiteY20" fmla="*/ 1229710 h 1544533"/>
                <a:gd name="connsiteX21" fmla="*/ 1900324 w 2637078"/>
                <a:gd name="connsiteY21" fmla="*/ 1051035 h 1544533"/>
                <a:gd name="connsiteX22" fmla="*/ 1721648 w 2637078"/>
                <a:gd name="connsiteY22" fmla="*/ 945931 h 1544533"/>
                <a:gd name="connsiteX23" fmla="*/ 1627055 w 2637078"/>
                <a:gd name="connsiteY23" fmla="*/ 924910 h 1544533"/>
                <a:gd name="connsiteX24" fmla="*/ 166117 w 2637078"/>
                <a:gd name="connsiteY24" fmla="*/ 945931 h 1544533"/>
                <a:gd name="connsiteX25" fmla="*/ 8462 w 2637078"/>
                <a:gd name="connsiteY25" fmla="*/ 767255 h 1544533"/>
                <a:gd name="connsiteX26" fmla="*/ 39993 w 2637078"/>
                <a:gd name="connsiteY26" fmla="*/ 515007 h 1544533"/>
                <a:gd name="connsiteX0" fmla="*/ 39993 w 2637078"/>
                <a:gd name="connsiteY0" fmla="*/ 515007 h 1544533"/>
                <a:gd name="connsiteX1" fmla="*/ 933372 w 2637078"/>
                <a:gd name="connsiteY1" fmla="*/ 430924 h 1544533"/>
                <a:gd name="connsiteX2" fmla="*/ 1206641 w 2637078"/>
                <a:gd name="connsiteY2" fmla="*/ 367862 h 1544533"/>
                <a:gd name="connsiteX3" fmla="*/ 1290724 w 2637078"/>
                <a:gd name="connsiteY3" fmla="*/ 357352 h 1544533"/>
                <a:gd name="connsiteX4" fmla="*/ 1490421 w 2637078"/>
                <a:gd name="connsiteY4" fmla="*/ 262759 h 1544533"/>
                <a:gd name="connsiteX5" fmla="*/ 1606035 w 2637078"/>
                <a:gd name="connsiteY5" fmla="*/ 220717 h 1544533"/>
                <a:gd name="connsiteX6" fmla="*/ 1784710 w 2637078"/>
                <a:gd name="connsiteY6" fmla="*/ 126124 h 1544533"/>
                <a:gd name="connsiteX7" fmla="*/ 1879304 w 2637078"/>
                <a:gd name="connsiteY7" fmla="*/ 31531 h 1544533"/>
                <a:gd name="connsiteX8" fmla="*/ 1942366 w 2637078"/>
                <a:gd name="connsiteY8" fmla="*/ 0 h 1544533"/>
                <a:gd name="connsiteX9" fmla="*/ 2152572 w 2637078"/>
                <a:gd name="connsiteY9" fmla="*/ 10510 h 1544533"/>
                <a:gd name="connsiteX10" fmla="*/ 2194614 w 2637078"/>
                <a:gd name="connsiteY10" fmla="*/ 42041 h 1544533"/>
                <a:gd name="connsiteX11" fmla="*/ 2215635 w 2637078"/>
                <a:gd name="connsiteY11" fmla="*/ 147145 h 1544533"/>
                <a:gd name="connsiteX12" fmla="*/ 2194614 w 2637078"/>
                <a:gd name="connsiteY12" fmla="*/ 378372 h 1544533"/>
                <a:gd name="connsiteX13" fmla="*/ 2173593 w 2637078"/>
                <a:gd name="connsiteY13" fmla="*/ 725214 h 1544533"/>
                <a:gd name="connsiteX14" fmla="*/ 2320738 w 2637078"/>
                <a:gd name="connsiteY14" fmla="*/ 861848 h 1544533"/>
                <a:gd name="connsiteX15" fmla="*/ 2488904 w 2637078"/>
                <a:gd name="connsiteY15" fmla="*/ 987972 h 1544533"/>
                <a:gd name="connsiteX16" fmla="*/ 2636048 w 2637078"/>
                <a:gd name="connsiteY16" fmla="*/ 1303283 h 1544533"/>
                <a:gd name="connsiteX17" fmla="*/ 2530945 w 2637078"/>
                <a:gd name="connsiteY17" fmla="*/ 1513490 h 1544533"/>
                <a:gd name="connsiteX18" fmla="*/ 2131552 w 2637078"/>
                <a:gd name="connsiteY18" fmla="*/ 1513490 h 1544533"/>
                <a:gd name="connsiteX19" fmla="*/ 1973897 w 2637078"/>
                <a:gd name="connsiteY19" fmla="*/ 1229710 h 1544533"/>
                <a:gd name="connsiteX20" fmla="*/ 1900324 w 2637078"/>
                <a:gd name="connsiteY20" fmla="*/ 1051035 h 1544533"/>
                <a:gd name="connsiteX21" fmla="*/ 1721648 w 2637078"/>
                <a:gd name="connsiteY21" fmla="*/ 945931 h 1544533"/>
                <a:gd name="connsiteX22" fmla="*/ 1627055 w 2637078"/>
                <a:gd name="connsiteY22" fmla="*/ 924910 h 1544533"/>
                <a:gd name="connsiteX23" fmla="*/ 166117 w 2637078"/>
                <a:gd name="connsiteY23" fmla="*/ 945931 h 1544533"/>
                <a:gd name="connsiteX24" fmla="*/ 8462 w 2637078"/>
                <a:gd name="connsiteY24" fmla="*/ 767255 h 1544533"/>
                <a:gd name="connsiteX25" fmla="*/ 39993 w 2637078"/>
                <a:gd name="connsiteY25" fmla="*/ 515007 h 1544533"/>
                <a:gd name="connsiteX0" fmla="*/ 39993 w 2637078"/>
                <a:gd name="connsiteY0" fmla="*/ 515007 h 1544533"/>
                <a:gd name="connsiteX1" fmla="*/ 933372 w 2637078"/>
                <a:gd name="connsiteY1" fmla="*/ 430924 h 1544533"/>
                <a:gd name="connsiteX2" fmla="*/ 1206641 w 2637078"/>
                <a:gd name="connsiteY2" fmla="*/ 367862 h 1544533"/>
                <a:gd name="connsiteX3" fmla="*/ 1290724 w 2637078"/>
                <a:gd name="connsiteY3" fmla="*/ 357352 h 1544533"/>
                <a:gd name="connsiteX4" fmla="*/ 1490421 w 2637078"/>
                <a:gd name="connsiteY4" fmla="*/ 262759 h 1544533"/>
                <a:gd name="connsiteX5" fmla="*/ 1606035 w 2637078"/>
                <a:gd name="connsiteY5" fmla="*/ 220717 h 1544533"/>
                <a:gd name="connsiteX6" fmla="*/ 1784710 w 2637078"/>
                <a:gd name="connsiteY6" fmla="*/ 126124 h 1544533"/>
                <a:gd name="connsiteX7" fmla="*/ 1879304 w 2637078"/>
                <a:gd name="connsiteY7" fmla="*/ 31531 h 1544533"/>
                <a:gd name="connsiteX8" fmla="*/ 1942366 w 2637078"/>
                <a:gd name="connsiteY8" fmla="*/ 0 h 1544533"/>
                <a:gd name="connsiteX9" fmla="*/ 2152572 w 2637078"/>
                <a:gd name="connsiteY9" fmla="*/ 10510 h 1544533"/>
                <a:gd name="connsiteX10" fmla="*/ 2194614 w 2637078"/>
                <a:gd name="connsiteY10" fmla="*/ 42041 h 1544533"/>
                <a:gd name="connsiteX11" fmla="*/ 2194614 w 2637078"/>
                <a:gd name="connsiteY11" fmla="*/ 378372 h 1544533"/>
                <a:gd name="connsiteX12" fmla="*/ 2173593 w 2637078"/>
                <a:gd name="connsiteY12" fmla="*/ 725214 h 1544533"/>
                <a:gd name="connsiteX13" fmla="*/ 2320738 w 2637078"/>
                <a:gd name="connsiteY13" fmla="*/ 861848 h 1544533"/>
                <a:gd name="connsiteX14" fmla="*/ 2488904 w 2637078"/>
                <a:gd name="connsiteY14" fmla="*/ 987972 h 1544533"/>
                <a:gd name="connsiteX15" fmla="*/ 2636048 w 2637078"/>
                <a:gd name="connsiteY15" fmla="*/ 1303283 h 1544533"/>
                <a:gd name="connsiteX16" fmla="*/ 2530945 w 2637078"/>
                <a:gd name="connsiteY16" fmla="*/ 1513490 h 1544533"/>
                <a:gd name="connsiteX17" fmla="*/ 2131552 w 2637078"/>
                <a:gd name="connsiteY17" fmla="*/ 1513490 h 1544533"/>
                <a:gd name="connsiteX18" fmla="*/ 1973897 w 2637078"/>
                <a:gd name="connsiteY18" fmla="*/ 1229710 h 1544533"/>
                <a:gd name="connsiteX19" fmla="*/ 1900324 w 2637078"/>
                <a:gd name="connsiteY19" fmla="*/ 1051035 h 1544533"/>
                <a:gd name="connsiteX20" fmla="*/ 1721648 w 2637078"/>
                <a:gd name="connsiteY20" fmla="*/ 945931 h 1544533"/>
                <a:gd name="connsiteX21" fmla="*/ 1627055 w 2637078"/>
                <a:gd name="connsiteY21" fmla="*/ 924910 h 1544533"/>
                <a:gd name="connsiteX22" fmla="*/ 166117 w 2637078"/>
                <a:gd name="connsiteY22" fmla="*/ 945931 h 1544533"/>
                <a:gd name="connsiteX23" fmla="*/ 8462 w 2637078"/>
                <a:gd name="connsiteY23" fmla="*/ 767255 h 1544533"/>
                <a:gd name="connsiteX24" fmla="*/ 39993 w 2637078"/>
                <a:gd name="connsiteY24" fmla="*/ 515007 h 1544533"/>
                <a:gd name="connsiteX0" fmla="*/ 39993 w 2637078"/>
                <a:gd name="connsiteY0" fmla="*/ 534630 h 1564156"/>
                <a:gd name="connsiteX1" fmla="*/ 933372 w 2637078"/>
                <a:gd name="connsiteY1" fmla="*/ 450547 h 1564156"/>
                <a:gd name="connsiteX2" fmla="*/ 1206641 w 2637078"/>
                <a:gd name="connsiteY2" fmla="*/ 387485 h 1564156"/>
                <a:gd name="connsiteX3" fmla="*/ 1290724 w 2637078"/>
                <a:gd name="connsiteY3" fmla="*/ 376975 h 1564156"/>
                <a:gd name="connsiteX4" fmla="*/ 1490421 w 2637078"/>
                <a:gd name="connsiteY4" fmla="*/ 282382 h 1564156"/>
                <a:gd name="connsiteX5" fmla="*/ 1606035 w 2637078"/>
                <a:gd name="connsiteY5" fmla="*/ 240340 h 1564156"/>
                <a:gd name="connsiteX6" fmla="*/ 1784710 w 2637078"/>
                <a:gd name="connsiteY6" fmla="*/ 145747 h 1564156"/>
                <a:gd name="connsiteX7" fmla="*/ 1879304 w 2637078"/>
                <a:gd name="connsiteY7" fmla="*/ 51154 h 1564156"/>
                <a:gd name="connsiteX8" fmla="*/ 1942366 w 2637078"/>
                <a:gd name="connsiteY8" fmla="*/ 19623 h 1564156"/>
                <a:gd name="connsiteX9" fmla="*/ 2152572 w 2637078"/>
                <a:gd name="connsiteY9" fmla="*/ 30133 h 1564156"/>
                <a:gd name="connsiteX10" fmla="*/ 2194614 w 2637078"/>
                <a:gd name="connsiteY10" fmla="*/ 397995 h 1564156"/>
                <a:gd name="connsiteX11" fmla="*/ 2173593 w 2637078"/>
                <a:gd name="connsiteY11" fmla="*/ 744837 h 1564156"/>
                <a:gd name="connsiteX12" fmla="*/ 2320738 w 2637078"/>
                <a:gd name="connsiteY12" fmla="*/ 881471 h 1564156"/>
                <a:gd name="connsiteX13" fmla="*/ 2488904 w 2637078"/>
                <a:gd name="connsiteY13" fmla="*/ 1007595 h 1564156"/>
                <a:gd name="connsiteX14" fmla="*/ 2636048 w 2637078"/>
                <a:gd name="connsiteY14" fmla="*/ 1322906 h 1564156"/>
                <a:gd name="connsiteX15" fmla="*/ 2530945 w 2637078"/>
                <a:gd name="connsiteY15" fmla="*/ 1533113 h 1564156"/>
                <a:gd name="connsiteX16" fmla="*/ 2131552 w 2637078"/>
                <a:gd name="connsiteY16" fmla="*/ 1533113 h 1564156"/>
                <a:gd name="connsiteX17" fmla="*/ 1973897 w 2637078"/>
                <a:gd name="connsiteY17" fmla="*/ 1249333 h 1564156"/>
                <a:gd name="connsiteX18" fmla="*/ 1900324 w 2637078"/>
                <a:gd name="connsiteY18" fmla="*/ 1070658 h 1564156"/>
                <a:gd name="connsiteX19" fmla="*/ 1721648 w 2637078"/>
                <a:gd name="connsiteY19" fmla="*/ 965554 h 1564156"/>
                <a:gd name="connsiteX20" fmla="*/ 1627055 w 2637078"/>
                <a:gd name="connsiteY20" fmla="*/ 944533 h 1564156"/>
                <a:gd name="connsiteX21" fmla="*/ 166117 w 2637078"/>
                <a:gd name="connsiteY21" fmla="*/ 965554 h 1564156"/>
                <a:gd name="connsiteX22" fmla="*/ 8462 w 2637078"/>
                <a:gd name="connsiteY22" fmla="*/ 786878 h 1564156"/>
                <a:gd name="connsiteX23" fmla="*/ 39993 w 2637078"/>
                <a:gd name="connsiteY23" fmla="*/ 534630 h 1564156"/>
                <a:gd name="connsiteX0" fmla="*/ 39993 w 2637078"/>
                <a:gd name="connsiteY0" fmla="*/ 541184 h 1570710"/>
                <a:gd name="connsiteX1" fmla="*/ 933372 w 2637078"/>
                <a:gd name="connsiteY1" fmla="*/ 457101 h 1570710"/>
                <a:gd name="connsiteX2" fmla="*/ 1206641 w 2637078"/>
                <a:gd name="connsiteY2" fmla="*/ 394039 h 1570710"/>
                <a:gd name="connsiteX3" fmla="*/ 1290724 w 2637078"/>
                <a:gd name="connsiteY3" fmla="*/ 383529 h 1570710"/>
                <a:gd name="connsiteX4" fmla="*/ 1490421 w 2637078"/>
                <a:gd name="connsiteY4" fmla="*/ 288936 h 1570710"/>
                <a:gd name="connsiteX5" fmla="*/ 1606035 w 2637078"/>
                <a:gd name="connsiteY5" fmla="*/ 246894 h 1570710"/>
                <a:gd name="connsiteX6" fmla="*/ 1784710 w 2637078"/>
                <a:gd name="connsiteY6" fmla="*/ 152301 h 1570710"/>
                <a:gd name="connsiteX7" fmla="*/ 1942366 w 2637078"/>
                <a:gd name="connsiteY7" fmla="*/ 26177 h 1570710"/>
                <a:gd name="connsiteX8" fmla="*/ 2152572 w 2637078"/>
                <a:gd name="connsiteY8" fmla="*/ 36687 h 1570710"/>
                <a:gd name="connsiteX9" fmla="*/ 2194614 w 2637078"/>
                <a:gd name="connsiteY9" fmla="*/ 404549 h 1570710"/>
                <a:gd name="connsiteX10" fmla="*/ 2173593 w 2637078"/>
                <a:gd name="connsiteY10" fmla="*/ 751391 h 1570710"/>
                <a:gd name="connsiteX11" fmla="*/ 2320738 w 2637078"/>
                <a:gd name="connsiteY11" fmla="*/ 888025 h 1570710"/>
                <a:gd name="connsiteX12" fmla="*/ 2488904 w 2637078"/>
                <a:gd name="connsiteY12" fmla="*/ 1014149 h 1570710"/>
                <a:gd name="connsiteX13" fmla="*/ 2636048 w 2637078"/>
                <a:gd name="connsiteY13" fmla="*/ 1329460 h 1570710"/>
                <a:gd name="connsiteX14" fmla="*/ 2530945 w 2637078"/>
                <a:gd name="connsiteY14" fmla="*/ 1539667 h 1570710"/>
                <a:gd name="connsiteX15" fmla="*/ 2131552 w 2637078"/>
                <a:gd name="connsiteY15" fmla="*/ 1539667 h 1570710"/>
                <a:gd name="connsiteX16" fmla="*/ 1973897 w 2637078"/>
                <a:gd name="connsiteY16" fmla="*/ 1255887 h 1570710"/>
                <a:gd name="connsiteX17" fmla="*/ 1900324 w 2637078"/>
                <a:gd name="connsiteY17" fmla="*/ 1077212 h 1570710"/>
                <a:gd name="connsiteX18" fmla="*/ 1721648 w 2637078"/>
                <a:gd name="connsiteY18" fmla="*/ 972108 h 1570710"/>
                <a:gd name="connsiteX19" fmla="*/ 1627055 w 2637078"/>
                <a:gd name="connsiteY19" fmla="*/ 951087 h 1570710"/>
                <a:gd name="connsiteX20" fmla="*/ 166117 w 2637078"/>
                <a:gd name="connsiteY20" fmla="*/ 972108 h 1570710"/>
                <a:gd name="connsiteX21" fmla="*/ 8462 w 2637078"/>
                <a:gd name="connsiteY21" fmla="*/ 793432 h 1570710"/>
                <a:gd name="connsiteX22" fmla="*/ 39993 w 2637078"/>
                <a:gd name="connsiteY22" fmla="*/ 541184 h 1570710"/>
                <a:gd name="connsiteX0" fmla="*/ 39993 w 2637078"/>
                <a:gd name="connsiteY0" fmla="*/ 546584 h 1576110"/>
                <a:gd name="connsiteX1" fmla="*/ 933372 w 2637078"/>
                <a:gd name="connsiteY1" fmla="*/ 462501 h 1576110"/>
                <a:gd name="connsiteX2" fmla="*/ 1206641 w 2637078"/>
                <a:gd name="connsiteY2" fmla="*/ 399439 h 1576110"/>
                <a:gd name="connsiteX3" fmla="*/ 1290724 w 2637078"/>
                <a:gd name="connsiteY3" fmla="*/ 388929 h 1576110"/>
                <a:gd name="connsiteX4" fmla="*/ 1490421 w 2637078"/>
                <a:gd name="connsiteY4" fmla="*/ 294336 h 1576110"/>
                <a:gd name="connsiteX5" fmla="*/ 1606035 w 2637078"/>
                <a:gd name="connsiteY5" fmla="*/ 252294 h 1576110"/>
                <a:gd name="connsiteX6" fmla="*/ 1942366 w 2637078"/>
                <a:gd name="connsiteY6" fmla="*/ 31577 h 1576110"/>
                <a:gd name="connsiteX7" fmla="*/ 2152572 w 2637078"/>
                <a:gd name="connsiteY7" fmla="*/ 42087 h 1576110"/>
                <a:gd name="connsiteX8" fmla="*/ 2194614 w 2637078"/>
                <a:gd name="connsiteY8" fmla="*/ 409949 h 1576110"/>
                <a:gd name="connsiteX9" fmla="*/ 2173593 w 2637078"/>
                <a:gd name="connsiteY9" fmla="*/ 756791 h 1576110"/>
                <a:gd name="connsiteX10" fmla="*/ 2320738 w 2637078"/>
                <a:gd name="connsiteY10" fmla="*/ 893425 h 1576110"/>
                <a:gd name="connsiteX11" fmla="*/ 2488904 w 2637078"/>
                <a:gd name="connsiteY11" fmla="*/ 1019549 h 1576110"/>
                <a:gd name="connsiteX12" fmla="*/ 2636048 w 2637078"/>
                <a:gd name="connsiteY12" fmla="*/ 1334860 h 1576110"/>
                <a:gd name="connsiteX13" fmla="*/ 2530945 w 2637078"/>
                <a:gd name="connsiteY13" fmla="*/ 1545067 h 1576110"/>
                <a:gd name="connsiteX14" fmla="*/ 2131552 w 2637078"/>
                <a:gd name="connsiteY14" fmla="*/ 1545067 h 1576110"/>
                <a:gd name="connsiteX15" fmla="*/ 1973897 w 2637078"/>
                <a:gd name="connsiteY15" fmla="*/ 1261287 h 1576110"/>
                <a:gd name="connsiteX16" fmla="*/ 1900324 w 2637078"/>
                <a:gd name="connsiteY16" fmla="*/ 1082612 h 1576110"/>
                <a:gd name="connsiteX17" fmla="*/ 1721648 w 2637078"/>
                <a:gd name="connsiteY17" fmla="*/ 977508 h 1576110"/>
                <a:gd name="connsiteX18" fmla="*/ 1627055 w 2637078"/>
                <a:gd name="connsiteY18" fmla="*/ 956487 h 1576110"/>
                <a:gd name="connsiteX19" fmla="*/ 166117 w 2637078"/>
                <a:gd name="connsiteY19" fmla="*/ 977508 h 1576110"/>
                <a:gd name="connsiteX20" fmla="*/ 8462 w 2637078"/>
                <a:gd name="connsiteY20" fmla="*/ 798832 h 1576110"/>
                <a:gd name="connsiteX21" fmla="*/ 39993 w 2637078"/>
                <a:gd name="connsiteY21" fmla="*/ 546584 h 1576110"/>
                <a:gd name="connsiteX0" fmla="*/ 39993 w 2637078"/>
                <a:gd name="connsiteY0" fmla="*/ 549165 h 1578691"/>
                <a:gd name="connsiteX1" fmla="*/ 933372 w 2637078"/>
                <a:gd name="connsiteY1" fmla="*/ 465082 h 1578691"/>
                <a:gd name="connsiteX2" fmla="*/ 1206641 w 2637078"/>
                <a:gd name="connsiteY2" fmla="*/ 402020 h 1578691"/>
                <a:gd name="connsiteX3" fmla="*/ 1290724 w 2637078"/>
                <a:gd name="connsiteY3" fmla="*/ 391510 h 1578691"/>
                <a:gd name="connsiteX4" fmla="*/ 1490421 w 2637078"/>
                <a:gd name="connsiteY4" fmla="*/ 296917 h 1578691"/>
                <a:gd name="connsiteX5" fmla="*/ 1942366 w 2637078"/>
                <a:gd name="connsiteY5" fmla="*/ 34158 h 1578691"/>
                <a:gd name="connsiteX6" fmla="*/ 2152572 w 2637078"/>
                <a:gd name="connsiteY6" fmla="*/ 44668 h 1578691"/>
                <a:gd name="connsiteX7" fmla="*/ 2194614 w 2637078"/>
                <a:gd name="connsiteY7" fmla="*/ 412530 h 1578691"/>
                <a:gd name="connsiteX8" fmla="*/ 2173593 w 2637078"/>
                <a:gd name="connsiteY8" fmla="*/ 759372 h 1578691"/>
                <a:gd name="connsiteX9" fmla="*/ 2320738 w 2637078"/>
                <a:gd name="connsiteY9" fmla="*/ 896006 h 1578691"/>
                <a:gd name="connsiteX10" fmla="*/ 2488904 w 2637078"/>
                <a:gd name="connsiteY10" fmla="*/ 1022130 h 1578691"/>
                <a:gd name="connsiteX11" fmla="*/ 2636048 w 2637078"/>
                <a:gd name="connsiteY11" fmla="*/ 1337441 h 1578691"/>
                <a:gd name="connsiteX12" fmla="*/ 2530945 w 2637078"/>
                <a:gd name="connsiteY12" fmla="*/ 1547648 h 1578691"/>
                <a:gd name="connsiteX13" fmla="*/ 2131552 w 2637078"/>
                <a:gd name="connsiteY13" fmla="*/ 1547648 h 1578691"/>
                <a:gd name="connsiteX14" fmla="*/ 1973897 w 2637078"/>
                <a:gd name="connsiteY14" fmla="*/ 1263868 h 1578691"/>
                <a:gd name="connsiteX15" fmla="*/ 1900324 w 2637078"/>
                <a:gd name="connsiteY15" fmla="*/ 1085193 h 1578691"/>
                <a:gd name="connsiteX16" fmla="*/ 1721648 w 2637078"/>
                <a:gd name="connsiteY16" fmla="*/ 980089 h 1578691"/>
                <a:gd name="connsiteX17" fmla="*/ 1627055 w 2637078"/>
                <a:gd name="connsiteY17" fmla="*/ 959068 h 1578691"/>
                <a:gd name="connsiteX18" fmla="*/ 166117 w 2637078"/>
                <a:gd name="connsiteY18" fmla="*/ 980089 h 1578691"/>
                <a:gd name="connsiteX19" fmla="*/ 8462 w 2637078"/>
                <a:gd name="connsiteY19" fmla="*/ 801413 h 1578691"/>
                <a:gd name="connsiteX20" fmla="*/ 39993 w 2637078"/>
                <a:gd name="connsiteY20" fmla="*/ 549165 h 1578691"/>
                <a:gd name="connsiteX0" fmla="*/ 39993 w 2637078"/>
                <a:gd name="connsiteY0" fmla="*/ 555270 h 1584796"/>
                <a:gd name="connsiteX1" fmla="*/ 933372 w 2637078"/>
                <a:gd name="connsiteY1" fmla="*/ 471187 h 1584796"/>
                <a:gd name="connsiteX2" fmla="*/ 1206641 w 2637078"/>
                <a:gd name="connsiteY2" fmla="*/ 408125 h 1584796"/>
                <a:gd name="connsiteX3" fmla="*/ 1290724 w 2637078"/>
                <a:gd name="connsiteY3" fmla="*/ 397615 h 1584796"/>
                <a:gd name="connsiteX4" fmla="*/ 1942366 w 2637078"/>
                <a:gd name="connsiteY4" fmla="*/ 40263 h 1584796"/>
                <a:gd name="connsiteX5" fmla="*/ 2152572 w 2637078"/>
                <a:gd name="connsiteY5" fmla="*/ 50773 h 1584796"/>
                <a:gd name="connsiteX6" fmla="*/ 2194614 w 2637078"/>
                <a:gd name="connsiteY6" fmla="*/ 418635 h 1584796"/>
                <a:gd name="connsiteX7" fmla="*/ 2173593 w 2637078"/>
                <a:gd name="connsiteY7" fmla="*/ 765477 h 1584796"/>
                <a:gd name="connsiteX8" fmla="*/ 2320738 w 2637078"/>
                <a:gd name="connsiteY8" fmla="*/ 902111 h 1584796"/>
                <a:gd name="connsiteX9" fmla="*/ 2488904 w 2637078"/>
                <a:gd name="connsiteY9" fmla="*/ 1028235 h 1584796"/>
                <a:gd name="connsiteX10" fmla="*/ 2636048 w 2637078"/>
                <a:gd name="connsiteY10" fmla="*/ 1343546 h 1584796"/>
                <a:gd name="connsiteX11" fmla="*/ 2530945 w 2637078"/>
                <a:gd name="connsiteY11" fmla="*/ 1553753 h 1584796"/>
                <a:gd name="connsiteX12" fmla="*/ 2131552 w 2637078"/>
                <a:gd name="connsiteY12" fmla="*/ 1553753 h 1584796"/>
                <a:gd name="connsiteX13" fmla="*/ 1973897 w 2637078"/>
                <a:gd name="connsiteY13" fmla="*/ 1269973 h 1584796"/>
                <a:gd name="connsiteX14" fmla="*/ 1900324 w 2637078"/>
                <a:gd name="connsiteY14" fmla="*/ 1091298 h 1584796"/>
                <a:gd name="connsiteX15" fmla="*/ 1721648 w 2637078"/>
                <a:gd name="connsiteY15" fmla="*/ 986194 h 1584796"/>
                <a:gd name="connsiteX16" fmla="*/ 1627055 w 2637078"/>
                <a:gd name="connsiteY16" fmla="*/ 965173 h 1584796"/>
                <a:gd name="connsiteX17" fmla="*/ 166117 w 2637078"/>
                <a:gd name="connsiteY17" fmla="*/ 986194 h 1584796"/>
                <a:gd name="connsiteX18" fmla="*/ 8462 w 2637078"/>
                <a:gd name="connsiteY18" fmla="*/ 807518 h 1584796"/>
                <a:gd name="connsiteX19" fmla="*/ 39993 w 2637078"/>
                <a:gd name="connsiteY19" fmla="*/ 555270 h 1584796"/>
                <a:gd name="connsiteX0" fmla="*/ 39993 w 2637078"/>
                <a:gd name="connsiteY0" fmla="*/ 555968 h 1585494"/>
                <a:gd name="connsiteX1" fmla="*/ 933372 w 2637078"/>
                <a:gd name="connsiteY1" fmla="*/ 471885 h 1585494"/>
                <a:gd name="connsiteX2" fmla="*/ 1206641 w 2637078"/>
                <a:gd name="connsiteY2" fmla="*/ 408823 h 1585494"/>
                <a:gd name="connsiteX3" fmla="*/ 1942366 w 2637078"/>
                <a:gd name="connsiteY3" fmla="*/ 40961 h 1585494"/>
                <a:gd name="connsiteX4" fmla="*/ 2152572 w 2637078"/>
                <a:gd name="connsiteY4" fmla="*/ 51471 h 1585494"/>
                <a:gd name="connsiteX5" fmla="*/ 2194614 w 2637078"/>
                <a:gd name="connsiteY5" fmla="*/ 419333 h 1585494"/>
                <a:gd name="connsiteX6" fmla="*/ 2173593 w 2637078"/>
                <a:gd name="connsiteY6" fmla="*/ 766175 h 1585494"/>
                <a:gd name="connsiteX7" fmla="*/ 2320738 w 2637078"/>
                <a:gd name="connsiteY7" fmla="*/ 902809 h 1585494"/>
                <a:gd name="connsiteX8" fmla="*/ 2488904 w 2637078"/>
                <a:gd name="connsiteY8" fmla="*/ 1028933 h 1585494"/>
                <a:gd name="connsiteX9" fmla="*/ 2636048 w 2637078"/>
                <a:gd name="connsiteY9" fmla="*/ 1344244 h 1585494"/>
                <a:gd name="connsiteX10" fmla="*/ 2530945 w 2637078"/>
                <a:gd name="connsiteY10" fmla="*/ 1554451 h 1585494"/>
                <a:gd name="connsiteX11" fmla="*/ 2131552 w 2637078"/>
                <a:gd name="connsiteY11" fmla="*/ 1554451 h 1585494"/>
                <a:gd name="connsiteX12" fmla="*/ 1973897 w 2637078"/>
                <a:gd name="connsiteY12" fmla="*/ 1270671 h 1585494"/>
                <a:gd name="connsiteX13" fmla="*/ 1900324 w 2637078"/>
                <a:gd name="connsiteY13" fmla="*/ 1091996 h 1585494"/>
                <a:gd name="connsiteX14" fmla="*/ 1721648 w 2637078"/>
                <a:gd name="connsiteY14" fmla="*/ 986892 h 1585494"/>
                <a:gd name="connsiteX15" fmla="*/ 1627055 w 2637078"/>
                <a:gd name="connsiteY15" fmla="*/ 965871 h 1585494"/>
                <a:gd name="connsiteX16" fmla="*/ 166117 w 2637078"/>
                <a:gd name="connsiteY16" fmla="*/ 986892 h 1585494"/>
                <a:gd name="connsiteX17" fmla="*/ 8462 w 2637078"/>
                <a:gd name="connsiteY17" fmla="*/ 808216 h 1585494"/>
                <a:gd name="connsiteX18" fmla="*/ 39993 w 2637078"/>
                <a:gd name="connsiteY18" fmla="*/ 555968 h 1585494"/>
                <a:gd name="connsiteX0" fmla="*/ 39993 w 2637078"/>
                <a:gd name="connsiteY0" fmla="*/ 577666 h 1607192"/>
                <a:gd name="connsiteX1" fmla="*/ 933372 w 2637078"/>
                <a:gd name="connsiteY1" fmla="*/ 493583 h 1607192"/>
                <a:gd name="connsiteX2" fmla="*/ 1206641 w 2637078"/>
                <a:gd name="connsiteY2" fmla="*/ 430521 h 1607192"/>
                <a:gd name="connsiteX3" fmla="*/ 1870804 w 2637078"/>
                <a:gd name="connsiteY3" fmla="*/ 30854 h 1607192"/>
                <a:gd name="connsiteX4" fmla="*/ 2152572 w 2637078"/>
                <a:gd name="connsiteY4" fmla="*/ 73169 h 1607192"/>
                <a:gd name="connsiteX5" fmla="*/ 2194614 w 2637078"/>
                <a:gd name="connsiteY5" fmla="*/ 441031 h 1607192"/>
                <a:gd name="connsiteX6" fmla="*/ 2173593 w 2637078"/>
                <a:gd name="connsiteY6" fmla="*/ 787873 h 1607192"/>
                <a:gd name="connsiteX7" fmla="*/ 2320738 w 2637078"/>
                <a:gd name="connsiteY7" fmla="*/ 924507 h 1607192"/>
                <a:gd name="connsiteX8" fmla="*/ 2488904 w 2637078"/>
                <a:gd name="connsiteY8" fmla="*/ 1050631 h 1607192"/>
                <a:gd name="connsiteX9" fmla="*/ 2636048 w 2637078"/>
                <a:gd name="connsiteY9" fmla="*/ 1365942 h 1607192"/>
                <a:gd name="connsiteX10" fmla="*/ 2530945 w 2637078"/>
                <a:gd name="connsiteY10" fmla="*/ 1576149 h 1607192"/>
                <a:gd name="connsiteX11" fmla="*/ 2131552 w 2637078"/>
                <a:gd name="connsiteY11" fmla="*/ 1576149 h 1607192"/>
                <a:gd name="connsiteX12" fmla="*/ 1973897 w 2637078"/>
                <a:gd name="connsiteY12" fmla="*/ 1292369 h 1607192"/>
                <a:gd name="connsiteX13" fmla="*/ 1900324 w 2637078"/>
                <a:gd name="connsiteY13" fmla="*/ 1113694 h 1607192"/>
                <a:gd name="connsiteX14" fmla="*/ 1721648 w 2637078"/>
                <a:gd name="connsiteY14" fmla="*/ 1008590 h 1607192"/>
                <a:gd name="connsiteX15" fmla="*/ 1627055 w 2637078"/>
                <a:gd name="connsiteY15" fmla="*/ 987569 h 1607192"/>
                <a:gd name="connsiteX16" fmla="*/ 166117 w 2637078"/>
                <a:gd name="connsiteY16" fmla="*/ 1008590 h 1607192"/>
                <a:gd name="connsiteX17" fmla="*/ 8462 w 2637078"/>
                <a:gd name="connsiteY17" fmla="*/ 829914 h 1607192"/>
                <a:gd name="connsiteX18" fmla="*/ 39993 w 2637078"/>
                <a:gd name="connsiteY18" fmla="*/ 577666 h 1607192"/>
                <a:gd name="connsiteX0" fmla="*/ 39993 w 2646654"/>
                <a:gd name="connsiteY0" fmla="*/ 577666 h 1607192"/>
                <a:gd name="connsiteX1" fmla="*/ 933372 w 2646654"/>
                <a:gd name="connsiteY1" fmla="*/ 493583 h 1607192"/>
                <a:gd name="connsiteX2" fmla="*/ 1206641 w 2646654"/>
                <a:gd name="connsiteY2" fmla="*/ 430521 h 1607192"/>
                <a:gd name="connsiteX3" fmla="*/ 1870804 w 2646654"/>
                <a:gd name="connsiteY3" fmla="*/ 30854 h 1607192"/>
                <a:gd name="connsiteX4" fmla="*/ 2152572 w 2646654"/>
                <a:gd name="connsiteY4" fmla="*/ 73169 h 1607192"/>
                <a:gd name="connsiteX5" fmla="*/ 2194614 w 2646654"/>
                <a:gd name="connsiteY5" fmla="*/ 441031 h 1607192"/>
                <a:gd name="connsiteX6" fmla="*/ 2173593 w 2646654"/>
                <a:gd name="connsiteY6" fmla="*/ 787873 h 1607192"/>
                <a:gd name="connsiteX7" fmla="*/ 2320738 w 2646654"/>
                <a:gd name="connsiteY7" fmla="*/ 924507 h 1607192"/>
                <a:gd name="connsiteX8" fmla="*/ 2636048 w 2646654"/>
                <a:gd name="connsiteY8" fmla="*/ 1365942 h 1607192"/>
                <a:gd name="connsiteX9" fmla="*/ 2530945 w 2646654"/>
                <a:gd name="connsiteY9" fmla="*/ 1576149 h 1607192"/>
                <a:gd name="connsiteX10" fmla="*/ 2131552 w 2646654"/>
                <a:gd name="connsiteY10" fmla="*/ 1576149 h 1607192"/>
                <a:gd name="connsiteX11" fmla="*/ 1973897 w 2646654"/>
                <a:gd name="connsiteY11" fmla="*/ 1292369 h 1607192"/>
                <a:gd name="connsiteX12" fmla="*/ 1900324 w 2646654"/>
                <a:gd name="connsiteY12" fmla="*/ 1113694 h 1607192"/>
                <a:gd name="connsiteX13" fmla="*/ 1721648 w 2646654"/>
                <a:gd name="connsiteY13" fmla="*/ 1008590 h 1607192"/>
                <a:gd name="connsiteX14" fmla="*/ 1627055 w 2646654"/>
                <a:gd name="connsiteY14" fmla="*/ 987569 h 1607192"/>
                <a:gd name="connsiteX15" fmla="*/ 166117 w 2646654"/>
                <a:gd name="connsiteY15" fmla="*/ 1008590 h 1607192"/>
                <a:gd name="connsiteX16" fmla="*/ 8462 w 2646654"/>
                <a:gd name="connsiteY16" fmla="*/ 829914 h 1607192"/>
                <a:gd name="connsiteX17" fmla="*/ 39993 w 2646654"/>
                <a:gd name="connsiteY17" fmla="*/ 577666 h 1607192"/>
                <a:gd name="connsiteX0" fmla="*/ 39993 w 2656603"/>
                <a:gd name="connsiteY0" fmla="*/ 577666 h 1607192"/>
                <a:gd name="connsiteX1" fmla="*/ 933372 w 2656603"/>
                <a:gd name="connsiteY1" fmla="*/ 493583 h 1607192"/>
                <a:gd name="connsiteX2" fmla="*/ 1206641 w 2656603"/>
                <a:gd name="connsiteY2" fmla="*/ 430521 h 1607192"/>
                <a:gd name="connsiteX3" fmla="*/ 1870804 w 2656603"/>
                <a:gd name="connsiteY3" fmla="*/ 30854 h 1607192"/>
                <a:gd name="connsiteX4" fmla="*/ 2152572 w 2656603"/>
                <a:gd name="connsiteY4" fmla="*/ 73169 h 1607192"/>
                <a:gd name="connsiteX5" fmla="*/ 2194614 w 2656603"/>
                <a:gd name="connsiteY5" fmla="*/ 441031 h 1607192"/>
                <a:gd name="connsiteX6" fmla="*/ 2173593 w 2656603"/>
                <a:gd name="connsiteY6" fmla="*/ 787873 h 1607192"/>
                <a:gd name="connsiteX7" fmla="*/ 2636048 w 2656603"/>
                <a:gd name="connsiteY7" fmla="*/ 1365942 h 1607192"/>
                <a:gd name="connsiteX8" fmla="*/ 2530945 w 2656603"/>
                <a:gd name="connsiteY8" fmla="*/ 1576149 h 1607192"/>
                <a:gd name="connsiteX9" fmla="*/ 2131552 w 2656603"/>
                <a:gd name="connsiteY9" fmla="*/ 1576149 h 1607192"/>
                <a:gd name="connsiteX10" fmla="*/ 1973897 w 2656603"/>
                <a:gd name="connsiteY10" fmla="*/ 1292369 h 1607192"/>
                <a:gd name="connsiteX11" fmla="*/ 1900324 w 2656603"/>
                <a:gd name="connsiteY11" fmla="*/ 1113694 h 1607192"/>
                <a:gd name="connsiteX12" fmla="*/ 1721648 w 2656603"/>
                <a:gd name="connsiteY12" fmla="*/ 1008590 h 1607192"/>
                <a:gd name="connsiteX13" fmla="*/ 1627055 w 2656603"/>
                <a:gd name="connsiteY13" fmla="*/ 987569 h 1607192"/>
                <a:gd name="connsiteX14" fmla="*/ 166117 w 2656603"/>
                <a:gd name="connsiteY14" fmla="*/ 1008590 h 1607192"/>
                <a:gd name="connsiteX15" fmla="*/ 8462 w 2656603"/>
                <a:gd name="connsiteY15" fmla="*/ 829914 h 1607192"/>
                <a:gd name="connsiteX16" fmla="*/ 39993 w 2656603"/>
                <a:gd name="connsiteY16" fmla="*/ 577666 h 1607192"/>
                <a:gd name="connsiteX0" fmla="*/ 39993 w 2721871"/>
                <a:gd name="connsiteY0" fmla="*/ 577666 h 1608588"/>
                <a:gd name="connsiteX1" fmla="*/ 933372 w 2721871"/>
                <a:gd name="connsiteY1" fmla="*/ 493583 h 1608588"/>
                <a:gd name="connsiteX2" fmla="*/ 1206641 w 2721871"/>
                <a:gd name="connsiteY2" fmla="*/ 430521 h 1608588"/>
                <a:gd name="connsiteX3" fmla="*/ 1870804 w 2721871"/>
                <a:gd name="connsiteY3" fmla="*/ 30854 h 1608588"/>
                <a:gd name="connsiteX4" fmla="*/ 2152572 w 2721871"/>
                <a:gd name="connsiteY4" fmla="*/ 73169 h 1608588"/>
                <a:gd name="connsiteX5" fmla="*/ 2194614 w 2721871"/>
                <a:gd name="connsiteY5" fmla="*/ 441031 h 1608588"/>
                <a:gd name="connsiteX6" fmla="*/ 2173593 w 2721871"/>
                <a:gd name="connsiteY6" fmla="*/ 787873 h 1608588"/>
                <a:gd name="connsiteX7" fmla="*/ 2707610 w 2721871"/>
                <a:gd name="connsiteY7" fmla="*/ 1342088 h 1608588"/>
                <a:gd name="connsiteX8" fmla="*/ 2530945 w 2721871"/>
                <a:gd name="connsiteY8" fmla="*/ 1576149 h 1608588"/>
                <a:gd name="connsiteX9" fmla="*/ 2131552 w 2721871"/>
                <a:gd name="connsiteY9" fmla="*/ 1576149 h 1608588"/>
                <a:gd name="connsiteX10" fmla="*/ 1973897 w 2721871"/>
                <a:gd name="connsiteY10" fmla="*/ 1292369 h 1608588"/>
                <a:gd name="connsiteX11" fmla="*/ 1900324 w 2721871"/>
                <a:gd name="connsiteY11" fmla="*/ 1113694 h 1608588"/>
                <a:gd name="connsiteX12" fmla="*/ 1721648 w 2721871"/>
                <a:gd name="connsiteY12" fmla="*/ 1008590 h 1608588"/>
                <a:gd name="connsiteX13" fmla="*/ 1627055 w 2721871"/>
                <a:gd name="connsiteY13" fmla="*/ 987569 h 1608588"/>
                <a:gd name="connsiteX14" fmla="*/ 166117 w 2721871"/>
                <a:gd name="connsiteY14" fmla="*/ 1008590 h 1608588"/>
                <a:gd name="connsiteX15" fmla="*/ 8462 w 2721871"/>
                <a:gd name="connsiteY15" fmla="*/ 829914 h 1608588"/>
                <a:gd name="connsiteX16" fmla="*/ 39993 w 2721871"/>
                <a:gd name="connsiteY16" fmla="*/ 577666 h 1608588"/>
                <a:gd name="connsiteX0" fmla="*/ 39993 w 2721871"/>
                <a:gd name="connsiteY0" fmla="*/ 595468 h 1626390"/>
                <a:gd name="connsiteX1" fmla="*/ 933372 w 2721871"/>
                <a:gd name="connsiteY1" fmla="*/ 511385 h 1626390"/>
                <a:gd name="connsiteX2" fmla="*/ 1206641 w 2721871"/>
                <a:gd name="connsiteY2" fmla="*/ 448323 h 1626390"/>
                <a:gd name="connsiteX3" fmla="*/ 1870804 w 2721871"/>
                <a:gd name="connsiteY3" fmla="*/ 48656 h 1626390"/>
                <a:gd name="connsiteX4" fmla="*/ 2152572 w 2721871"/>
                <a:gd name="connsiteY4" fmla="*/ 90971 h 1626390"/>
                <a:gd name="connsiteX5" fmla="*/ 2173593 w 2721871"/>
                <a:gd name="connsiteY5" fmla="*/ 805675 h 1626390"/>
                <a:gd name="connsiteX6" fmla="*/ 2707610 w 2721871"/>
                <a:gd name="connsiteY6" fmla="*/ 1359890 h 1626390"/>
                <a:gd name="connsiteX7" fmla="*/ 2530945 w 2721871"/>
                <a:gd name="connsiteY7" fmla="*/ 1593951 h 1626390"/>
                <a:gd name="connsiteX8" fmla="*/ 2131552 w 2721871"/>
                <a:gd name="connsiteY8" fmla="*/ 1593951 h 1626390"/>
                <a:gd name="connsiteX9" fmla="*/ 1973897 w 2721871"/>
                <a:gd name="connsiteY9" fmla="*/ 1310171 h 1626390"/>
                <a:gd name="connsiteX10" fmla="*/ 1900324 w 2721871"/>
                <a:gd name="connsiteY10" fmla="*/ 1131496 h 1626390"/>
                <a:gd name="connsiteX11" fmla="*/ 1721648 w 2721871"/>
                <a:gd name="connsiteY11" fmla="*/ 1026392 h 1626390"/>
                <a:gd name="connsiteX12" fmla="*/ 1627055 w 2721871"/>
                <a:gd name="connsiteY12" fmla="*/ 1005371 h 1626390"/>
                <a:gd name="connsiteX13" fmla="*/ 166117 w 2721871"/>
                <a:gd name="connsiteY13" fmla="*/ 1026392 h 1626390"/>
                <a:gd name="connsiteX14" fmla="*/ 8462 w 2721871"/>
                <a:gd name="connsiteY14" fmla="*/ 847716 h 1626390"/>
                <a:gd name="connsiteX15" fmla="*/ 39993 w 2721871"/>
                <a:gd name="connsiteY15" fmla="*/ 595468 h 1626390"/>
                <a:gd name="connsiteX0" fmla="*/ 39993 w 2721871"/>
                <a:gd name="connsiteY0" fmla="*/ 603348 h 1634270"/>
                <a:gd name="connsiteX1" fmla="*/ 933372 w 2721871"/>
                <a:gd name="connsiteY1" fmla="*/ 519265 h 1634270"/>
                <a:gd name="connsiteX2" fmla="*/ 1206641 w 2721871"/>
                <a:gd name="connsiteY2" fmla="*/ 456203 h 1634270"/>
                <a:gd name="connsiteX3" fmla="*/ 1870804 w 2721871"/>
                <a:gd name="connsiteY3" fmla="*/ 56536 h 1634270"/>
                <a:gd name="connsiteX4" fmla="*/ 2212207 w 2721871"/>
                <a:gd name="connsiteY4" fmla="*/ 82949 h 1634270"/>
                <a:gd name="connsiteX5" fmla="*/ 2173593 w 2721871"/>
                <a:gd name="connsiteY5" fmla="*/ 813555 h 1634270"/>
                <a:gd name="connsiteX6" fmla="*/ 2707610 w 2721871"/>
                <a:gd name="connsiteY6" fmla="*/ 1367770 h 1634270"/>
                <a:gd name="connsiteX7" fmla="*/ 2530945 w 2721871"/>
                <a:gd name="connsiteY7" fmla="*/ 1601831 h 1634270"/>
                <a:gd name="connsiteX8" fmla="*/ 2131552 w 2721871"/>
                <a:gd name="connsiteY8" fmla="*/ 1601831 h 1634270"/>
                <a:gd name="connsiteX9" fmla="*/ 1973897 w 2721871"/>
                <a:gd name="connsiteY9" fmla="*/ 1318051 h 1634270"/>
                <a:gd name="connsiteX10" fmla="*/ 1900324 w 2721871"/>
                <a:gd name="connsiteY10" fmla="*/ 1139376 h 1634270"/>
                <a:gd name="connsiteX11" fmla="*/ 1721648 w 2721871"/>
                <a:gd name="connsiteY11" fmla="*/ 1034272 h 1634270"/>
                <a:gd name="connsiteX12" fmla="*/ 1627055 w 2721871"/>
                <a:gd name="connsiteY12" fmla="*/ 1013251 h 1634270"/>
                <a:gd name="connsiteX13" fmla="*/ 166117 w 2721871"/>
                <a:gd name="connsiteY13" fmla="*/ 1034272 h 1634270"/>
                <a:gd name="connsiteX14" fmla="*/ 8462 w 2721871"/>
                <a:gd name="connsiteY14" fmla="*/ 855596 h 1634270"/>
                <a:gd name="connsiteX15" fmla="*/ 39993 w 2721871"/>
                <a:gd name="connsiteY15" fmla="*/ 603348 h 1634270"/>
                <a:gd name="connsiteX0" fmla="*/ 219877 w 2714899"/>
                <a:gd name="connsiteY0" fmla="*/ 607324 h 1634270"/>
                <a:gd name="connsiteX1" fmla="*/ 926400 w 2714899"/>
                <a:gd name="connsiteY1" fmla="*/ 519265 h 1634270"/>
                <a:gd name="connsiteX2" fmla="*/ 1199669 w 2714899"/>
                <a:gd name="connsiteY2" fmla="*/ 456203 h 1634270"/>
                <a:gd name="connsiteX3" fmla="*/ 1863832 w 2714899"/>
                <a:gd name="connsiteY3" fmla="*/ 56536 h 1634270"/>
                <a:gd name="connsiteX4" fmla="*/ 2205235 w 2714899"/>
                <a:gd name="connsiteY4" fmla="*/ 82949 h 1634270"/>
                <a:gd name="connsiteX5" fmla="*/ 2166621 w 2714899"/>
                <a:gd name="connsiteY5" fmla="*/ 813555 h 1634270"/>
                <a:gd name="connsiteX6" fmla="*/ 2700638 w 2714899"/>
                <a:gd name="connsiteY6" fmla="*/ 1367770 h 1634270"/>
                <a:gd name="connsiteX7" fmla="*/ 2523973 w 2714899"/>
                <a:gd name="connsiteY7" fmla="*/ 1601831 h 1634270"/>
                <a:gd name="connsiteX8" fmla="*/ 2124580 w 2714899"/>
                <a:gd name="connsiteY8" fmla="*/ 1601831 h 1634270"/>
                <a:gd name="connsiteX9" fmla="*/ 1966925 w 2714899"/>
                <a:gd name="connsiteY9" fmla="*/ 1318051 h 1634270"/>
                <a:gd name="connsiteX10" fmla="*/ 1893352 w 2714899"/>
                <a:gd name="connsiteY10" fmla="*/ 1139376 h 1634270"/>
                <a:gd name="connsiteX11" fmla="*/ 1714676 w 2714899"/>
                <a:gd name="connsiteY11" fmla="*/ 1034272 h 1634270"/>
                <a:gd name="connsiteX12" fmla="*/ 1620083 w 2714899"/>
                <a:gd name="connsiteY12" fmla="*/ 1013251 h 1634270"/>
                <a:gd name="connsiteX13" fmla="*/ 159145 w 2714899"/>
                <a:gd name="connsiteY13" fmla="*/ 1034272 h 1634270"/>
                <a:gd name="connsiteX14" fmla="*/ 1490 w 2714899"/>
                <a:gd name="connsiteY14" fmla="*/ 855596 h 1634270"/>
                <a:gd name="connsiteX15" fmla="*/ 219877 w 2714899"/>
                <a:gd name="connsiteY15" fmla="*/ 607324 h 1634270"/>
                <a:gd name="connsiteX0" fmla="*/ 177859 w 2672881"/>
                <a:gd name="connsiteY0" fmla="*/ 607324 h 1634270"/>
                <a:gd name="connsiteX1" fmla="*/ 884382 w 2672881"/>
                <a:gd name="connsiteY1" fmla="*/ 519265 h 1634270"/>
                <a:gd name="connsiteX2" fmla="*/ 1157651 w 2672881"/>
                <a:gd name="connsiteY2" fmla="*/ 456203 h 1634270"/>
                <a:gd name="connsiteX3" fmla="*/ 1821814 w 2672881"/>
                <a:gd name="connsiteY3" fmla="*/ 56536 h 1634270"/>
                <a:gd name="connsiteX4" fmla="*/ 2163217 w 2672881"/>
                <a:gd name="connsiteY4" fmla="*/ 82949 h 1634270"/>
                <a:gd name="connsiteX5" fmla="*/ 2124603 w 2672881"/>
                <a:gd name="connsiteY5" fmla="*/ 813555 h 1634270"/>
                <a:gd name="connsiteX6" fmla="*/ 2658620 w 2672881"/>
                <a:gd name="connsiteY6" fmla="*/ 1367770 h 1634270"/>
                <a:gd name="connsiteX7" fmla="*/ 2481955 w 2672881"/>
                <a:gd name="connsiteY7" fmla="*/ 1601831 h 1634270"/>
                <a:gd name="connsiteX8" fmla="*/ 2082562 w 2672881"/>
                <a:gd name="connsiteY8" fmla="*/ 1601831 h 1634270"/>
                <a:gd name="connsiteX9" fmla="*/ 1924907 w 2672881"/>
                <a:gd name="connsiteY9" fmla="*/ 1318051 h 1634270"/>
                <a:gd name="connsiteX10" fmla="*/ 1851334 w 2672881"/>
                <a:gd name="connsiteY10" fmla="*/ 1139376 h 1634270"/>
                <a:gd name="connsiteX11" fmla="*/ 1672658 w 2672881"/>
                <a:gd name="connsiteY11" fmla="*/ 1034272 h 1634270"/>
                <a:gd name="connsiteX12" fmla="*/ 1578065 w 2672881"/>
                <a:gd name="connsiteY12" fmla="*/ 1013251 h 1634270"/>
                <a:gd name="connsiteX13" fmla="*/ 117127 w 2672881"/>
                <a:gd name="connsiteY13" fmla="*/ 1034272 h 1634270"/>
                <a:gd name="connsiteX14" fmla="*/ 177859 w 2672881"/>
                <a:gd name="connsiteY14" fmla="*/ 607324 h 1634270"/>
                <a:gd name="connsiteX0" fmla="*/ 71831 w 2566853"/>
                <a:gd name="connsiteY0" fmla="*/ 607324 h 1634270"/>
                <a:gd name="connsiteX1" fmla="*/ 778354 w 2566853"/>
                <a:gd name="connsiteY1" fmla="*/ 519265 h 1634270"/>
                <a:gd name="connsiteX2" fmla="*/ 1051623 w 2566853"/>
                <a:gd name="connsiteY2" fmla="*/ 456203 h 1634270"/>
                <a:gd name="connsiteX3" fmla="*/ 1715786 w 2566853"/>
                <a:gd name="connsiteY3" fmla="*/ 56536 h 1634270"/>
                <a:gd name="connsiteX4" fmla="*/ 2057189 w 2566853"/>
                <a:gd name="connsiteY4" fmla="*/ 82949 h 1634270"/>
                <a:gd name="connsiteX5" fmla="*/ 2018575 w 2566853"/>
                <a:gd name="connsiteY5" fmla="*/ 813555 h 1634270"/>
                <a:gd name="connsiteX6" fmla="*/ 2552592 w 2566853"/>
                <a:gd name="connsiteY6" fmla="*/ 1367770 h 1634270"/>
                <a:gd name="connsiteX7" fmla="*/ 2375927 w 2566853"/>
                <a:gd name="connsiteY7" fmla="*/ 1601831 h 1634270"/>
                <a:gd name="connsiteX8" fmla="*/ 1976534 w 2566853"/>
                <a:gd name="connsiteY8" fmla="*/ 1601831 h 1634270"/>
                <a:gd name="connsiteX9" fmla="*/ 1818879 w 2566853"/>
                <a:gd name="connsiteY9" fmla="*/ 1318051 h 1634270"/>
                <a:gd name="connsiteX10" fmla="*/ 1745306 w 2566853"/>
                <a:gd name="connsiteY10" fmla="*/ 1139376 h 1634270"/>
                <a:gd name="connsiteX11" fmla="*/ 1566630 w 2566853"/>
                <a:gd name="connsiteY11" fmla="*/ 1034272 h 1634270"/>
                <a:gd name="connsiteX12" fmla="*/ 1472037 w 2566853"/>
                <a:gd name="connsiteY12" fmla="*/ 1013251 h 1634270"/>
                <a:gd name="connsiteX13" fmla="*/ 182052 w 2566853"/>
                <a:gd name="connsiteY13" fmla="*/ 1050175 h 1634270"/>
                <a:gd name="connsiteX14" fmla="*/ 71831 w 2566853"/>
                <a:gd name="connsiteY14" fmla="*/ 607324 h 1634270"/>
                <a:gd name="connsiteX0" fmla="*/ 71831 w 2566853"/>
                <a:gd name="connsiteY0" fmla="*/ 607324 h 1634270"/>
                <a:gd name="connsiteX1" fmla="*/ 778354 w 2566853"/>
                <a:gd name="connsiteY1" fmla="*/ 519265 h 1634270"/>
                <a:gd name="connsiteX2" fmla="*/ 1051623 w 2566853"/>
                <a:gd name="connsiteY2" fmla="*/ 456203 h 1634270"/>
                <a:gd name="connsiteX3" fmla="*/ 1715786 w 2566853"/>
                <a:gd name="connsiteY3" fmla="*/ 56536 h 1634270"/>
                <a:gd name="connsiteX4" fmla="*/ 2057189 w 2566853"/>
                <a:gd name="connsiteY4" fmla="*/ 82949 h 1634270"/>
                <a:gd name="connsiteX5" fmla="*/ 2018575 w 2566853"/>
                <a:gd name="connsiteY5" fmla="*/ 813555 h 1634270"/>
                <a:gd name="connsiteX6" fmla="*/ 2552592 w 2566853"/>
                <a:gd name="connsiteY6" fmla="*/ 1367770 h 1634270"/>
                <a:gd name="connsiteX7" fmla="*/ 2375927 w 2566853"/>
                <a:gd name="connsiteY7" fmla="*/ 1601831 h 1634270"/>
                <a:gd name="connsiteX8" fmla="*/ 1976534 w 2566853"/>
                <a:gd name="connsiteY8" fmla="*/ 1601831 h 1634270"/>
                <a:gd name="connsiteX9" fmla="*/ 1818879 w 2566853"/>
                <a:gd name="connsiteY9" fmla="*/ 1318051 h 1634270"/>
                <a:gd name="connsiteX10" fmla="*/ 1745306 w 2566853"/>
                <a:gd name="connsiteY10" fmla="*/ 1139376 h 1634270"/>
                <a:gd name="connsiteX11" fmla="*/ 1472037 w 2566853"/>
                <a:gd name="connsiteY11" fmla="*/ 1013251 h 1634270"/>
                <a:gd name="connsiteX12" fmla="*/ 182052 w 2566853"/>
                <a:gd name="connsiteY12" fmla="*/ 1050175 h 1634270"/>
                <a:gd name="connsiteX13" fmla="*/ 71831 w 2566853"/>
                <a:gd name="connsiteY13" fmla="*/ 607324 h 1634270"/>
                <a:gd name="connsiteX0" fmla="*/ 71831 w 2566853"/>
                <a:gd name="connsiteY0" fmla="*/ 607324 h 1646477"/>
                <a:gd name="connsiteX1" fmla="*/ 778354 w 2566853"/>
                <a:gd name="connsiteY1" fmla="*/ 519265 h 1646477"/>
                <a:gd name="connsiteX2" fmla="*/ 1051623 w 2566853"/>
                <a:gd name="connsiteY2" fmla="*/ 456203 h 1646477"/>
                <a:gd name="connsiteX3" fmla="*/ 1715786 w 2566853"/>
                <a:gd name="connsiteY3" fmla="*/ 56536 h 1646477"/>
                <a:gd name="connsiteX4" fmla="*/ 2057189 w 2566853"/>
                <a:gd name="connsiteY4" fmla="*/ 82949 h 1646477"/>
                <a:gd name="connsiteX5" fmla="*/ 2018575 w 2566853"/>
                <a:gd name="connsiteY5" fmla="*/ 813555 h 1646477"/>
                <a:gd name="connsiteX6" fmla="*/ 2552592 w 2566853"/>
                <a:gd name="connsiteY6" fmla="*/ 1367770 h 1646477"/>
                <a:gd name="connsiteX7" fmla="*/ 2375927 w 2566853"/>
                <a:gd name="connsiteY7" fmla="*/ 1601831 h 1646477"/>
                <a:gd name="connsiteX8" fmla="*/ 1976534 w 2566853"/>
                <a:gd name="connsiteY8" fmla="*/ 1601831 h 1646477"/>
                <a:gd name="connsiteX9" fmla="*/ 1745306 w 2566853"/>
                <a:gd name="connsiteY9" fmla="*/ 1139376 h 1646477"/>
                <a:gd name="connsiteX10" fmla="*/ 1472037 w 2566853"/>
                <a:gd name="connsiteY10" fmla="*/ 1013251 h 1646477"/>
                <a:gd name="connsiteX11" fmla="*/ 182052 w 2566853"/>
                <a:gd name="connsiteY11" fmla="*/ 1050175 h 1646477"/>
                <a:gd name="connsiteX12" fmla="*/ 71831 w 2566853"/>
                <a:gd name="connsiteY12" fmla="*/ 607324 h 1646477"/>
                <a:gd name="connsiteX0" fmla="*/ 71831 w 2566853"/>
                <a:gd name="connsiteY0" fmla="*/ 612165 h 1651318"/>
                <a:gd name="connsiteX1" fmla="*/ 778354 w 2566853"/>
                <a:gd name="connsiteY1" fmla="*/ 524106 h 1651318"/>
                <a:gd name="connsiteX2" fmla="*/ 1715786 w 2566853"/>
                <a:gd name="connsiteY2" fmla="*/ 61377 h 1651318"/>
                <a:gd name="connsiteX3" fmla="*/ 2057189 w 2566853"/>
                <a:gd name="connsiteY3" fmla="*/ 87790 h 1651318"/>
                <a:gd name="connsiteX4" fmla="*/ 2018575 w 2566853"/>
                <a:gd name="connsiteY4" fmla="*/ 818396 h 1651318"/>
                <a:gd name="connsiteX5" fmla="*/ 2552592 w 2566853"/>
                <a:gd name="connsiteY5" fmla="*/ 1372611 h 1651318"/>
                <a:gd name="connsiteX6" fmla="*/ 2375927 w 2566853"/>
                <a:gd name="connsiteY6" fmla="*/ 1606672 h 1651318"/>
                <a:gd name="connsiteX7" fmla="*/ 1976534 w 2566853"/>
                <a:gd name="connsiteY7" fmla="*/ 1606672 h 1651318"/>
                <a:gd name="connsiteX8" fmla="*/ 1745306 w 2566853"/>
                <a:gd name="connsiteY8" fmla="*/ 1144217 h 1651318"/>
                <a:gd name="connsiteX9" fmla="*/ 1472037 w 2566853"/>
                <a:gd name="connsiteY9" fmla="*/ 1018092 h 1651318"/>
                <a:gd name="connsiteX10" fmla="*/ 182052 w 2566853"/>
                <a:gd name="connsiteY10" fmla="*/ 1055016 h 1651318"/>
                <a:gd name="connsiteX11" fmla="*/ 71831 w 2566853"/>
                <a:gd name="connsiteY11" fmla="*/ 612165 h 1651318"/>
                <a:gd name="connsiteX0" fmla="*/ 95145 w 2590167"/>
                <a:gd name="connsiteY0" fmla="*/ 612165 h 1651318"/>
                <a:gd name="connsiteX1" fmla="*/ 1131647 w 2590167"/>
                <a:gd name="connsiteY1" fmla="*/ 528082 h 1651318"/>
                <a:gd name="connsiteX2" fmla="*/ 1739100 w 2590167"/>
                <a:gd name="connsiteY2" fmla="*/ 61377 h 1651318"/>
                <a:gd name="connsiteX3" fmla="*/ 2080503 w 2590167"/>
                <a:gd name="connsiteY3" fmla="*/ 87790 h 1651318"/>
                <a:gd name="connsiteX4" fmla="*/ 2041889 w 2590167"/>
                <a:gd name="connsiteY4" fmla="*/ 818396 h 1651318"/>
                <a:gd name="connsiteX5" fmla="*/ 2575906 w 2590167"/>
                <a:gd name="connsiteY5" fmla="*/ 1372611 h 1651318"/>
                <a:gd name="connsiteX6" fmla="*/ 2399241 w 2590167"/>
                <a:gd name="connsiteY6" fmla="*/ 1606672 h 1651318"/>
                <a:gd name="connsiteX7" fmla="*/ 1999848 w 2590167"/>
                <a:gd name="connsiteY7" fmla="*/ 1606672 h 1651318"/>
                <a:gd name="connsiteX8" fmla="*/ 1768620 w 2590167"/>
                <a:gd name="connsiteY8" fmla="*/ 1144217 h 1651318"/>
                <a:gd name="connsiteX9" fmla="*/ 1495351 w 2590167"/>
                <a:gd name="connsiteY9" fmla="*/ 1018092 h 1651318"/>
                <a:gd name="connsiteX10" fmla="*/ 205366 w 2590167"/>
                <a:gd name="connsiteY10" fmla="*/ 1055016 h 1651318"/>
                <a:gd name="connsiteX11" fmla="*/ 95145 w 2590167"/>
                <a:gd name="connsiteY11" fmla="*/ 612165 h 1651318"/>
                <a:gd name="connsiteX0" fmla="*/ 95145 w 2590167"/>
                <a:gd name="connsiteY0" fmla="*/ 612165 h 1651318"/>
                <a:gd name="connsiteX1" fmla="*/ 1131647 w 2590167"/>
                <a:gd name="connsiteY1" fmla="*/ 528082 h 1651318"/>
                <a:gd name="connsiteX2" fmla="*/ 1739100 w 2590167"/>
                <a:gd name="connsiteY2" fmla="*/ 61377 h 1651318"/>
                <a:gd name="connsiteX3" fmla="*/ 2080503 w 2590167"/>
                <a:gd name="connsiteY3" fmla="*/ 87790 h 1651318"/>
                <a:gd name="connsiteX4" fmla="*/ 2041889 w 2590167"/>
                <a:gd name="connsiteY4" fmla="*/ 818396 h 1651318"/>
                <a:gd name="connsiteX5" fmla="*/ 2575906 w 2590167"/>
                <a:gd name="connsiteY5" fmla="*/ 1372611 h 1651318"/>
                <a:gd name="connsiteX6" fmla="*/ 2399241 w 2590167"/>
                <a:gd name="connsiteY6" fmla="*/ 1606672 h 1651318"/>
                <a:gd name="connsiteX7" fmla="*/ 1999848 w 2590167"/>
                <a:gd name="connsiteY7" fmla="*/ 1606672 h 1651318"/>
                <a:gd name="connsiteX8" fmla="*/ 1768620 w 2590167"/>
                <a:gd name="connsiteY8" fmla="*/ 1144217 h 1651318"/>
                <a:gd name="connsiteX9" fmla="*/ 1495351 w 2590167"/>
                <a:gd name="connsiteY9" fmla="*/ 1018092 h 1651318"/>
                <a:gd name="connsiteX10" fmla="*/ 205366 w 2590167"/>
                <a:gd name="connsiteY10" fmla="*/ 1055016 h 1651318"/>
                <a:gd name="connsiteX11" fmla="*/ 95145 w 2590167"/>
                <a:gd name="connsiteY11" fmla="*/ 612165 h 1651318"/>
                <a:gd name="connsiteX0" fmla="*/ 95145 w 2590167"/>
                <a:gd name="connsiteY0" fmla="*/ 650934 h 1690087"/>
                <a:gd name="connsiteX1" fmla="*/ 1131647 w 2590167"/>
                <a:gd name="connsiteY1" fmla="*/ 566851 h 1690087"/>
                <a:gd name="connsiteX2" fmla="*/ 1739100 w 2590167"/>
                <a:gd name="connsiteY2" fmla="*/ 100146 h 1690087"/>
                <a:gd name="connsiteX3" fmla="*/ 2052674 w 2590167"/>
                <a:gd name="connsiteY3" fmla="*/ 66924 h 1690087"/>
                <a:gd name="connsiteX4" fmla="*/ 2041889 w 2590167"/>
                <a:gd name="connsiteY4" fmla="*/ 857165 h 1690087"/>
                <a:gd name="connsiteX5" fmla="*/ 2575906 w 2590167"/>
                <a:gd name="connsiteY5" fmla="*/ 1411380 h 1690087"/>
                <a:gd name="connsiteX6" fmla="*/ 2399241 w 2590167"/>
                <a:gd name="connsiteY6" fmla="*/ 1645441 h 1690087"/>
                <a:gd name="connsiteX7" fmla="*/ 1999848 w 2590167"/>
                <a:gd name="connsiteY7" fmla="*/ 1645441 h 1690087"/>
                <a:gd name="connsiteX8" fmla="*/ 1768620 w 2590167"/>
                <a:gd name="connsiteY8" fmla="*/ 1182986 h 1690087"/>
                <a:gd name="connsiteX9" fmla="*/ 1495351 w 2590167"/>
                <a:gd name="connsiteY9" fmla="*/ 1056861 h 1690087"/>
                <a:gd name="connsiteX10" fmla="*/ 205366 w 2590167"/>
                <a:gd name="connsiteY10" fmla="*/ 1093785 h 1690087"/>
                <a:gd name="connsiteX11" fmla="*/ 95145 w 2590167"/>
                <a:gd name="connsiteY11" fmla="*/ 650934 h 1690087"/>
                <a:gd name="connsiteX0" fmla="*/ 95145 w 2590167"/>
                <a:gd name="connsiteY0" fmla="*/ 610203 h 1649356"/>
                <a:gd name="connsiteX1" fmla="*/ 1131647 w 2590167"/>
                <a:gd name="connsiteY1" fmla="*/ 526120 h 1649356"/>
                <a:gd name="connsiteX2" fmla="*/ 1739100 w 2590167"/>
                <a:gd name="connsiteY2" fmla="*/ 59415 h 1649356"/>
                <a:gd name="connsiteX3" fmla="*/ 2032795 w 2590167"/>
                <a:gd name="connsiteY3" fmla="*/ 89803 h 1649356"/>
                <a:gd name="connsiteX4" fmla="*/ 2041889 w 2590167"/>
                <a:gd name="connsiteY4" fmla="*/ 816434 h 1649356"/>
                <a:gd name="connsiteX5" fmla="*/ 2575906 w 2590167"/>
                <a:gd name="connsiteY5" fmla="*/ 1370649 h 1649356"/>
                <a:gd name="connsiteX6" fmla="*/ 2399241 w 2590167"/>
                <a:gd name="connsiteY6" fmla="*/ 1604710 h 1649356"/>
                <a:gd name="connsiteX7" fmla="*/ 1999848 w 2590167"/>
                <a:gd name="connsiteY7" fmla="*/ 1604710 h 1649356"/>
                <a:gd name="connsiteX8" fmla="*/ 1768620 w 2590167"/>
                <a:gd name="connsiteY8" fmla="*/ 1142255 h 1649356"/>
                <a:gd name="connsiteX9" fmla="*/ 1495351 w 2590167"/>
                <a:gd name="connsiteY9" fmla="*/ 1016130 h 1649356"/>
                <a:gd name="connsiteX10" fmla="*/ 205366 w 2590167"/>
                <a:gd name="connsiteY10" fmla="*/ 1053054 h 1649356"/>
                <a:gd name="connsiteX11" fmla="*/ 95145 w 2590167"/>
                <a:gd name="connsiteY11" fmla="*/ 610203 h 1649356"/>
                <a:gd name="connsiteX0" fmla="*/ 95145 w 2589142"/>
                <a:gd name="connsiteY0" fmla="*/ 610203 h 1622063"/>
                <a:gd name="connsiteX1" fmla="*/ 1131647 w 2589142"/>
                <a:gd name="connsiteY1" fmla="*/ 526120 h 1622063"/>
                <a:gd name="connsiteX2" fmla="*/ 1739100 w 2589142"/>
                <a:gd name="connsiteY2" fmla="*/ 59415 h 1622063"/>
                <a:gd name="connsiteX3" fmla="*/ 2032795 w 2589142"/>
                <a:gd name="connsiteY3" fmla="*/ 89803 h 1622063"/>
                <a:gd name="connsiteX4" fmla="*/ 2041889 w 2589142"/>
                <a:gd name="connsiteY4" fmla="*/ 816434 h 1622063"/>
                <a:gd name="connsiteX5" fmla="*/ 2575906 w 2589142"/>
                <a:gd name="connsiteY5" fmla="*/ 1370649 h 1622063"/>
                <a:gd name="connsiteX6" fmla="*/ 2399241 w 2589142"/>
                <a:gd name="connsiteY6" fmla="*/ 1604710 h 1622063"/>
                <a:gd name="connsiteX7" fmla="*/ 2095264 w 2589142"/>
                <a:gd name="connsiteY7" fmla="*/ 1553026 h 1622063"/>
                <a:gd name="connsiteX8" fmla="*/ 1768620 w 2589142"/>
                <a:gd name="connsiteY8" fmla="*/ 1142255 h 1622063"/>
                <a:gd name="connsiteX9" fmla="*/ 1495351 w 2589142"/>
                <a:gd name="connsiteY9" fmla="*/ 1016130 h 1622063"/>
                <a:gd name="connsiteX10" fmla="*/ 205366 w 2589142"/>
                <a:gd name="connsiteY10" fmla="*/ 1053054 h 1622063"/>
                <a:gd name="connsiteX11" fmla="*/ 95145 w 2589142"/>
                <a:gd name="connsiteY11" fmla="*/ 610203 h 1622063"/>
                <a:gd name="connsiteX0" fmla="*/ 95145 w 2589142"/>
                <a:gd name="connsiteY0" fmla="*/ 577122 h 1588982"/>
                <a:gd name="connsiteX1" fmla="*/ 1131647 w 2589142"/>
                <a:gd name="connsiteY1" fmla="*/ 493039 h 1588982"/>
                <a:gd name="connsiteX2" fmla="*/ 1739100 w 2589142"/>
                <a:gd name="connsiteY2" fmla="*/ 26334 h 1588982"/>
                <a:gd name="connsiteX3" fmla="*/ 2028820 w 2589142"/>
                <a:gd name="connsiteY3" fmla="*/ 136235 h 1588982"/>
                <a:gd name="connsiteX4" fmla="*/ 2041889 w 2589142"/>
                <a:gd name="connsiteY4" fmla="*/ 783353 h 1588982"/>
                <a:gd name="connsiteX5" fmla="*/ 2575906 w 2589142"/>
                <a:gd name="connsiteY5" fmla="*/ 1337568 h 1588982"/>
                <a:gd name="connsiteX6" fmla="*/ 2399241 w 2589142"/>
                <a:gd name="connsiteY6" fmla="*/ 1571629 h 1588982"/>
                <a:gd name="connsiteX7" fmla="*/ 2095264 w 2589142"/>
                <a:gd name="connsiteY7" fmla="*/ 1519945 h 1588982"/>
                <a:gd name="connsiteX8" fmla="*/ 1768620 w 2589142"/>
                <a:gd name="connsiteY8" fmla="*/ 1109174 h 1588982"/>
                <a:gd name="connsiteX9" fmla="*/ 1495351 w 2589142"/>
                <a:gd name="connsiteY9" fmla="*/ 983049 h 1588982"/>
                <a:gd name="connsiteX10" fmla="*/ 205366 w 2589142"/>
                <a:gd name="connsiteY10" fmla="*/ 1019973 h 1588982"/>
                <a:gd name="connsiteX11" fmla="*/ 95145 w 2589142"/>
                <a:gd name="connsiteY11" fmla="*/ 577122 h 1588982"/>
                <a:gd name="connsiteX0" fmla="*/ 130472 w 2533029"/>
                <a:gd name="connsiteY0" fmla="*/ 569170 h 1588982"/>
                <a:gd name="connsiteX1" fmla="*/ 1075534 w 2533029"/>
                <a:gd name="connsiteY1" fmla="*/ 493039 h 1588982"/>
                <a:gd name="connsiteX2" fmla="*/ 1682987 w 2533029"/>
                <a:gd name="connsiteY2" fmla="*/ 26334 h 1588982"/>
                <a:gd name="connsiteX3" fmla="*/ 1972707 w 2533029"/>
                <a:gd name="connsiteY3" fmla="*/ 136235 h 1588982"/>
                <a:gd name="connsiteX4" fmla="*/ 1985776 w 2533029"/>
                <a:gd name="connsiteY4" fmla="*/ 783353 h 1588982"/>
                <a:gd name="connsiteX5" fmla="*/ 2519793 w 2533029"/>
                <a:gd name="connsiteY5" fmla="*/ 1337568 h 1588982"/>
                <a:gd name="connsiteX6" fmla="*/ 2343128 w 2533029"/>
                <a:gd name="connsiteY6" fmla="*/ 1571629 h 1588982"/>
                <a:gd name="connsiteX7" fmla="*/ 2039151 w 2533029"/>
                <a:gd name="connsiteY7" fmla="*/ 1519945 h 1588982"/>
                <a:gd name="connsiteX8" fmla="*/ 1712507 w 2533029"/>
                <a:gd name="connsiteY8" fmla="*/ 1109174 h 1588982"/>
                <a:gd name="connsiteX9" fmla="*/ 1439238 w 2533029"/>
                <a:gd name="connsiteY9" fmla="*/ 983049 h 1588982"/>
                <a:gd name="connsiteX10" fmla="*/ 149253 w 2533029"/>
                <a:gd name="connsiteY10" fmla="*/ 1019973 h 1588982"/>
                <a:gd name="connsiteX11" fmla="*/ 130472 w 2533029"/>
                <a:gd name="connsiteY11" fmla="*/ 569170 h 1588982"/>
                <a:gd name="connsiteX0" fmla="*/ 98556 w 2501113"/>
                <a:gd name="connsiteY0" fmla="*/ 569170 h 1588982"/>
                <a:gd name="connsiteX1" fmla="*/ 1043618 w 2501113"/>
                <a:gd name="connsiteY1" fmla="*/ 493039 h 1588982"/>
                <a:gd name="connsiteX2" fmla="*/ 1651071 w 2501113"/>
                <a:gd name="connsiteY2" fmla="*/ 26334 h 1588982"/>
                <a:gd name="connsiteX3" fmla="*/ 1940791 w 2501113"/>
                <a:gd name="connsiteY3" fmla="*/ 136235 h 1588982"/>
                <a:gd name="connsiteX4" fmla="*/ 1953860 w 2501113"/>
                <a:gd name="connsiteY4" fmla="*/ 783353 h 1588982"/>
                <a:gd name="connsiteX5" fmla="*/ 2487877 w 2501113"/>
                <a:gd name="connsiteY5" fmla="*/ 1337568 h 1588982"/>
                <a:gd name="connsiteX6" fmla="*/ 2311212 w 2501113"/>
                <a:gd name="connsiteY6" fmla="*/ 1571629 h 1588982"/>
                <a:gd name="connsiteX7" fmla="*/ 2007235 w 2501113"/>
                <a:gd name="connsiteY7" fmla="*/ 1519945 h 1588982"/>
                <a:gd name="connsiteX8" fmla="*/ 1680591 w 2501113"/>
                <a:gd name="connsiteY8" fmla="*/ 1109174 h 1588982"/>
                <a:gd name="connsiteX9" fmla="*/ 1407322 w 2501113"/>
                <a:gd name="connsiteY9" fmla="*/ 983049 h 1588982"/>
                <a:gd name="connsiteX10" fmla="*/ 176972 w 2501113"/>
                <a:gd name="connsiteY10" fmla="*/ 1023948 h 1588982"/>
                <a:gd name="connsiteX11" fmla="*/ 98556 w 2501113"/>
                <a:gd name="connsiteY11" fmla="*/ 569170 h 1588982"/>
                <a:gd name="connsiteX0" fmla="*/ 98556 w 2519998"/>
                <a:gd name="connsiteY0" fmla="*/ 569170 h 1591033"/>
                <a:gd name="connsiteX1" fmla="*/ 1043618 w 2519998"/>
                <a:gd name="connsiteY1" fmla="*/ 493039 h 1591033"/>
                <a:gd name="connsiteX2" fmla="*/ 1651071 w 2519998"/>
                <a:gd name="connsiteY2" fmla="*/ 26334 h 1591033"/>
                <a:gd name="connsiteX3" fmla="*/ 1940791 w 2519998"/>
                <a:gd name="connsiteY3" fmla="*/ 136235 h 1591033"/>
                <a:gd name="connsiteX4" fmla="*/ 1953860 w 2519998"/>
                <a:gd name="connsiteY4" fmla="*/ 783353 h 1591033"/>
                <a:gd name="connsiteX5" fmla="*/ 2507755 w 2519998"/>
                <a:gd name="connsiteY5" fmla="*/ 1309738 h 1591033"/>
                <a:gd name="connsiteX6" fmla="*/ 2311212 w 2519998"/>
                <a:gd name="connsiteY6" fmla="*/ 1571629 h 1591033"/>
                <a:gd name="connsiteX7" fmla="*/ 2007235 w 2519998"/>
                <a:gd name="connsiteY7" fmla="*/ 1519945 h 1591033"/>
                <a:gd name="connsiteX8" fmla="*/ 1680591 w 2519998"/>
                <a:gd name="connsiteY8" fmla="*/ 1109174 h 1591033"/>
                <a:gd name="connsiteX9" fmla="*/ 1407322 w 2519998"/>
                <a:gd name="connsiteY9" fmla="*/ 983049 h 1591033"/>
                <a:gd name="connsiteX10" fmla="*/ 176972 w 2519998"/>
                <a:gd name="connsiteY10" fmla="*/ 1023948 h 1591033"/>
                <a:gd name="connsiteX11" fmla="*/ 98556 w 2519998"/>
                <a:gd name="connsiteY11" fmla="*/ 569170 h 1591033"/>
                <a:gd name="connsiteX0" fmla="*/ 98556 w 2471271"/>
                <a:gd name="connsiteY0" fmla="*/ 569170 h 1593087"/>
                <a:gd name="connsiteX1" fmla="*/ 1043618 w 2471271"/>
                <a:gd name="connsiteY1" fmla="*/ 493039 h 1593087"/>
                <a:gd name="connsiteX2" fmla="*/ 1651071 w 2471271"/>
                <a:gd name="connsiteY2" fmla="*/ 26334 h 1593087"/>
                <a:gd name="connsiteX3" fmla="*/ 1940791 w 2471271"/>
                <a:gd name="connsiteY3" fmla="*/ 136235 h 1593087"/>
                <a:gd name="connsiteX4" fmla="*/ 1953860 w 2471271"/>
                <a:gd name="connsiteY4" fmla="*/ 783353 h 1593087"/>
                <a:gd name="connsiteX5" fmla="*/ 2456072 w 2471271"/>
                <a:gd name="connsiteY5" fmla="*/ 1281908 h 1593087"/>
                <a:gd name="connsiteX6" fmla="*/ 2311212 w 2471271"/>
                <a:gd name="connsiteY6" fmla="*/ 1571629 h 1593087"/>
                <a:gd name="connsiteX7" fmla="*/ 2007235 w 2471271"/>
                <a:gd name="connsiteY7" fmla="*/ 1519945 h 1593087"/>
                <a:gd name="connsiteX8" fmla="*/ 1680591 w 2471271"/>
                <a:gd name="connsiteY8" fmla="*/ 1109174 h 1593087"/>
                <a:gd name="connsiteX9" fmla="*/ 1407322 w 2471271"/>
                <a:gd name="connsiteY9" fmla="*/ 983049 h 1593087"/>
                <a:gd name="connsiteX10" fmla="*/ 176972 w 2471271"/>
                <a:gd name="connsiteY10" fmla="*/ 1023948 h 1593087"/>
                <a:gd name="connsiteX11" fmla="*/ 98556 w 2471271"/>
                <a:gd name="connsiteY11" fmla="*/ 569170 h 159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1271" h="1593087">
                  <a:moveTo>
                    <a:pt x="98556" y="569170"/>
                  </a:moveTo>
                  <a:cubicBezTo>
                    <a:pt x="242997" y="480685"/>
                    <a:pt x="784866" y="583512"/>
                    <a:pt x="1043618" y="493039"/>
                  </a:cubicBezTo>
                  <a:cubicBezTo>
                    <a:pt x="1302370" y="402566"/>
                    <a:pt x="1501542" y="85801"/>
                    <a:pt x="1651071" y="26334"/>
                  </a:cubicBezTo>
                  <a:cubicBezTo>
                    <a:pt x="1800600" y="-33133"/>
                    <a:pt x="1890326" y="10065"/>
                    <a:pt x="1940791" y="136235"/>
                  </a:cubicBezTo>
                  <a:cubicBezTo>
                    <a:pt x="1991256" y="262405"/>
                    <a:pt x="1867980" y="592408"/>
                    <a:pt x="1953860" y="783353"/>
                  </a:cubicBezTo>
                  <a:cubicBezTo>
                    <a:pt x="2039740" y="974298"/>
                    <a:pt x="2396513" y="1150529"/>
                    <a:pt x="2456072" y="1281908"/>
                  </a:cubicBezTo>
                  <a:cubicBezTo>
                    <a:pt x="2515631" y="1413287"/>
                    <a:pt x="2386018" y="1531956"/>
                    <a:pt x="2311212" y="1571629"/>
                  </a:cubicBezTo>
                  <a:cubicBezTo>
                    <a:pt x="2236406" y="1611302"/>
                    <a:pt x="2112339" y="1597021"/>
                    <a:pt x="2007235" y="1519945"/>
                  </a:cubicBezTo>
                  <a:cubicBezTo>
                    <a:pt x="1902132" y="1442869"/>
                    <a:pt x="1780576" y="1198657"/>
                    <a:pt x="1680591" y="1109174"/>
                  </a:cubicBezTo>
                  <a:cubicBezTo>
                    <a:pt x="1580606" y="1019691"/>
                    <a:pt x="1657925" y="997253"/>
                    <a:pt x="1407322" y="983049"/>
                  </a:cubicBezTo>
                  <a:cubicBezTo>
                    <a:pt x="1156719" y="968845"/>
                    <a:pt x="395100" y="1092928"/>
                    <a:pt x="176972" y="1023948"/>
                  </a:cubicBezTo>
                  <a:cubicBezTo>
                    <a:pt x="-41156" y="954968"/>
                    <a:pt x="-45885" y="657655"/>
                    <a:pt x="98556" y="569170"/>
                  </a:cubicBezTo>
                  <a:close/>
                </a:path>
              </a:pathLst>
            </a:custGeom>
            <a:noFill/>
            <a:ln w="25400" cap="flat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763" y="1677977"/>
            <a:ext cx="165065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Concurrent reads are OK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46795" y="2001143"/>
            <a:ext cx="38277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1763" y="3286762"/>
            <a:ext cx="1415117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Writes are to different locations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06880" y="3609928"/>
            <a:ext cx="622689" cy="412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931619" cy="47766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each </a:t>
            </a:r>
            <a:r>
              <a:rPr lang="en-US" dirty="0" err="1"/>
              <a:t>timestep</a:t>
            </a:r>
            <a:r>
              <a:rPr lang="en-US" dirty="0"/>
              <a:t>, each thread or process must: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Read the positions of every particle (read shared 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Update acceleration of its own particles (access non-shared 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Update velocities of its own particles (access non-shared 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Update positions of its own particles (write shared data)</a:t>
            </a:r>
          </a:p>
          <a:p>
            <a:r>
              <a:rPr lang="en-US" dirty="0"/>
              <a:t>Steps 1 and 4 conflict with each other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can solve the conflict by dividing the program into </a:t>
            </a:r>
            <a:r>
              <a:rPr lang="en-US" i="1" dirty="0" smtClean="0"/>
              <a:t>phases</a:t>
            </a:r>
            <a:r>
              <a:rPr lang="en-US" dirty="0" smtClean="0"/>
              <a:t>, ensuring that the phases do not overlap</a:t>
            </a:r>
          </a:p>
          <a:p>
            <a:pPr lvl="0"/>
            <a:r>
              <a:rPr lang="en-US" dirty="0" smtClean="0"/>
              <a:t>A </a:t>
            </a:r>
            <a:r>
              <a:rPr lang="en-US" i="1" dirty="0" smtClean="0"/>
              <a:t>barrier</a:t>
            </a:r>
            <a:r>
              <a:rPr lang="en-US" dirty="0" smtClean="0"/>
              <a:t> is a synchronization mechanism that </a:t>
            </a:r>
            <a:r>
              <a:rPr lang="en-US" dirty="0"/>
              <a:t>enables this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threading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Barrier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barrier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Barrier(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num_threads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barrier.wait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9634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9706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412271" y="2647084"/>
            <a:ext cx="6286790" cy="3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2412271" y="3305537"/>
            <a:ext cx="6286790" cy="3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754881" y="5794861"/>
            <a:ext cx="276061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Waits until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num_threads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threads reach it</a:t>
            </a:r>
            <a:endParaRPr lang="en-US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4133088" y="5948172"/>
            <a:ext cx="621793" cy="16985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/>
          <p:cNvSpPr/>
          <p:nvPr/>
        </p:nvSpPr>
        <p:spPr>
          <a:xfrm>
            <a:off x="722811" y="4781006"/>
            <a:ext cx="7715795" cy="1358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687780" cy="4572000"/>
          </a:xfrm>
        </p:spPr>
        <p:txBody>
          <a:bodyPr/>
          <a:lstStyle/>
          <a:p>
            <a:r>
              <a:rPr lang="en-US" dirty="0"/>
              <a:t>Alternatively, we can explicitly pass state from the thread/process that owns it to those that need to use it</a:t>
            </a:r>
          </a:p>
          <a:p>
            <a:r>
              <a:rPr lang="en-US" dirty="0"/>
              <a:t>In each </a:t>
            </a:r>
            <a:r>
              <a:rPr lang="en-US" dirty="0" err="1"/>
              <a:t>timestep</a:t>
            </a:r>
            <a:r>
              <a:rPr lang="en-US" dirty="0"/>
              <a:t>, every process makes a copy of its own particles</a:t>
            </a:r>
          </a:p>
          <a:p>
            <a:r>
              <a:rPr lang="en-US" dirty="0"/>
              <a:t>Then, they do  the following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num_processes-1</a:t>
            </a:r>
            <a:r>
              <a:rPr lang="en-US" dirty="0"/>
              <a:t> times: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Interact with the copy that is present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Send the copy to the left, receive from the right</a:t>
            </a:r>
          </a:p>
          <a:p>
            <a:r>
              <a:rPr lang="en-US" dirty="0"/>
              <a:t>Thus, reads are on copies, so they don’t conflict with writes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8313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8385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12252" y="5769435"/>
            <a:ext cx="7499886" cy="252248"/>
            <a:chOff x="818365" y="5769435"/>
            <a:chExt cx="7499886" cy="252248"/>
          </a:xfrm>
        </p:grpSpPr>
        <p:grpSp>
          <p:nvGrpSpPr>
            <p:cNvPr id="133" name="Group 132"/>
            <p:cNvGrpSpPr/>
            <p:nvPr/>
          </p:nvGrpSpPr>
          <p:grpSpPr>
            <a:xfrm>
              <a:off x="818365" y="5769435"/>
              <a:ext cx="1267632" cy="252248"/>
              <a:chOff x="818365" y="5210294"/>
              <a:chExt cx="1267632" cy="252248"/>
            </a:xfrm>
          </p:grpSpPr>
          <p:sp>
            <p:nvSpPr>
              <p:cNvPr id="146" name="Oval 145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895783" y="5769435"/>
              <a:ext cx="1267632" cy="252248"/>
              <a:chOff x="818365" y="5210294"/>
              <a:chExt cx="1267632" cy="252248"/>
            </a:xfrm>
            <a:solidFill>
              <a:srgbClr val="C00000"/>
            </a:solidFill>
          </p:grpSpPr>
          <p:sp>
            <p:nvSpPr>
              <p:cNvPr id="143" name="Oval 142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973201" y="5769435"/>
              <a:ext cx="1267632" cy="252248"/>
              <a:chOff x="818365" y="5210294"/>
              <a:chExt cx="1267632" cy="252248"/>
            </a:xfrm>
            <a:solidFill>
              <a:srgbClr val="0000FF"/>
            </a:solidFill>
          </p:grpSpPr>
          <p:sp>
            <p:nvSpPr>
              <p:cNvPr id="140" name="Oval 139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7050619" y="5769435"/>
              <a:ext cx="1267632" cy="252248"/>
              <a:chOff x="818365" y="5210294"/>
              <a:chExt cx="1267632" cy="252248"/>
            </a:xfrm>
            <a:solidFill>
              <a:srgbClr val="7030A0"/>
            </a:solidFill>
          </p:grpSpPr>
          <p:sp>
            <p:nvSpPr>
              <p:cNvPr id="137" name="Oval 136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812252" y="4899855"/>
            <a:ext cx="7499886" cy="252248"/>
            <a:chOff x="806139" y="4899855"/>
            <a:chExt cx="7499886" cy="252248"/>
          </a:xfrm>
        </p:grpSpPr>
        <p:grpSp>
          <p:nvGrpSpPr>
            <p:cNvPr id="150" name="Group 149"/>
            <p:cNvGrpSpPr/>
            <p:nvPr/>
          </p:nvGrpSpPr>
          <p:grpSpPr>
            <a:xfrm>
              <a:off x="806139" y="4899855"/>
              <a:ext cx="1267632" cy="252248"/>
              <a:chOff x="818365" y="5210294"/>
              <a:chExt cx="1267632" cy="252248"/>
            </a:xfrm>
          </p:grpSpPr>
          <p:sp>
            <p:nvSpPr>
              <p:cNvPr id="163" name="Oval 162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2883557" y="4899855"/>
              <a:ext cx="1267632" cy="252248"/>
              <a:chOff x="818365" y="5210294"/>
              <a:chExt cx="1267632" cy="252248"/>
            </a:xfrm>
            <a:solidFill>
              <a:srgbClr val="C00000"/>
            </a:solidFill>
          </p:grpSpPr>
          <p:sp>
            <p:nvSpPr>
              <p:cNvPr id="160" name="Oval 159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960975" y="4899855"/>
              <a:ext cx="1267632" cy="252248"/>
              <a:chOff x="818365" y="5210294"/>
              <a:chExt cx="1267632" cy="252248"/>
            </a:xfrm>
            <a:solidFill>
              <a:srgbClr val="0000FF"/>
            </a:solidFill>
          </p:grpSpPr>
          <p:sp>
            <p:nvSpPr>
              <p:cNvPr id="157" name="Oval 156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7038393" y="4899855"/>
              <a:ext cx="1267632" cy="252248"/>
              <a:chOff x="818365" y="5210294"/>
              <a:chExt cx="1267632" cy="252248"/>
            </a:xfrm>
            <a:solidFill>
              <a:srgbClr val="7030A0"/>
            </a:solidFill>
          </p:grpSpPr>
          <p:sp>
            <p:nvSpPr>
              <p:cNvPr id="154" name="Oval 153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948887" y="5152103"/>
            <a:ext cx="994363" cy="617332"/>
            <a:chOff x="948887" y="5152103"/>
            <a:chExt cx="994363" cy="617332"/>
          </a:xfrm>
        </p:grpSpPr>
        <p:cxnSp>
          <p:nvCxnSpPr>
            <p:cNvPr id="167" name="Straight Arrow Connector 166"/>
            <p:cNvCxnSpPr>
              <a:stCxn id="155" idx="4"/>
              <a:endCxn id="136" idx="0"/>
            </p:cNvCxnSpPr>
            <p:nvPr/>
          </p:nvCxnSpPr>
          <p:spPr bwMode="auto">
            <a:xfrm>
              <a:off x="948887" y="5152103"/>
              <a:ext cx="0" cy="6173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Arrow Connector 167"/>
            <p:cNvCxnSpPr>
              <a:stCxn id="155" idx="4"/>
              <a:endCxn id="135" idx="0"/>
            </p:cNvCxnSpPr>
            <p:nvPr/>
          </p:nvCxnSpPr>
          <p:spPr bwMode="auto">
            <a:xfrm>
              <a:off x="948887" y="5152103"/>
              <a:ext cx="497182" cy="6173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9" name="Straight Arrow Connector 168"/>
            <p:cNvCxnSpPr>
              <a:stCxn id="155" idx="4"/>
              <a:endCxn id="137" idx="0"/>
            </p:cNvCxnSpPr>
            <p:nvPr/>
          </p:nvCxnSpPr>
          <p:spPr bwMode="auto">
            <a:xfrm>
              <a:off x="948887" y="5152103"/>
              <a:ext cx="994363" cy="6173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0" name="Straight Arrow Connector 169"/>
            <p:cNvCxnSpPr>
              <a:stCxn id="154" idx="4"/>
              <a:endCxn id="136" idx="0"/>
            </p:cNvCxnSpPr>
            <p:nvPr/>
          </p:nvCxnSpPr>
          <p:spPr bwMode="auto">
            <a:xfrm flipH="1">
              <a:off x="948887" y="5152103"/>
              <a:ext cx="497182" cy="6173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1" name="Straight Arrow Connector 170"/>
            <p:cNvCxnSpPr>
              <a:stCxn id="154" idx="4"/>
              <a:endCxn id="135" idx="0"/>
            </p:cNvCxnSpPr>
            <p:nvPr/>
          </p:nvCxnSpPr>
          <p:spPr bwMode="auto">
            <a:xfrm>
              <a:off x="1446069" y="5152103"/>
              <a:ext cx="0" cy="6173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2" name="Straight Arrow Connector 171"/>
            <p:cNvCxnSpPr>
              <a:stCxn id="154" idx="4"/>
              <a:endCxn id="137" idx="0"/>
            </p:cNvCxnSpPr>
            <p:nvPr/>
          </p:nvCxnSpPr>
          <p:spPr bwMode="auto">
            <a:xfrm>
              <a:off x="1446069" y="5152103"/>
              <a:ext cx="497181" cy="6173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3" name="Straight Arrow Connector 172"/>
            <p:cNvCxnSpPr>
              <a:stCxn id="156" idx="4"/>
              <a:endCxn id="136" idx="0"/>
            </p:cNvCxnSpPr>
            <p:nvPr/>
          </p:nvCxnSpPr>
          <p:spPr bwMode="auto">
            <a:xfrm flipH="1">
              <a:off x="948887" y="5152103"/>
              <a:ext cx="994363" cy="6173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4" name="Straight Arrow Connector 173"/>
            <p:cNvCxnSpPr>
              <a:stCxn id="156" idx="4"/>
              <a:endCxn id="135" idx="0"/>
            </p:cNvCxnSpPr>
            <p:nvPr/>
          </p:nvCxnSpPr>
          <p:spPr bwMode="auto">
            <a:xfrm flipH="1">
              <a:off x="1446069" y="5152103"/>
              <a:ext cx="497181" cy="6173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5" name="Straight Arrow Connector 174"/>
            <p:cNvCxnSpPr>
              <a:stCxn id="156" idx="4"/>
              <a:endCxn id="137" idx="0"/>
            </p:cNvCxnSpPr>
            <p:nvPr/>
          </p:nvCxnSpPr>
          <p:spPr bwMode="auto">
            <a:xfrm>
              <a:off x="1943250" y="5152103"/>
              <a:ext cx="0" cy="6173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6" name="Group 175"/>
          <p:cNvGrpSpPr/>
          <p:nvPr/>
        </p:nvGrpSpPr>
        <p:grpSpPr>
          <a:xfrm>
            <a:off x="812253" y="4899855"/>
            <a:ext cx="7499886" cy="252248"/>
            <a:chOff x="806139" y="4899855"/>
            <a:chExt cx="7499886" cy="252248"/>
          </a:xfrm>
          <a:solidFill>
            <a:srgbClr val="C00000"/>
          </a:solidFill>
        </p:grpSpPr>
        <p:grpSp>
          <p:nvGrpSpPr>
            <p:cNvPr id="177" name="Group 176"/>
            <p:cNvGrpSpPr/>
            <p:nvPr/>
          </p:nvGrpSpPr>
          <p:grpSpPr>
            <a:xfrm>
              <a:off x="806139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190" name="Oval 189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2883557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187" name="Oval 186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960975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184" name="Oval 183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7030A0"/>
              </a:solidFill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7030A0"/>
              </a:solidFill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7030A0"/>
              </a:solidFill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038393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181" name="Oval 180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82" name="Oval 181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</p:grpSp>
      <p:grpSp>
        <p:nvGrpSpPr>
          <p:cNvPr id="193" name="Group 192"/>
          <p:cNvGrpSpPr/>
          <p:nvPr/>
        </p:nvGrpSpPr>
        <p:grpSpPr>
          <a:xfrm>
            <a:off x="948886" y="5152103"/>
            <a:ext cx="994363" cy="617332"/>
            <a:chOff x="796488" y="4999703"/>
            <a:chExt cx="994363" cy="617332"/>
          </a:xfrm>
          <a:solidFill>
            <a:srgbClr val="C00000"/>
          </a:solidFill>
        </p:grpSpPr>
        <p:cxnSp>
          <p:nvCxnSpPr>
            <p:cNvPr id="194" name="Straight Arrow Connector 193"/>
            <p:cNvCxnSpPr>
              <a:stCxn id="214" idx="4"/>
            </p:cNvCxnSpPr>
            <p:nvPr/>
          </p:nvCxnSpPr>
          <p:spPr bwMode="auto">
            <a:xfrm>
              <a:off x="796488" y="4999703"/>
              <a:ext cx="0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5" name="Straight Arrow Connector 194"/>
            <p:cNvCxnSpPr>
              <a:stCxn id="214" idx="4"/>
            </p:cNvCxnSpPr>
            <p:nvPr/>
          </p:nvCxnSpPr>
          <p:spPr bwMode="auto">
            <a:xfrm>
              <a:off x="796488" y="4999703"/>
              <a:ext cx="497182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6" name="Straight Arrow Connector 195"/>
            <p:cNvCxnSpPr>
              <a:stCxn id="214" idx="4"/>
            </p:cNvCxnSpPr>
            <p:nvPr/>
          </p:nvCxnSpPr>
          <p:spPr bwMode="auto">
            <a:xfrm>
              <a:off x="796488" y="4999703"/>
              <a:ext cx="994363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7" name="Straight Arrow Connector 196"/>
            <p:cNvCxnSpPr>
              <a:stCxn id="213" idx="4"/>
            </p:cNvCxnSpPr>
            <p:nvPr/>
          </p:nvCxnSpPr>
          <p:spPr bwMode="auto">
            <a:xfrm flipH="1">
              <a:off x="796488" y="4999703"/>
              <a:ext cx="497182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8" name="Straight Arrow Connector 197"/>
            <p:cNvCxnSpPr>
              <a:stCxn id="213" idx="4"/>
            </p:cNvCxnSpPr>
            <p:nvPr/>
          </p:nvCxnSpPr>
          <p:spPr bwMode="auto">
            <a:xfrm>
              <a:off x="1293670" y="4999703"/>
              <a:ext cx="0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9" name="Straight Arrow Connector 198"/>
            <p:cNvCxnSpPr>
              <a:stCxn id="213" idx="4"/>
            </p:cNvCxnSpPr>
            <p:nvPr/>
          </p:nvCxnSpPr>
          <p:spPr bwMode="auto">
            <a:xfrm>
              <a:off x="1293670" y="4999703"/>
              <a:ext cx="497181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0" name="Straight Arrow Connector 199"/>
            <p:cNvCxnSpPr>
              <a:stCxn id="215" idx="4"/>
            </p:cNvCxnSpPr>
            <p:nvPr/>
          </p:nvCxnSpPr>
          <p:spPr bwMode="auto">
            <a:xfrm flipH="1">
              <a:off x="796488" y="4999703"/>
              <a:ext cx="994363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1" name="Straight Arrow Connector 200"/>
            <p:cNvCxnSpPr>
              <a:stCxn id="215" idx="4"/>
            </p:cNvCxnSpPr>
            <p:nvPr/>
          </p:nvCxnSpPr>
          <p:spPr bwMode="auto">
            <a:xfrm flipH="1">
              <a:off x="1293670" y="4999703"/>
              <a:ext cx="497181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2" name="Straight Arrow Connector 201"/>
            <p:cNvCxnSpPr>
              <a:stCxn id="215" idx="4"/>
            </p:cNvCxnSpPr>
            <p:nvPr/>
          </p:nvCxnSpPr>
          <p:spPr bwMode="auto">
            <a:xfrm>
              <a:off x="1790851" y="4999703"/>
              <a:ext cx="0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3" name="Group 202"/>
          <p:cNvGrpSpPr/>
          <p:nvPr/>
        </p:nvGrpSpPr>
        <p:grpSpPr>
          <a:xfrm>
            <a:off x="812252" y="4899855"/>
            <a:ext cx="7499886" cy="252248"/>
            <a:chOff x="806139" y="4899855"/>
            <a:chExt cx="7499886" cy="252248"/>
          </a:xfrm>
          <a:solidFill>
            <a:srgbClr val="0000FF"/>
          </a:solidFill>
        </p:grpSpPr>
        <p:grpSp>
          <p:nvGrpSpPr>
            <p:cNvPr id="204" name="Group 203"/>
            <p:cNvGrpSpPr/>
            <p:nvPr/>
          </p:nvGrpSpPr>
          <p:grpSpPr>
            <a:xfrm>
              <a:off x="806139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217" name="Oval 216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2883557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214" name="Oval 213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7030A0"/>
              </a:solidFill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7030A0"/>
              </a:solidFill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7030A0"/>
              </a:solidFill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4960975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211" name="Oval 210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038393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208" name="Oval 207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948885" y="5152103"/>
            <a:ext cx="994363" cy="617332"/>
            <a:chOff x="644087" y="4847303"/>
            <a:chExt cx="994363" cy="617332"/>
          </a:xfrm>
          <a:solidFill>
            <a:srgbClr val="0000FF"/>
          </a:solidFill>
        </p:grpSpPr>
        <p:cxnSp>
          <p:nvCxnSpPr>
            <p:cNvPr id="221" name="Straight Arrow Connector 220"/>
            <p:cNvCxnSpPr>
              <a:stCxn id="241" idx="4"/>
            </p:cNvCxnSpPr>
            <p:nvPr/>
          </p:nvCxnSpPr>
          <p:spPr bwMode="auto">
            <a:xfrm>
              <a:off x="644087" y="4847303"/>
              <a:ext cx="0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2" name="Straight Arrow Connector 221"/>
            <p:cNvCxnSpPr>
              <a:stCxn id="241" idx="4"/>
            </p:cNvCxnSpPr>
            <p:nvPr/>
          </p:nvCxnSpPr>
          <p:spPr bwMode="auto">
            <a:xfrm>
              <a:off x="644087" y="4847303"/>
              <a:ext cx="497182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3" name="Straight Arrow Connector 222"/>
            <p:cNvCxnSpPr>
              <a:stCxn id="241" idx="4"/>
            </p:cNvCxnSpPr>
            <p:nvPr/>
          </p:nvCxnSpPr>
          <p:spPr bwMode="auto">
            <a:xfrm>
              <a:off x="644087" y="4847303"/>
              <a:ext cx="994363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4" name="Straight Arrow Connector 223"/>
            <p:cNvCxnSpPr>
              <a:stCxn id="240" idx="4"/>
            </p:cNvCxnSpPr>
            <p:nvPr/>
          </p:nvCxnSpPr>
          <p:spPr bwMode="auto">
            <a:xfrm flipH="1">
              <a:off x="644087" y="4847303"/>
              <a:ext cx="497182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5" name="Straight Arrow Connector 224"/>
            <p:cNvCxnSpPr>
              <a:stCxn id="240" idx="4"/>
            </p:cNvCxnSpPr>
            <p:nvPr/>
          </p:nvCxnSpPr>
          <p:spPr bwMode="auto">
            <a:xfrm>
              <a:off x="1141269" y="4847303"/>
              <a:ext cx="0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6" name="Straight Arrow Connector 225"/>
            <p:cNvCxnSpPr>
              <a:stCxn id="240" idx="4"/>
            </p:cNvCxnSpPr>
            <p:nvPr/>
          </p:nvCxnSpPr>
          <p:spPr bwMode="auto">
            <a:xfrm>
              <a:off x="1141269" y="4847303"/>
              <a:ext cx="497181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7" name="Straight Arrow Connector 226"/>
            <p:cNvCxnSpPr>
              <a:stCxn id="242" idx="4"/>
            </p:cNvCxnSpPr>
            <p:nvPr/>
          </p:nvCxnSpPr>
          <p:spPr bwMode="auto">
            <a:xfrm flipH="1">
              <a:off x="644087" y="4847303"/>
              <a:ext cx="994363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8" name="Straight Arrow Connector 227"/>
            <p:cNvCxnSpPr>
              <a:stCxn id="242" idx="4"/>
            </p:cNvCxnSpPr>
            <p:nvPr/>
          </p:nvCxnSpPr>
          <p:spPr bwMode="auto">
            <a:xfrm flipH="1">
              <a:off x="1141269" y="4847303"/>
              <a:ext cx="497181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9" name="Straight Arrow Connector 228"/>
            <p:cNvCxnSpPr>
              <a:stCxn id="242" idx="4"/>
            </p:cNvCxnSpPr>
            <p:nvPr/>
          </p:nvCxnSpPr>
          <p:spPr bwMode="auto">
            <a:xfrm>
              <a:off x="1638450" y="4847303"/>
              <a:ext cx="0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812252" y="4899855"/>
            <a:ext cx="7499886" cy="252248"/>
            <a:chOff x="806139" y="4899855"/>
            <a:chExt cx="7499886" cy="252248"/>
          </a:xfrm>
          <a:solidFill>
            <a:srgbClr val="7030A0"/>
          </a:solidFill>
        </p:grpSpPr>
        <p:grpSp>
          <p:nvGrpSpPr>
            <p:cNvPr id="231" name="Group 230"/>
            <p:cNvGrpSpPr/>
            <p:nvPr/>
          </p:nvGrpSpPr>
          <p:grpSpPr>
            <a:xfrm>
              <a:off x="806139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244" name="Oval 243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grpFill/>
              <a:ln w="25400" cap="flat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2883557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241" name="Oval 240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4960975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238" name="Oval 237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7038393" y="4899855"/>
              <a:ext cx="1267632" cy="252248"/>
              <a:chOff x="818365" y="5210294"/>
              <a:chExt cx="1267632" cy="252248"/>
            </a:xfrm>
            <a:grpFill/>
          </p:grpSpPr>
          <p:sp>
            <p:nvSpPr>
              <p:cNvPr id="235" name="Oval 234"/>
              <p:cNvSpPr/>
              <p:nvPr/>
            </p:nvSpPr>
            <p:spPr bwMode="auto">
              <a:xfrm>
                <a:off x="1315547" y="5210294"/>
                <a:ext cx="273269" cy="252248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>
                <a:off x="818365" y="5210294"/>
                <a:ext cx="273269" cy="252248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 bwMode="auto">
              <a:xfrm>
                <a:off x="1812728" y="5210294"/>
                <a:ext cx="273269" cy="252248"/>
              </a:xfrm>
              <a:prstGeom prst="ellipse">
                <a:avLst/>
              </a:prstGeom>
              <a:solidFill>
                <a:srgbClr val="0000FF"/>
              </a:solidFill>
              <a:ln w="254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lIns="0" tIns="0" rIns="0" bIns="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</p:txBody>
          </p:sp>
        </p:grpSp>
      </p:grpSp>
      <p:grpSp>
        <p:nvGrpSpPr>
          <p:cNvPr id="247" name="Group 246"/>
          <p:cNvGrpSpPr/>
          <p:nvPr/>
        </p:nvGrpSpPr>
        <p:grpSpPr>
          <a:xfrm>
            <a:off x="948887" y="5152103"/>
            <a:ext cx="994363" cy="617332"/>
            <a:chOff x="644087" y="4847303"/>
            <a:chExt cx="994363" cy="617332"/>
          </a:xfrm>
          <a:solidFill>
            <a:srgbClr val="7030A0"/>
          </a:solidFill>
        </p:grpSpPr>
        <p:cxnSp>
          <p:nvCxnSpPr>
            <p:cNvPr id="248" name="Straight Arrow Connector 247"/>
            <p:cNvCxnSpPr/>
            <p:nvPr/>
          </p:nvCxnSpPr>
          <p:spPr bwMode="auto">
            <a:xfrm>
              <a:off x="644087" y="4847303"/>
              <a:ext cx="0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9" name="Straight Arrow Connector 248"/>
            <p:cNvCxnSpPr/>
            <p:nvPr/>
          </p:nvCxnSpPr>
          <p:spPr bwMode="auto">
            <a:xfrm>
              <a:off x="644087" y="4847303"/>
              <a:ext cx="497182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0" name="Straight Arrow Connector 249"/>
            <p:cNvCxnSpPr/>
            <p:nvPr/>
          </p:nvCxnSpPr>
          <p:spPr bwMode="auto">
            <a:xfrm>
              <a:off x="644087" y="4847303"/>
              <a:ext cx="994363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1" name="Straight Arrow Connector 250"/>
            <p:cNvCxnSpPr/>
            <p:nvPr/>
          </p:nvCxnSpPr>
          <p:spPr bwMode="auto">
            <a:xfrm flipH="1">
              <a:off x="644087" y="4847303"/>
              <a:ext cx="497182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2" name="Straight Arrow Connector 251"/>
            <p:cNvCxnSpPr/>
            <p:nvPr/>
          </p:nvCxnSpPr>
          <p:spPr bwMode="auto">
            <a:xfrm>
              <a:off x="1141269" y="4847303"/>
              <a:ext cx="0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3" name="Straight Arrow Connector 252"/>
            <p:cNvCxnSpPr/>
            <p:nvPr/>
          </p:nvCxnSpPr>
          <p:spPr bwMode="auto">
            <a:xfrm>
              <a:off x="1141269" y="4847303"/>
              <a:ext cx="497181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4" name="Straight Arrow Connector 253"/>
            <p:cNvCxnSpPr/>
            <p:nvPr/>
          </p:nvCxnSpPr>
          <p:spPr bwMode="auto">
            <a:xfrm flipH="1">
              <a:off x="644087" y="4847303"/>
              <a:ext cx="994363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5" name="Straight Arrow Connector 254"/>
            <p:cNvCxnSpPr/>
            <p:nvPr/>
          </p:nvCxnSpPr>
          <p:spPr bwMode="auto">
            <a:xfrm flipH="1">
              <a:off x="1141269" y="4847303"/>
              <a:ext cx="497181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6" name="Straight Arrow Connector 255"/>
            <p:cNvCxnSpPr/>
            <p:nvPr/>
          </p:nvCxnSpPr>
          <p:spPr bwMode="auto">
            <a:xfrm>
              <a:off x="1638450" y="4847303"/>
              <a:ext cx="0" cy="617332"/>
            </a:xfrm>
            <a:prstGeom prst="straightConnector1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294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 is necessary for performance, due to hardware trends</a:t>
            </a:r>
          </a:p>
          <a:p>
            <a:pPr>
              <a:spcBef>
                <a:spcPts val="2200"/>
              </a:spcBef>
            </a:pPr>
            <a:r>
              <a:rPr lang="en-US" dirty="0"/>
              <a:t>But parallelism is hard in the presence of mutable shared state</a:t>
            </a:r>
          </a:p>
          <a:p>
            <a:pPr lvl="1"/>
            <a:r>
              <a:rPr lang="en-US" sz="1800" dirty="0"/>
              <a:t>Access to shared data must be synchronized in the presence of mutation</a:t>
            </a:r>
          </a:p>
          <a:p>
            <a:pPr>
              <a:spcBef>
                <a:spcPts val="2200"/>
              </a:spcBef>
            </a:pPr>
            <a:r>
              <a:rPr lang="en-US" dirty="0"/>
              <a:t>Making parallel programming easier is one of the central challenges that Computer Science faces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950825"/>
          </a:xfrm>
        </p:spPr>
        <p:txBody>
          <a:bodyPr>
            <a:normAutofit/>
          </a:bodyPr>
          <a:lstStyle/>
          <a:p>
            <a:r>
              <a:rPr lang="en-US" dirty="0" smtClean="0"/>
              <a:t>Related classes</a:t>
            </a:r>
          </a:p>
          <a:p>
            <a:pPr lvl="1"/>
            <a:r>
              <a:rPr lang="en-US" smtClean="0"/>
              <a:t>EECS 483 and 583</a:t>
            </a:r>
            <a:r>
              <a:rPr lang="en-US" dirty="0" smtClean="0"/>
              <a:t>: Compilers</a:t>
            </a:r>
          </a:p>
          <a:p>
            <a:pPr lvl="1"/>
            <a:r>
              <a:rPr lang="en-US" dirty="0" smtClean="0"/>
              <a:t>EECS 590: Advanced Programming Languages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Read language specifications</a:t>
            </a:r>
          </a:p>
          <a:p>
            <a:pPr lvl="1"/>
            <a:r>
              <a:rPr lang="en-US" dirty="0" smtClean="0"/>
              <a:t>Python's is very accessible</a:t>
            </a:r>
          </a:p>
          <a:p>
            <a:pPr lvl="1"/>
            <a:r>
              <a:rPr lang="en-US" dirty="0" smtClean="0">
                <a:hlinkClick r:id="rId2"/>
              </a:rPr>
              <a:t>cppreference.com</a:t>
            </a:r>
            <a:r>
              <a:rPr lang="en-US" dirty="0" smtClean="0"/>
              <a:t> for C++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Practice using the programming paradigms we've learned</a:t>
            </a:r>
          </a:p>
          <a:p>
            <a:pPr lvl="1"/>
            <a:r>
              <a:rPr lang="en-US" dirty="0" smtClean="0"/>
              <a:t>Use the right tool for the job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Keep up with new language features</a:t>
            </a:r>
          </a:p>
          <a:p>
            <a:pPr lvl="1"/>
            <a:r>
              <a:rPr lang="en-US" dirty="0" smtClean="0"/>
              <a:t>C++17: structured bindings, template argument deduction on constructors, parallel STL algorithms, </a:t>
            </a:r>
            <a:r>
              <a:rPr lang="en-US" dirty="0" err="1" smtClean="0"/>
              <a:t>constexpr</a:t>
            </a:r>
            <a:r>
              <a:rPr lang="en-US" dirty="0" smtClean="0"/>
              <a:t> if,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1376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14485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Good Luck on the Project and Exam!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Thursday, 12/21 10:30am-12:30pm</a:t>
            </a:r>
          </a:p>
          <a:p>
            <a:pPr lvl="1"/>
            <a:r>
              <a:rPr lang="en-US" dirty="0" smtClean="0"/>
              <a:t>DOW 1010 for </a:t>
            </a:r>
            <a:r>
              <a:rPr lang="en-US" b="1" u="sng" dirty="0" err="1" smtClean="0"/>
              <a:t>uniqnames</a:t>
            </a:r>
            <a:r>
              <a:rPr lang="en-US" dirty="0" smtClean="0"/>
              <a:t> that start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DOW 1017 for </a:t>
            </a:r>
            <a:r>
              <a:rPr lang="en-US" b="1" u="sng" dirty="0" err="1" smtClean="0"/>
              <a:t>uniqnames</a:t>
            </a:r>
            <a:r>
              <a:rPr lang="en-US" dirty="0" smtClean="0"/>
              <a:t> that start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j-z</a:t>
            </a:r>
          </a:p>
          <a:p>
            <a:endParaRPr lang="en-US" dirty="0"/>
          </a:p>
          <a:p>
            <a:r>
              <a:rPr lang="en-US" dirty="0" smtClean="0"/>
              <a:t>Comprehensive, with emphasis on Lectures 13-25 (Operational Semantics through Parallel Computing)</a:t>
            </a:r>
          </a:p>
          <a:p>
            <a:endParaRPr lang="en-US" dirty="0" smtClean="0"/>
          </a:p>
          <a:p>
            <a:r>
              <a:rPr lang="en-US" dirty="0" smtClean="0"/>
              <a:t>Covers all material in notes except:</a:t>
            </a:r>
          </a:p>
          <a:p>
            <a:pPr lvl="1"/>
            <a:r>
              <a:rPr lang="hr-HR" dirty="0"/>
              <a:t>§</a:t>
            </a:r>
            <a:r>
              <a:rPr lang="hr-HR" dirty="0" smtClean="0"/>
              <a:t>6.3.5 (</a:t>
            </a:r>
            <a:r>
              <a:rPr lang="hr-HR" dirty="0" err="1" smtClean="0"/>
              <a:t>Nested</a:t>
            </a:r>
            <a:r>
              <a:rPr lang="hr-HR" dirty="0" smtClean="0"/>
              <a:t> </a:t>
            </a:r>
            <a:r>
              <a:rPr lang="hr-HR" dirty="0" err="1" smtClean="0"/>
              <a:t>Iteration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§7.2 (</a:t>
            </a:r>
            <a:r>
              <a:rPr lang="hr-HR" dirty="0" err="1" smtClean="0"/>
              <a:t>Asynchronous</a:t>
            </a:r>
            <a:r>
              <a:rPr lang="hr-HR" dirty="0" smtClean="0"/>
              <a:t> </a:t>
            </a:r>
            <a:r>
              <a:rPr lang="hr-HR" dirty="0" err="1" smtClean="0"/>
              <a:t>Tasks</a:t>
            </a:r>
            <a:r>
              <a:rPr lang="hr-HR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8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individual CPU cores has largely stagnated in recent </a:t>
            </a:r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7308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8028"/>
            <a:ext cx="5377628" cy="365125"/>
          </a:xfrm>
        </p:spPr>
        <p:txBody>
          <a:bodyPr/>
          <a:lstStyle/>
          <a:p>
            <a:r>
              <a:rPr lang="en-US" u="sng" dirty="0">
                <a:solidFill>
                  <a:srgbClr val="000000"/>
                </a:solidFill>
                <a:latin typeface="Calibri" pitchFamily="34" charset="0"/>
                <a:ea typeface="Menlo Regular" charset="0"/>
                <a:cs typeface="Menlo Regular" charset="0"/>
                <a:sym typeface="Menlo Regular" charset="0"/>
                <a:hlinkClick r:id="rId2"/>
              </a:rPr>
              <a:t>http://</a:t>
            </a:r>
            <a:r>
              <a:rPr lang="en-US" u="sng" dirty="0" smtClean="0">
                <a:solidFill>
                  <a:srgbClr val="000000"/>
                </a:solidFill>
                <a:latin typeface="Calibri" pitchFamily="34" charset="0"/>
                <a:ea typeface="Menlo Regular" charset="0"/>
                <a:cs typeface="Menlo Regular" charset="0"/>
                <a:sym typeface="Menlo Regular" charset="0"/>
                <a:hlinkClick r:id="rId2"/>
              </a:rPr>
              <a:t>cpudb.stanford.edu</a:t>
            </a:r>
            <a:endParaRPr lang="en-US" u="sng" dirty="0">
              <a:solidFill>
                <a:srgbClr val="000000"/>
              </a:solidFill>
              <a:latin typeface="Calibri" pitchFamily="34" charset="0"/>
              <a:ea typeface="Menlo Regular" charset="0"/>
              <a:cs typeface="Menlo Regular" charset="0"/>
              <a:sym typeface="Menlo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12603" y="2195607"/>
            <a:ext cx="6820684" cy="4199773"/>
            <a:chOff x="2012603" y="2195607"/>
            <a:chExt cx="6820684" cy="41997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03" y="2195607"/>
              <a:ext cx="6820684" cy="419977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832725" y="5562600"/>
              <a:ext cx="104775" cy="16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334" y="5365228"/>
              <a:ext cx="651099" cy="513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9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must be parallelized in order run faster</a:t>
            </a:r>
          </a:p>
          <a:p>
            <a:pPr lvl="1"/>
            <a:r>
              <a:rPr lang="en-US" dirty="0"/>
              <a:t>Waiting for a faster CPU core is no longer an option</a:t>
            </a:r>
          </a:p>
          <a:p>
            <a:r>
              <a:rPr lang="en-US" dirty="0"/>
              <a:t>Parallelism is easy in functional programming:</a:t>
            </a:r>
          </a:p>
          <a:p>
            <a:pPr lvl="1"/>
            <a:r>
              <a:rPr lang="en-US" dirty="0"/>
              <a:t>When a program contains only pure functions, call expressions can be evaluated in any order, lazily, and in parallel</a:t>
            </a:r>
          </a:p>
          <a:p>
            <a:pPr lvl="1"/>
            <a:r>
              <a:rPr lang="en-US" dirty="0"/>
              <a:t>Referential transparency: a call expression can be replaced by its value (or vice versa) without changing the program</a:t>
            </a:r>
          </a:p>
          <a:p>
            <a:pPr marL="342900" lvl="1" indent="-342900"/>
            <a:r>
              <a:rPr lang="en-US" sz="1800" dirty="0" smtClean="0"/>
              <a:t>We will </a:t>
            </a:r>
            <a:r>
              <a:rPr lang="en-US" sz="1800" dirty="0"/>
              <a:t>look at MapReduce, a framework for such computations</a:t>
            </a:r>
          </a:p>
          <a:p>
            <a:r>
              <a:rPr lang="en-US" dirty="0" smtClean="0"/>
              <a:t>But </a:t>
            </a:r>
            <a:r>
              <a:rPr lang="en-US" dirty="0"/>
              <a:t>not all problems can be solved efficiently using functional </a:t>
            </a:r>
            <a:r>
              <a:rPr lang="en-US" dirty="0" smtClean="0"/>
              <a:t>programming, so we will also look at strategies for parallelism with mutable shared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 Evaluation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3540036"/>
          </a:xfrm>
        </p:spPr>
        <p:txBody>
          <a:bodyPr>
            <a:normAutofit fontScale="92500"/>
          </a:bodyPr>
          <a:lstStyle/>
          <a:p>
            <a:r>
              <a:rPr lang="en-US" dirty="0"/>
              <a:t>Map phase: Apply a mapper function to inputs, emitting a set of intermediate key-value pairs</a:t>
            </a:r>
          </a:p>
          <a:p>
            <a:pPr lvl="1"/>
            <a:r>
              <a:rPr lang="en-US" dirty="0"/>
              <a:t>The mapper takes an iterator over inputs, such as text lines</a:t>
            </a:r>
          </a:p>
          <a:p>
            <a:pPr lvl="1"/>
            <a:r>
              <a:rPr lang="en-US" dirty="0"/>
              <a:t>The mapper yields zero or more key-value pairs per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Reduce </a:t>
            </a:r>
            <a:r>
              <a:rPr lang="en-US" dirty="0"/>
              <a:t>phase: For each intermediate key, apply a reducer function to accumulate all values associated with that key</a:t>
            </a:r>
          </a:p>
          <a:p>
            <a:pPr lvl="1"/>
            <a:r>
              <a:rPr lang="en-US" dirty="0"/>
              <a:t>The reducer takes an iterator over key-value pairs</a:t>
            </a:r>
          </a:p>
          <a:p>
            <a:pPr lvl="1"/>
            <a:r>
              <a:rPr lang="en-US" dirty="0"/>
              <a:t>All pairs with a given key are consecutive</a:t>
            </a:r>
          </a:p>
          <a:p>
            <a:pPr lvl="1"/>
            <a:r>
              <a:rPr lang="en-US" dirty="0"/>
              <a:t>The reducer yields 0 or more </a:t>
            </a:r>
            <a:r>
              <a:rPr lang="en-US" dirty="0" smtClean="0"/>
              <a:t>values, each </a:t>
            </a:r>
            <a:r>
              <a:rPr lang="en-US" dirty="0"/>
              <a:t>associated with that intermediate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7893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7965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0564" y="5146766"/>
            <a:ext cx="1384662" cy="357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EECS </a:t>
            </a:r>
            <a:r>
              <a:rPr lang="en-US" sz="1200" dirty="0" smtClean="0">
                <a:solidFill>
                  <a:schemeClr val="tx1"/>
                </a:solidFill>
              </a:rPr>
              <a:t>490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0563" y="5508171"/>
            <a:ext cx="1384662" cy="357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is a class about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0563" y="5869576"/>
            <a:ext cx="1384662" cy="357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programming languages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2142299" y="5159517"/>
            <a:ext cx="984071" cy="331551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map</a:t>
            </a:r>
            <a:endParaRPr lang="en-US" sz="1400" i="1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142299" y="5520920"/>
            <a:ext cx="984071" cy="331551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map</a:t>
            </a:r>
            <a:endParaRPr lang="en-US" sz="1400" i="1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142299" y="5881967"/>
            <a:ext cx="984071" cy="331551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map</a:t>
            </a:r>
            <a:endParaRPr lang="en-US" sz="1400" i="1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52645" y="5146765"/>
            <a:ext cx="1232271" cy="357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a: 0, e: 2, 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: 0, o: 0, u: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52645" y="5508171"/>
            <a:ext cx="1232271" cy="357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a: 3, e: 0, 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: 1, o: 1, u: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52645" y="5865222"/>
            <a:ext cx="1232271" cy="357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a: 3, e: 1, 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: 1, o: 1, u: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4637303" y="5159517"/>
            <a:ext cx="1045032" cy="106275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group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34723" y="5146766"/>
            <a:ext cx="1232274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a: 0, a: 3, a: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34720" y="5583275"/>
            <a:ext cx="1232274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: 0, 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: 1, 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: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34719" y="6007035"/>
            <a:ext cx="1232274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u: 0, u: 1, u: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34720" y="5362003"/>
            <a:ext cx="1232274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e: 2, e: 0, e: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34719" y="5793889"/>
            <a:ext cx="1232274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o: 0, o: 1, o: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7210699" y="5153141"/>
            <a:ext cx="1053713" cy="20248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reduce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219379" y="5372100"/>
            <a:ext cx="1053713" cy="20248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reduce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7219379" y="5591059"/>
            <a:ext cx="1053713" cy="20248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reduce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219377" y="5810018"/>
            <a:ext cx="1053713" cy="20248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reduce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7210698" y="6028977"/>
            <a:ext cx="1053713" cy="20248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smtClean="0">
                <a:solidFill>
                  <a:schemeClr val="tx1"/>
                </a:solidFill>
              </a:rPr>
              <a:t>reduce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08117" y="5149412"/>
            <a:ext cx="500757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a: 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408114" y="5585921"/>
            <a:ext cx="500757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: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08113" y="6009681"/>
            <a:ext cx="500757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u: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408114" y="5364649"/>
            <a:ext cx="500757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e: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113" y="5796535"/>
            <a:ext cx="500757" cy="21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o: 2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4846" y="613508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719" y="6140135"/>
            <a:ext cx="6295577" cy="365125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Calibri" pitchFamily="34" charset="0"/>
                <a:ea typeface="Menlo Regular" charset="0"/>
                <a:cs typeface="Menlo Regular" charset="0"/>
                <a:hlinkClick r:id="rId2"/>
              </a:rPr>
              <a:t>http://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  <a:ea typeface="Menlo Regular" charset="0"/>
                <a:cs typeface="Menlo Regular" charset="0"/>
                <a:hlinkClick r:id="rId2"/>
              </a:rPr>
              <a:t>research.google.com/archive/mapreduce-osdi04-slides/index-auto-0007.html</a:t>
            </a:r>
            <a:endParaRPr lang="en-US" u="sng" dirty="0">
              <a:solidFill>
                <a:schemeClr val="tx1"/>
              </a:solidFill>
              <a:latin typeface="Calibri" pitchFamily="34" charset="0"/>
              <a:ea typeface="Menlo Regular" charset="0"/>
              <a:cs typeface="Menlo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2261"/>
            <a:ext cx="6905579" cy="476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595959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Computation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all problems can be solved efficiently using functional programming</a:t>
            </a:r>
          </a:p>
          <a:p>
            <a:r>
              <a:rPr lang="en-US" dirty="0"/>
              <a:t>The Berkeley View project has identified 13 common computational patterns in engineering and science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MapReduce is only one of these patterns</a:t>
            </a:r>
          </a:p>
          <a:p>
            <a:r>
              <a:rPr lang="en-US" dirty="0"/>
              <a:t>The rest require shared mutable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Menlo Regular" charset="0"/>
                <a:cs typeface="Menlo Regular" charset="0"/>
                <a:hlinkClick r:id="rId2"/>
              </a:rPr>
              <a:t>http://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Menlo Regular" charset="0"/>
                <a:cs typeface="Menlo Regular" charset="0"/>
                <a:hlinkClick r:id="rId2"/>
              </a:rPr>
              <a:t>view.eecs.berkeley.edu/wiki/Dwarf_Mine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Menlo Regular" charset="0"/>
              <a:cs typeface="Menlo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5527" y="2689764"/>
            <a:ext cx="29770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Dense Linear Algebra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Sparse Linear Algebra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Spectral Methods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N-Body Methods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Structured </a:t>
            </a:r>
            <a:r>
              <a:rPr lang="en-US" dirty="0"/>
              <a:t>Grids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Unstructured Grids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MapReduce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6733" y="2689763"/>
            <a:ext cx="3152503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Combinational Logic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Graph Traversal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Dynamic Programming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Backtrack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Branch-and-Bound</a:t>
            </a:r>
            <a:endParaRPr lang="en-US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Graphical Models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Finite State Machines </a:t>
            </a:r>
          </a:p>
        </p:txBody>
      </p:sp>
    </p:spTree>
    <p:extLst>
      <p:ext uri="{BB962C8B-B14F-4D97-AF65-F5344CB8AC3E}">
        <p14:creationId xmlns:p14="http://schemas.microsoft.com/office/powerpoint/2010/main" val="7680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provides two mechanisms for </a:t>
            </a:r>
            <a:r>
              <a:rPr lang="en-US" dirty="0" smtClean="0"/>
              <a:t>parallelism</a:t>
            </a:r>
          </a:p>
          <a:p>
            <a:r>
              <a:rPr lang="en-US" i="1" dirty="0" smtClean="0"/>
              <a:t>Threads</a:t>
            </a:r>
            <a:r>
              <a:rPr lang="en-US" dirty="0" smtClean="0"/>
              <a:t> </a:t>
            </a:r>
            <a:r>
              <a:rPr lang="en-US" dirty="0"/>
              <a:t>execute in the same interpreter, sharing all data</a:t>
            </a:r>
          </a:p>
          <a:p>
            <a:pPr lvl="1"/>
            <a:r>
              <a:rPr lang="en-US" dirty="0"/>
              <a:t>However, the </a:t>
            </a:r>
            <a:r>
              <a:rPr lang="en-US" dirty="0" err="1"/>
              <a:t>CPython</a:t>
            </a:r>
            <a:r>
              <a:rPr lang="en-US" dirty="0"/>
              <a:t> interpreter executes only one thread at a time, switching between them rapidly at (mostly) arbitrary points</a:t>
            </a:r>
          </a:p>
          <a:p>
            <a:pPr lvl="1"/>
            <a:r>
              <a:rPr lang="en-US" dirty="0"/>
              <a:t>Operations external to the interpreter, such as file and network I/O, may execute concurrently</a:t>
            </a:r>
          </a:p>
          <a:p>
            <a:r>
              <a:rPr lang="en-US" i="1" dirty="0"/>
              <a:t>Processes</a:t>
            </a:r>
            <a:r>
              <a:rPr lang="en-US" dirty="0"/>
              <a:t> execute in separate interpreters, generally not sharing data</a:t>
            </a:r>
          </a:p>
          <a:p>
            <a:pPr lvl="1"/>
            <a:r>
              <a:rPr lang="en-US" dirty="0"/>
              <a:t>Shared state can be communicated explicitly between processes</a:t>
            </a:r>
          </a:p>
          <a:p>
            <a:pPr lvl="1"/>
            <a:r>
              <a:rPr lang="en-US" dirty="0"/>
              <a:t>Since processes run in separate interpreters, they can be executed in parallel as the underlying hardware and software allow</a:t>
            </a:r>
          </a:p>
          <a:p>
            <a:r>
              <a:rPr lang="en-US" dirty="0"/>
              <a:t>The concepts of threads and processes exist in other systems as well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14501</TotalTime>
  <Words>1618</Words>
  <Application>Microsoft Macintosh PowerPoint</Application>
  <PresentationFormat>On-screen Show (4:3)</PresentationFormat>
  <Paragraphs>264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Century Gothic</vt:lpstr>
      <vt:lpstr>Consolas</vt:lpstr>
      <vt:lpstr>Menlo Regular</vt:lpstr>
      <vt:lpstr>Wingdings 3</vt:lpstr>
      <vt:lpstr>Arial</vt:lpstr>
      <vt:lpstr>Wisp</vt:lpstr>
      <vt:lpstr>EECS 490 – Lecture 25 Parallel Computing</vt:lpstr>
      <vt:lpstr>Announcements</vt:lpstr>
      <vt:lpstr>Final Exam</vt:lpstr>
      <vt:lpstr>CPU Performance</vt:lpstr>
      <vt:lpstr>Parallelism</vt:lpstr>
      <vt:lpstr>MapReduce Evaluation Model</vt:lpstr>
      <vt:lpstr>MapReduce Execution Model</vt:lpstr>
      <vt:lpstr>Parallel Computation Patterns</vt:lpstr>
      <vt:lpstr>Parallelism in Python</vt:lpstr>
      <vt:lpstr>Threads in Python</vt:lpstr>
      <vt:lpstr>Processes in Python</vt:lpstr>
      <vt:lpstr>The Problem with Shared State</vt:lpstr>
      <vt:lpstr>Atomic Operations</vt:lpstr>
      <vt:lpstr>Race Conditions</vt:lpstr>
      <vt:lpstr>Synchronized Data Structures</vt:lpstr>
      <vt:lpstr>Synchronization with a Lock</vt:lpstr>
      <vt:lpstr>PowerPoint Presentation</vt:lpstr>
      <vt:lpstr>Example: Web Crawler</vt:lpstr>
      <vt:lpstr>Web Crawler Synchronization</vt:lpstr>
      <vt:lpstr>Example: Particle Simulation</vt:lpstr>
      <vt:lpstr>Example: Particle Simulation</vt:lpstr>
      <vt:lpstr>Solution 1: Barriers</vt:lpstr>
      <vt:lpstr>Solution 2: Message Passing</vt:lpstr>
      <vt:lpstr>Summary</vt:lpstr>
      <vt:lpstr>Where to Go from Here</vt:lpstr>
      <vt:lpstr>Good Luck on the Project and Exam!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1220</cp:revision>
  <cp:lastPrinted>2016-12-01T19:49:02Z</cp:lastPrinted>
  <dcterms:created xsi:type="dcterms:W3CDTF">2014-09-12T02:12:56Z</dcterms:created>
  <dcterms:modified xsi:type="dcterms:W3CDTF">2017-12-05T23:41:17Z</dcterms:modified>
</cp:coreProperties>
</file>