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4" r:id="rId4"/>
    <p:sldId id="271" r:id="rId5"/>
    <p:sldId id="266" r:id="rId6"/>
    <p:sldId id="263" r:id="rId7"/>
    <p:sldId id="264" r:id="rId8"/>
    <p:sldId id="257" r:id="rId9"/>
    <p:sldId id="258" r:id="rId10"/>
    <p:sldId id="269" r:id="rId11"/>
    <p:sldId id="261" r:id="rId12"/>
    <p:sldId id="265" r:id="rId13"/>
    <p:sldId id="268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3CFB6-4945-FFD6-20DE-6DC98716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BE1375-DA6E-A501-4BD5-A4B833159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8D1CF-4D0A-7F92-8444-78AD9739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E6B1-449D-A26F-3C18-6B60E719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A0A96-6E95-2E78-0BEA-B2FB785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1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996BF-C1B3-CF4C-353D-6F416D84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F51F3-B3F4-B871-ECE4-30922A91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94BA6-80D8-A439-19E6-054C9704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45440-33C1-ED96-4734-F19EFDE9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E7A7D-E444-484A-E97C-872F92AB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8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9647F-7F54-D966-F6C5-D1A6A66BF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75503-7547-483E-FEEC-76743584D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E993B-0FAF-610F-3F97-BAE56C7E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4E4E8-D6A6-FE4A-17C3-A271991E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3588F-309C-D972-F5B2-EB6F951D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5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5898-8B8D-C229-41A4-25DA6B30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B35A1-9FEE-86A2-81DC-5CCCFF9FD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57E77-A145-33AF-8661-71317338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A6EE1-A97B-7689-2044-72CD47C6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711CB-BC38-4AD0-FB13-09ED0916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CCBC0-9D42-4F26-403A-1B634B84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FD5B7-9906-337A-3DB2-50C11080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77F1A-9BA1-5244-E95C-6FF111E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D9EC8-4D43-2E3C-22C2-7F90F1CD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A1515-9EEC-3F6C-5ED0-AC21A7C6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3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24987-9954-EF7C-321D-EE0A3468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2A8A9-3F78-93C9-BDBD-DB7D30A1F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6401D-58D8-6E8E-C9FB-F9E10C0B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62D80-655D-8B93-35B7-88B972DB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5DCB0-EDAB-7D09-10ED-C802F1EE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EC834-497C-D36C-DD8C-8EE3BA0A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5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A3078-84C1-36D9-6B32-3DA863DC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24216-029E-0717-2CD6-BB99DCE9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FD91E-B864-61C8-2CAA-8BEBC62B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25ADF-C876-65A0-9458-191713AFA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945A7E-C4CE-D982-D482-1074F59E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BDD494-961E-4631-4BDE-E568B0B8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BC456E-34EB-2978-9A5D-79A88078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0D2761-2943-26FF-1A66-0780AF9C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63C28-9527-F9C8-40CE-6A781740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FFE107-691A-49CD-7388-86A07365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ED55F-D41E-405C-CD77-B02C97B3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92DE3C-5312-888D-C8F3-086D9BA2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6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6711D7-A707-87C8-1B0E-A9CB323D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F692AE-270A-A7B4-4C9A-5032E869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952E4-3752-BA51-700B-C02B8A79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2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3BB-348D-503A-D4DE-AF389A40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8957B-D33B-2B67-8B32-C5D7B708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FD102-63B9-7CF4-809E-0AC5786C9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17392-39FD-7D8D-741B-484B717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817E1-FE2E-8EF4-BD8D-A9461FDB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1F0D8-6B12-65D1-FD3A-1B112955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6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34B00-60EC-9FCF-45A4-B768EA1E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C23C34-9BCA-BDB3-EE5C-71061AFE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42B0B-7C31-7074-DA36-CE0642BE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8D7D-BA3F-CBC8-61DF-7D43D7F3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11C0E-E725-BEF8-F1DF-3CADCBE7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45559-7CB8-EFCB-782D-A22883EA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8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BC8C5D-6E6A-9AEF-04B3-F8131213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2D8DD-A8E6-889B-FE48-379E39CA2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B591F-F7DB-5EA3-D6F6-53834D8C6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0E5A-89E1-4AF1-B266-F68997DB6DA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796D-1BE7-6183-604B-D9DFA382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78A2C-0FDB-8810-8E4B-F8A2AAA6D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DCEB8-1F4F-4CC1-9122-AE14B5D30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2BB4-4190-1403-CE4B-FA9C4D1CA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PJ</a:t>
            </a:r>
            <a:r>
              <a:rPr lang="zh-CN" altLang="en-US" dirty="0"/>
              <a:t>说明文档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497287-9ECC-2324-DD1B-AACD23CC6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9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272B-FE7A-FF8C-C388-DC5D67D7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OSM</a:t>
            </a:r>
            <a:r>
              <a:rPr lang="zh-CN" altLang="en-US" dirty="0"/>
              <a:t>数据解释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7B801-D0D7-0FE5-9494-EDCDA8EB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含有</a:t>
            </a:r>
            <a:r>
              <a:rPr lang="en-US" altLang="zh-CN" dirty="0"/>
              <a:t>id</a:t>
            </a:r>
            <a:r>
              <a:rPr lang="zh-CN" altLang="en-US" dirty="0"/>
              <a:t>和经纬度数据</a:t>
            </a:r>
            <a:endParaRPr lang="en-US" altLang="zh-CN" dirty="0"/>
          </a:p>
          <a:p>
            <a:r>
              <a:rPr lang="en-US" altLang="zh-CN" dirty="0"/>
              <a:t>way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含有</a:t>
            </a:r>
            <a:r>
              <a:rPr lang="en-US" altLang="zh-CN" dirty="0"/>
              <a:t>id</a:t>
            </a:r>
            <a:r>
              <a:rPr lang="zh-CN" altLang="en-US" dirty="0"/>
              <a:t>和其包含的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（在其</a:t>
            </a:r>
            <a:r>
              <a:rPr lang="en-US" altLang="zh-CN" dirty="0" err="1"/>
              <a:t>nd</a:t>
            </a:r>
            <a:r>
              <a:rPr lang="zh-CN" altLang="en-US" dirty="0"/>
              <a:t>子节点的</a:t>
            </a:r>
            <a:r>
              <a:rPr lang="en-US" altLang="zh-CN" dirty="0"/>
              <a:t>ref</a:t>
            </a:r>
            <a:r>
              <a:rPr lang="zh-CN" altLang="en-US" dirty="0"/>
              <a:t>属性中）</a:t>
            </a:r>
            <a:endParaRPr lang="en-US" altLang="zh-CN" dirty="0"/>
          </a:p>
          <a:p>
            <a:pPr lvl="1"/>
            <a:r>
              <a:rPr lang="zh-CN" altLang="en-US" dirty="0"/>
              <a:t>含有</a:t>
            </a:r>
            <a:r>
              <a:rPr lang="en-US" altLang="zh-CN" dirty="0"/>
              <a:t>tag</a:t>
            </a:r>
            <a:r>
              <a:rPr lang="zh-CN" altLang="en-US" dirty="0"/>
              <a:t>标签，每一个</a:t>
            </a:r>
            <a:r>
              <a:rPr lang="en-US" altLang="zh-CN" dirty="0"/>
              <a:t>tag</a:t>
            </a:r>
            <a:r>
              <a:rPr lang="zh-CN" altLang="en-US" dirty="0"/>
              <a:t>含有</a:t>
            </a:r>
            <a:r>
              <a:rPr lang="en-US" altLang="zh-CN" dirty="0"/>
              <a:t>k</a:t>
            </a:r>
            <a:r>
              <a:rPr lang="zh-CN" altLang="en-US" dirty="0"/>
              <a:t>属性和</a:t>
            </a:r>
            <a:r>
              <a:rPr lang="en-US" altLang="zh-CN" dirty="0"/>
              <a:t>v</a:t>
            </a:r>
            <a:r>
              <a:rPr lang="zh-CN" altLang="en-US" dirty="0"/>
              <a:t>属性，即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代表了属性名为</a:t>
            </a:r>
            <a:r>
              <a:rPr lang="en-US" altLang="zh-CN" dirty="0"/>
              <a:t>key</a:t>
            </a:r>
            <a:r>
              <a:rPr lang="zh-CN" altLang="en-US" dirty="0"/>
              <a:t>的属性的值为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比如这里就代表</a:t>
            </a:r>
            <a:r>
              <a:rPr lang="en-US" altLang="zh-CN" dirty="0"/>
              <a:t>building</a:t>
            </a:r>
            <a:r>
              <a:rPr lang="zh-CN" altLang="en-US" dirty="0"/>
              <a:t>属性的值为</a:t>
            </a:r>
            <a:r>
              <a:rPr lang="en-US" altLang="zh-CN" dirty="0"/>
              <a:t>university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AAF9A1-A7F8-D0B9-FEBF-4149BAFE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11" y="0"/>
            <a:ext cx="7674289" cy="28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69973-1380-F9D9-EDA2-E09E679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AB55D-1BC8-3701-771C-B8E07B0B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TinyXML</a:t>
            </a:r>
            <a:r>
              <a:rPr lang="zh-CN" altLang="en-US" dirty="0"/>
              <a:t>解析库（</a:t>
            </a:r>
            <a:r>
              <a:rPr lang="en-US" altLang="zh-CN" i="0" dirty="0">
                <a:effectLst/>
              </a:rPr>
              <a:t>http://sourceforge.net/projects/tinyxml/ 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tinystr.h</a:t>
            </a:r>
            <a:r>
              <a:rPr lang="zh-CN" altLang="en-US" dirty="0"/>
              <a:t>、</a:t>
            </a:r>
            <a:r>
              <a:rPr lang="en-US" altLang="zh-CN" dirty="0"/>
              <a:t>tinystr.cpp</a:t>
            </a:r>
            <a:r>
              <a:rPr lang="zh-CN" altLang="en-US" dirty="0"/>
              <a:t>、</a:t>
            </a:r>
            <a:r>
              <a:rPr lang="en-US" altLang="zh-CN" dirty="0" err="1"/>
              <a:t>tinyxml.h</a:t>
            </a:r>
            <a:r>
              <a:rPr lang="zh-CN" altLang="en-US" dirty="0"/>
              <a:t>、</a:t>
            </a:r>
            <a:r>
              <a:rPr lang="en-US" altLang="zh-CN" dirty="0"/>
              <a:t>tinyxml.cpp</a:t>
            </a:r>
            <a:r>
              <a:rPr lang="zh-CN" altLang="en-US" dirty="0"/>
              <a:t>、</a:t>
            </a:r>
            <a:r>
              <a:rPr lang="en-US" altLang="zh-CN" dirty="0"/>
              <a:t>tinyxmlerror.cpp</a:t>
            </a:r>
            <a:r>
              <a:rPr lang="zh-CN" altLang="en-US" dirty="0"/>
              <a:t>、</a:t>
            </a:r>
            <a:r>
              <a:rPr lang="en-US" altLang="zh-CN" dirty="0"/>
              <a:t>tinyxmlparser.cpp</a:t>
            </a:r>
            <a:r>
              <a:rPr lang="zh-CN" altLang="en-US" dirty="0"/>
              <a:t>加入编译命令中</a:t>
            </a:r>
            <a:endParaRPr lang="en-US" altLang="zh-CN" dirty="0"/>
          </a:p>
          <a:p>
            <a:pPr lvl="1"/>
            <a:r>
              <a:rPr lang="zh-CN" altLang="en-US" dirty="0"/>
              <a:t>通过 </a:t>
            </a:r>
            <a:r>
              <a:rPr lang="en-US" altLang="zh-CN" dirty="0"/>
              <a:t>#include “</a:t>
            </a:r>
            <a:r>
              <a:rPr lang="en-US" altLang="zh-CN" dirty="0" err="1"/>
              <a:t>tinyxml.h</a:t>
            </a:r>
            <a:r>
              <a:rPr lang="en-US" altLang="zh-CN" dirty="0"/>
              <a:t>” 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88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52047-CAE5-7138-8EC8-3A94028B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TinyXML</a:t>
            </a:r>
            <a:r>
              <a:rPr lang="zh-CN" altLang="en-US" dirty="0"/>
              <a:t>常用函数说明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D9C37-83C1-95A4-016E-53CC3CFF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初始化一个路径为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zh-CN" altLang="en-US" dirty="0"/>
              <a:t>并读取其内容</a:t>
            </a:r>
            <a:endParaRPr lang="en-US" altLang="zh-CN" dirty="0"/>
          </a:p>
          <a:p>
            <a:r>
              <a:rPr lang="en-US" altLang="zh-CN" dirty="0"/>
              <a:t>root</a:t>
            </a:r>
            <a:r>
              <a:rPr lang="zh-CN" altLang="en-US" dirty="0"/>
              <a:t>为当前文档的根节点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F52F89-E633-D245-180D-BB7B99B5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29" y="3429000"/>
            <a:ext cx="8158371" cy="14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7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559AE-3D0A-7A98-E411-B3242ADC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TinyXML</a:t>
            </a:r>
            <a:r>
              <a:rPr lang="zh-CN" altLang="en-US" dirty="0"/>
              <a:t>常用函数说明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EFBC5-1BCE-3C3D-F498-11BA823A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TiXmlElement</a:t>
            </a:r>
            <a:r>
              <a:rPr lang="zh-CN" altLang="en-US" dirty="0"/>
              <a:t>类中的常用函数</a:t>
            </a:r>
            <a:endParaRPr lang="en-US" altLang="zh-CN" dirty="0"/>
          </a:p>
          <a:p>
            <a:pPr lvl="1"/>
            <a:r>
              <a:rPr lang="en-US" altLang="zh-CN" dirty="0" err="1"/>
              <a:t>FirstChildElement</a:t>
            </a:r>
            <a:r>
              <a:rPr lang="en-US" altLang="zh-CN" dirty="0"/>
              <a:t>(const char *_value)</a:t>
            </a:r>
          </a:p>
          <a:p>
            <a:pPr lvl="2"/>
            <a:r>
              <a:rPr lang="zh-CN" altLang="en-US" dirty="0"/>
              <a:t>某个节点的第一个子节点，传入的参数代表要查的标签名</a:t>
            </a:r>
            <a:endParaRPr lang="en-US" altLang="zh-CN" dirty="0"/>
          </a:p>
          <a:p>
            <a:pPr lvl="2"/>
            <a:r>
              <a:rPr lang="zh-CN" altLang="en-US" dirty="0"/>
              <a:t>例如传入“</a:t>
            </a:r>
            <a:r>
              <a:rPr lang="en-US" altLang="zh-CN" dirty="0"/>
              <a:t>node</a:t>
            </a:r>
            <a:r>
              <a:rPr lang="zh-CN" altLang="en-US" dirty="0"/>
              <a:t>”即获取第一个标签为</a:t>
            </a:r>
            <a:r>
              <a:rPr lang="en-US" altLang="zh-CN" dirty="0"/>
              <a:t>node</a:t>
            </a:r>
            <a:r>
              <a:rPr lang="zh-CN" altLang="en-US" dirty="0"/>
              <a:t>的子节点</a:t>
            </a:r>
            <a:endParaRPr lang="en-US" altLang="zh-CN" dirty="0"/>
          </a:p>
          <a:p>
            <a:pPr lvl="1"/>
            <a:r>
              <a:rPr lang="en-US" altLang="zh-CN" dirty="0" err="1"/>
              <a:t>NextSiblingElement</a:t>
            </a:r>
            <a:r>
              <a:rPr lang="en-US" altLang="zh-CN" dirty="0"/>
              <a:t>(const char *_value)</a:t>
            </a:r>
          </a:p>
          <a:p>
            <a:pPr lvl="2"/>
            <a:r>
              <a:rPr lang="zh-CN" altLang="en-US" dirty="0"/>
              <a:t>某个节点的第一个兄弟节点，传入的参数代表同样要查的标签名</a:t>
            </a:r>
            <a:endParaRPr lang="en-US" altLang="zh-CN" dirty="0"/>
          </a:p>
          <a:p>
            <a:pPr lvl="2"/>
            <a:r>
              <a:rPr lang="zh-CN" altLang="en-US" dirty="0"/>
              <a:t>例如传入“</a:t>
            </a:r>
            <a:r>
              <a:rPr lang="en-US" altLang="zh-CN" dirty="0"/>
              <a:t>node</a:t>
            </a:r>
            <a:r>
              <a:rPr lang="zh-CN" altLang="en-US" dirty="0"/>
              <a:t>”即获取第一个标签为</a:t>
            </a:r>
            <a:r>
              <a:rPr lang="en-US" altLang="zh-CN" dirty="0"/>
              <a:t>node</a:t>
            </a:r>
            <a:r>
              <a:rPr lang="zh-CN" altLang="en-US" dirty="0"/>
              <a:t>的兄弟节点</a:t>
            </a:r>
            <a:endParaRPr lang="en-US" altLang="zh-CN" dirty="0"/>
          </a:p>
          <a:p>
            <a:pPr lvl="1"/>
            <a:r>
              <a:rPr lang="en-US" altLang="zh-CN" dirty="0"/>
              <a:t>Attribute(const char *_name)</a:t>
            </a:r>
          </a:p>
          <a:p>
            <a:pPr lvl="2"/>
            <a:r>
              <a:rPr lang="zh-CN" altLang="en-US" dirty="0"/>
              <a:t>某个节点的属性信息，传入的参数代表同样要查的属性名</a:t>
            </a:r>
            <a:endParaRPr lang="en-US" altLang="zh-CN" dirty="0"/>
          </a:p>
          <a:p>
            <a:pPr lvl="2"/>
            <a:r>
              <a:rPr lang="zh-CN" altLang="en-US" dirty="0"/>
              <a:t>例如传入“</a:t>
            </a:r>
            <a:r>
              <a:rPr lang="en-US" altLang="zh-CN" dirty="0"/>
              <a:t>id</a:t>
            </a:r>
            <a:r>
              <a:rPr lang="zh-CN" altLang="en-US" dirty="0"/>
              <a:t>”即获取属性名为</a:t>
            </a:r>
            <a:r>
              <a:rPr lang="en-US" altLang="zh-CN" dirty="0"/>
              <a:t>id</a:t>
            </a:r>
            <a:r>
              <a:rPr lang="zh-CN" altLang="en-US" dirty="0"/>
              <a:t>的值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89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1632-9DD8-4056-9DE9-CF4186A6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简单样例展示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9E8C5-B096-EBDE-4EC4-9D351D93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包括数据读取和前后端交互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具体使用方法可以参考</a:t>
            </a:r>
            <a:r>
              <a:rPr lang="en-US" altLang="zh-CN" dirty="0"/>
              <a:t>readme</a:t>
            </a:r>
            <a:r>
              <a:rPr lang="zh-CN" altLang="en-US"/>
              <a:t>和代码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21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AABF4-AABB-5137-9FCF-CFE8DE77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PJ</a:t>
            </a:r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F231F-DB82-8D3C-D966-176364A5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画地图，具体来说需要读入地图数据然后用线条等要素绘制出来</a:t>
            </a:r>
            <a:endParaRPr lang="en-US" altLang="zh-CN" dirty="0"/>
          </a:p>
          <a:p>
            <a:pPr lvl="1"/>
            <a:r>
              <a:rPr lang="zh-CN" altLang="en-US" dirty="0"/>
              <a:t>可以是任意地区的地图数据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算法要求需要实现两点间沿地图道路的最短路</a:t>
            </a:r>
            <a:endParaRPr lang="en-US" altLang="zh-CN" dirty="0"/>
          </a:p>
          <a:p>
            <a:pPr lvl="1"/>
            <a:r>
              <a:rPr lang="zh-CN" altLang="en-US" dirty="0"/>
              <a:t>可以只是地图数据中有的点（基础功能）</a:t>
            </a:r>
            <a:endParaRPr lang="en-US" altLang="zh-CN" dirty="0"/>
          </a:p>
          <a:p>
            <a:pPr lvl="1"/>
            <a:r>
              <a:rPr lang="zh-CN" altLang="en-US" dirty="0"/>
              <a:t>也可以是任取两点（附加功能）</a:t>
            </a:r>
            <a:endParaRPr lang="en-US" altLang="zh-CN" dirty="0"/>
          </a:p>
          <a:p>
            <a:pPr lvl="1"/>
            <a:r>
              <a:rPr lang="zh-CN" altLang="en-US" dirty="0"/>
              <a:t>可以额外考虑道路通行限制，如只走主干道或者车辆和行人差异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其他额外功能可以自行发挥</a:t>
            </a:r>
            <a:endParaRPr lang="en-US" altLang="zh-CN" dirty="0"/>
          </a:p>
          <a:p>
            <a:pPr lvl="1"/>
            <a:r>
              <a:rPr lang="zh-CN" altLang="en-US" dirty="0"/>
              <a:t>算法层面包括最近邻搜索、最短路优化等</a:t>
            </a:r>
            <a:endParaRPr lang="en-US" altLang="zh-CN" dirty="0"/>
          </a:p>
          <a:p>
            <a:pPr lvl="1"/>
            <a:r>
              <a:rPr lang="zh-CN" altLang="en-US"/>
              <a:t>地图功能也算但相对不注重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33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C69D-D637-2441-6485-72C14C6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3C258-0582-3A9A-9FFC-D6E24F53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前端不作语言要求，但后端需要使用</a:t>
            </a:r>
            <a:r>
              <a:rPr lang="en-US" altLang="zh-CN" dirty="0"/>
              <a:t>C++</a:t>
            </a:r>
            <a:r>
              <a:rPr lang="zh-CN" altLang="en-US" dirty="0"/>
              <a:t>编写</a:t>
            </a:r>
            <a:endParaRPr lang="en-US" altLang="zh-CN" dirty="0"/>
          </a:p>
          <a:p>
            <a:pPr lvl="1"/>
            <a:r>
              <a:rPr lang="zh-CN" altLang="en-US" dirty="0"/>
              <a:t>只给出基于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交互的方式，可以自行学习</a:t>
            </a:r>
            <a:r>
              <a:rPr lang="en-US" altLang="zh-CN" dirty="0"/>
              <a:t>Qt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可以使用大模型辅助或是使用开源代码，需要在报告中注明</a:t>
            </a:r>
            <a:endParaRPr lang="en-US" altLang="zh-CN" dirty="0"/>
          </a:p>
          <a:p>
            <a:pPr lvl="1"/>
            <a:r>
              <a:rPr lang="zh-CN" altLang="en-US" dirty="0"/>
              <a:t>我们将其和手写代码同等对待，不会扣分或加分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额外功能不要过多在前端展示上花时间，可以专注算法上的实现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22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96EB-F713-9288-68DA-812BB668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时间表（检查完成情况用）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C8B8D-64BD-BFBB-6C09-386C1640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10.30-11.10</a:t>
            </a:r>
            <a:r>
              <a:rPr lang="zh-CN" altLang="en-US" dirty="0"/>
              <a:t>：基础知识学习，装对应环境，跑通样例代码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11.11-11.24</a:t>
            </a:r>
            <a:r>
              <a:rPr lang="zh-CN" altLang="en-US" dirty="0"/>
              <a:t>：后端算法编写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11.25-12.8</a:t>
            </a:r>
            <a:r>
              <a:rPr lang="zh-CN" altLang="en-US" dirty="0"/>
              <a:t>：前端</a:t>
            </a:r>
            <a:r>
              <a:rPr lang="en-US" altLang="zh-CN" dirty="0"/>
              <a:t>UI</a:t>
            </a:r>
            <a:r>
              <a:rPr lang="zh-CN" altLang="en-US" dirty="0"/>
              <a:t>编写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12.9-PJ</a:t>
            </a:r>
            <a:r>
              <a:rPr lang="zh-CN" altLang="en-US" dirty="0"/>
              <a:t>结束前：额外功能实现</a:t>
            </a:r>
          </a:p>
        </p:txBody>
      </p:sp>
    </p:spTree>
    <p:extLst>
      <p:ext uri="{BB962C8B-B14F-4D97-AF65-F5344CB8AC3E}">
        <p14:creationId xmlns:p14="http://schemas.microsoft.com/office/powerpoint/2010/main" val="201872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7DD01-849F-C298-D1C3-B9748DB2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OSM</a:t>
            </a:r>
            <a:r>
              <a:rPr lang="zh-CN" altLang="en-US" dirty="0"/>
              <a:t>数据使用说明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51BD3-BE8B-D0C6-010F-FB9EBE4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OpenStreetMap</a:t>
            </a:r>
            <a:r>
              <a:rPr lang="zh-CN" altLang="en-US" dirty="0"/>
              <a:t>，简称</a:t>
            </a:r>
            <a:r>
              <a:rPr lang="en-US" altLang="zh-CN" dirty="0"/>
              <a:t>OSM</a:t>
            </a:r>
            <a:r>
              <a:rPr lang="zh-CN" altLang="en-US" dirty="0"/>
              <a:t>，是一个网上地图协作计划，目标是创造一个内容自由且能让所有人编辑的世界地图</a:t>
            </a:r>
            <a:endParaRPr lang="en-US" altLang="zh-CN" dirty="0"/>
          </a:p>
          <a:p>
            <a:r>
              <a:rPr lang="zh-CN" altLang="en-US" dirty="0"/>
              <a:t>包括了空间数据和属性数据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17122-8130-AC22-EC1E-590D3266B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92" y="3066727"/>
            <a:ext cx="5529308" cy="31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2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AA63-7485-21A9-82A0-27D5707C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OSM</a:t>
            </a:r>
            <a:r>
              <a:rPr lang="zh-CN" altLang="en-US" dirty="0"/>
              <a:t>地图数据包含什么信息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2D8F1-07E0-9D53-22BB-8DD3392A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https://wiki.openstreetmap.org/wiki/Beginners_Guide_1.3</a:t>
            </a:r>
          </a:p>
          <a:p>
            <a:r>
              <a:rPr lang="en-US" altLang="zh-CN" dirty="0"/>
              <a:t>Elements</a:t>
            </a:r>
          </a:p>
          <a:p>
            <a:pPr lvl="1"/>
            <a:r>
              <a:rPr lang="en-US" altLang="zh-CN" dirty="0"/>
              <a:t>nodes, </a:t>
            </a:r>
            <a:r>
              <a:rPr lang="zh-CN" altLang="en-US" dirty="0"/>
              <a:t>标记位置的节点</a:t>
            </a:r>
            <a:endParaRPr lang="en-US" altLang="zh-CN" dirty="0"/>
          </a:p>
          <a:p>
            <a:pPr lvl="1"/>
            <a:r>
              <a:rPr lang="en-US" altLang="zh-CN" dirty="0"/>
              <a:t>ways, </a:t>
            </a:r>
            <a:r>
              <a:rPr lang="zh-CN" altLang="en-US" dirty="0"/>
              <a:t>一系列点，用来记录道路、河流等</a:t>
            </a:r>
            <a:endParaRPr lang="en-US" altLang="zh-CN" dirty="0"/>
          </a:p>
          <a:p>
            <a:pPr lvl="2"/>
            <a:r>
              <a:rPr lang="zh-CN" altLang="en-US" dirty="0"/>
              <a:t>当这一系列点闭合时一般记录的是一块区域（</a:t>
            </a:r>
            <a:r>
              <a:rPr lang="en-US" altLang="zh-CN" dirty="0"/>
              <a:t>area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relation, </a:t>
            </a:r>
            <a:r>
              <a:rPr lang="zh-CN" altLang="en-US" dirty="0"/>
              <a:t>记录这些元素的相互关系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155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AA63-7485-21A9-82A0-27D5707C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OSM</a:t>
            </a:r>
            <a:r>
              <a:rPr lang="zh-CN" altLang="en-US" dirty="0"/>
              <a:t>地图数据包含什么信息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2D8F1-07E0-9D53-22BB-8DD3392A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https://wiki.openstreetmap.org/wiki/Beginners_Guide_1.3</a:t>
            </a:r>
          </a:p>
          <a:p>
            <a:r>
              <a:rPr lang="en-US" altLang="zh-CN" dirty="0"/>
              <a:t>Tags</a:t>
            </a:r>
          </a:p>
          <a:p>
            <a:pPr lvl="1"/>
            <a:r>
              <a:rPr lang="en-US" altLang="zh-CN" dirty="0"/>
              <a:t>highway, </a:t>
            </a:r>
            <a:r>
              <a:rPr lang="zh-CN" altLang="en-US" dirty="0"/>
              <a:t>说明了道路的类型，如</a:t>
            </a:r>
            <a:r>
              <a:rPr lang="en-US" altLang="zh-CN" dirty="0"/>
              <a:t>trunk,</a:t>
            </a:r>
            <a:r>
              <a:rPr lang="zh-CN" altLang="en-US" dirty="0"/>
              <a:t> </a:t>
            </a:r>
            <a:r>
              <a:rPr lang="en-US" altLang="zh-CN" dirty="0"/>
              <a:t>primary,</a:t>
            </a:r>
            <a:r>
              <a:rPr lang="zh-CN" altLang="en-US" dirty="0"/>
              <a:t> </a:t>
            </a:r>
            <a:r>
              <a:rPr lang="en-US" altLang="zh-CN" dirty="0"/>
              <a:t>secondary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natural, </a:t>
            </a:r>
            <a:r>
              <a:rPr lang="zh-CN" altLang="en-US" dirty="0"/>
              <a:t>标记了自然区块，如</a:t>
            </a:r>
            <a:r>
              <a:rPr lang="en-US" altLang="zh-CN" dirty="0"/>
              <a:t>woods,</a:t>
            </a:r>
            <a:r>
              <a:rPr lang="zh-CN" altLang="en-US" dirty="0"/>
              <a:t> </a:t>
            </a:r>
            <a:r>
              <a:rPr lang="en-US" altLang="zh-CN" dirty="0"/>
              <a:t>tree,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building, </a:t>
            </a:r>
            <a:r>
              <a:rPr lang="zh-CN" altLang="en-US" dirty="0"/>
              <a:t>标记了建筑</a:t>
            </a:r>
            <a:endParaRPr lang="en-US" altLang="zh-CN" dirty="0"/>
          </a:p>
          <a:p>
            <a:pPr lvl="1"/>
            <a:r>
              <a:rPr lang="en-US" altLang="zh-CN" dirty="0"/>
              <a:t>amenity, </a:t>
            </a:r>
            <a:r>
              <a:rPr lang="zh-CN" altLang="en-US" dirty="0"/>
              <a:t>标记了便利设施，如</a:t>
            </a:r>
            <a:r>
              <a:rPr lang="en-US" altLang="zh-CN" dirty="0"/>
              <a:t>pub, restaurant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509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C9A57-C922-A8D7-569C-E5193709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270A7-E656-0EAE-22B6-62033C9A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351338"/>
          </a:xfrm>
        </p:spPr>
        <p:txBody>
          <a:bodyPr/>
          <a:lstStyle/>
          <a:p>
            <a:r>
              <a:rPr lang="en-US" altLang="zh-CN" dirty="0"/>
              <a:t>https://www.openstreetmap.org/</a:t>
            </a:r>
          </a:p>
          <a:p>
            <a:pPr lvl="1"/>
            <a:r>
              <a:rPr lang="zh-CN" altLang="en-US" dirty="0"/>
              <a:t>官网，需要科学上网</a:t>
            </a:r>
            <a:endParaRPr lang="en-US" altLang="zh-CN" dirty="0"/>
          </a:p>
          <a:p>
            <a:pPr lvl="1"/>
            <a:r>
              <a:rPr lang="zh-CN" altLang="en-US" dirty="0"/>
              <a:t>直接导出，有节点数量限制</a:t>
            </a:r>
            <a:endParaRPr lang="en-US" altLang="zh-CN" dirty="0"/>
          </a:p>
          <a:p>
            <a:r>
              <a:rPr lang="en-US" altLang="zh-CN" dirty="0"/>
              <a:t>https://overpass-api.de/api/map?bbox=minlon,minlat,maxlon,maxlat</a:t>
            </a:r>
          </a:p>
          <a:p>
            <a:pPr lvl="1"/>
            <a:r>
              <a:rPr lang="zh-CN" altLang="en-US" dirty="0"/>
              <a:t>不需要科学上网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121.3981,31.2447,121.6003,31.3522</a:t>
            </a:r>
          </a:p>
        </p:txBody>
      </p:sp>
    </p:spTree>
    <p:extLst>
      <p:ext uri="{BB962C8B-B14F-4D97-AF65-F5344CB8AC3E}">
        <p14:creationId xmlns:p14="http://schemas.microsoft.com/office/powerpoint/2010/main" val="384777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BBFE4-28A8-4D63-5C33-ECF99A4B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6670F-8A2F-752B-7979-FA31FB24F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格式</a:t>
            </a:r>
            <a:endParaRPr lang="en-US" altLang="zh-CN" dirty="0"/>
          </a:p>
          <a:p>
            <a:pPr lvl="1"/>
            <a:r>
              <a:rPr lang="en-US" altLang="zh-CN" dirty="0" err="1"/>
              <a:t>eXtensible</a:t>
            </a:r>
            <a:r>
              <a:rPr lang="en-US" altLang="zh-CN" dirty="0"/>
              <a:t> Markup Language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可扩展标记语言</a:t>
            </a:r>
            <a:endParaRPr lang="en-US" altLang="zh-CN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和</a:t>
            </a:r>
            <a:r>
              <a:rPr lang="en-US" altLang="zh-CN" dirty="0">
                <a:solidFill>
                  <a:srgbClr val="333333"/>
                </a:solidFill>
              </a:rPr>
              <a:t>HTML</a:t>
            </a:r>
            <a:r>
              <a:rPr lang="zh-CN" altLang="en-US" dirty="0">
                <a:solidFill>
                  <a:srgbClr val="333333"/>
                </a:solidFill>
              </a:rPr>
              <a:t>一样是标准通用标记语言的一个子集</a:t>
            </a:r>
            <a:endParaRPr lang="zh-CN" altLang="en-US" dirty="0"/>
          </a:p>
          <a:p>
            <a:pPr lvl="1"/>
            <a:r>
              <a:rPr lang="zh-CN" altLang="en-US" dirty="0"/>
              <a:t>包含标签，标签中可以有属性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39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763</Words>
  <Application>Microsoft Office PowerPoint</Application>
  <PresentationFormat>宽屏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PJ说明文档</vt:lpstr>
      <vt:lpstr>PJ内容</vt:lpstr>
      <vt:lpstr>注意事项</vt:lpstr>
      <vt:lpstr>时间表（检查完成情况用）</vt:lpstr>
      <vt:lpstr>OSM数据使用说明</vt:lpstr>
      <vt:lpstr>OSM地图数据包含什么信息</vt:lpstr>
      <vt:lpstr>OSM地图数据包含什么信息</vt:lpstr>
      <vt:lpstr>数据导出</vt:lpstr>
      <vt:lpstr>数据格式</vt:lpstr>
      <vt:lpstr>OSM数据解释</vt:lpstr>
      <vt:lpstr>数据处理</vt:lpstr>
      <vt:lpstr>TinyXML常用函数说明</vt:lpstr>
      <vt:lpstr>TinyXML常用函数说明</vt:lpstr>
      <vt:lpstr>简单样例展示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可非 吴</dc:creator>
  <cp:lastModifiedBy>可非 吴</cp:lastModifiedBy>
  <cp:revision>19</cp:revision>
  <dcterms:created xsi:type="dcterms:W3CDTF">2024-10-27T13:03:32Z</dcterms:created>
  <dcterms:modified xsi:type="dcterms:W3CDTF">2024-10-28T13:04:13Z</dcterms:modified>
</cp:coreProperties>
</file>