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0" r:id="rId3"/>
    <p:sldId id="331" r:id="rId4"/>
    <p:sldId id="332" r:id="rId5"/>
    <p:sldId id="333" r:id="rId6"/>
    <p:sldId id="387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73" r:id="rId38"/>
    <p:sldId id="374" r:id="rId39"/>
    <p:sldId id="380" r:id="rId40"/>
    <p:sldId id="3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332"/>
            <p14:sldId id="333"/>
            <p14:sldId id="387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3"/>
            <p14:sldId id="374"/>
            <p14:sldId id="380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91358"/>
  </p:normalViewPr>
  <p:slideViewPr>
    <p:cSldViewPr snapToGrid="0" snapToObjects="1">
      <p:cViewPr>
        <p:scale>
          <a:sx n="99" d="100"/>
          <a:sy n="99" d="100"/>
        </p:scale>
        <p:origin x="1088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05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9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75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36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17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0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9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4: Relational Algebra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0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practice DBMSs relax the set requirement, and use multisets.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3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7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8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2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Assignment 1</a:t>
            </a:r>
            <a:endParaRPr lang="en-US" sz="3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Hints and Grading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optimizable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0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50502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/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/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7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2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/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/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6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</a:t>
            </a:r>
            <a:r>
              <a:rPr lang="en-US" dirty="0" smtClean="0">
                <a:latin typeface="+mj-lt"/>
              </a:rPr>
              <a:t>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renames the shared attributes in one of the relations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7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/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/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1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8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SQL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0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1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5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6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86" y="1690688"/>
            <a:ext cx="8965614" cy="45704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2879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9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31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8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1924</Words>
  <Application>Microsoft Macintosh PowerPoint</Application>
  <PresentationFormat>Widescreen</PresentationFormat>
  <Paragraphs>544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Office Theme</vt:lpstr>
      <vt:lpstr> CS639:  Data Management for  Data Science</vt:lpstr>
      <vt:lpstr>Announcements</vt:lpstr>
      <vt:lpstr>Today’s Lecture</vt:lpstr>
      <vt:lpstr>1. The Relational Model &amp; Relational Algebra</vt:lpstr>
      <vt:lpstr>What you will learn about in this section</vt:lpstr>
      <vt:lpstr>Levels of abstraction</vt:lpstr>
      <vt:lpstr>Motivation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SQL Query -&gt; RA</vt:lpstr>
      <vt:lpstr>Logical Equivalence of RA Plans</vt:lpstr>
      <vt:lpstr>1. Union () and 2. Difference (–)</vt:lpstr>
      <vt:lpstr>What about Intersection () ?</vt:lpstr>
      <vt:lpstr>RA Expressions Can Get Complex!</vt:lpstr>
      <vt:lpstr>RA has Limitations 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431</cp:revision>
  <cp:lastPrinted>2019-01-22T23:38:09Z</cp:lastPrinted>
  <dcterms:created xsi:type="dcterms:W3CDTF">2015-09-11T05:09:33Z</dcterms:created>
  <dcterms:modified xsi:type="dcterms:W3CDTF">2019-02-06T15:44:06Z</dcterms:modified>
</cp:coreProperties>
</file>