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2B9E-2CA6-4A35-B27B-3E1C9A3A2B60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0BDE-5D1F-422B-9570-B51C96046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25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2B9E-2CA6-4A35-B27B-3E1C9A3A2B60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0BDE-5D1F-422B-9570-B51C96046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9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2B9E-2CA6-4A35-B27B-3E1C9A3A2B60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0BDE-5D1F-422B-9570-B51C96046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4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2B9E-2CA6-4A35-B27B-3E1C9A3A2B60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0BDE-5D1F-422B-9570-B51C96046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32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2B9E-2CA6-4A35-B27B-3E1C9A3A2B60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0BDE-5D1F-422B-9570-B51C96046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95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2B9E-2CA6-4A35-B27B-3E1C9A3A2B60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0BDE-5D1F-422B-9570-B51C96046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14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2B9E-2CA6-4A35-B27B-3E1C9A3A2B60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0BDE-5D1F-422B-9570-B51C96046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82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2B9E-2CA6-4A35-B27B-3E1C9A3A2B60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0BDE-5D1F-422B-9570-B51C96046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46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2B9E-2CA6-4A35-B27B-3E1C9A3A2B60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0BDE-5D1F-422B-9570-B51C96046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24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2B9E-2CA6-4A35-B27B-3E1C9A3A2B60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0BDE-5D1F-422B-9570-B51C96046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38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2B9E-2CA6-4A35-B27B-3E1C9A3A2B60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0BDE-5D1F-422B-9570-B51C96046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0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52B9E-2CA6-4A35-B27B-3E1C9A3A2B60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10BDE-5D1F-422B-9570-B51C96046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2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 118"/>
          <p:cNvSpPr/>
          <p:nvPr/>
        </p:nvSpPr>
        <p:spPr>
          <a:xfrm>
            <a:off x="1113258" y="1478684"/>
            <a:ext cx="6431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型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331267" y="1972316"/>
            <a:ext cx="42511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型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270353" y="2465948"/>
            <a:ext cx="48603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rr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型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291191" y="2959580"/>
            <a:ext cx="46519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型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180584" y="3453212"/>
            <a:ext cx="57579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型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180584" y="3946844"/>
            <a:ext cx="57579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型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352105" y="4440476"/>
            <a:ext cx="40427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型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352105" y="4934108"/>
            <a:ext cx="40427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型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823057" y="1500711"/>
            <a:ext cx="548003" cy="28575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 smtClean="0">
                <a:latin typeface="Ubuntu Mono" panose="020B0509030602030204" pitchFamily="49" charset="0"/>
              </a:rPr>
              <a:t>icode</a:t>
            </a:r>
            <a:endParaRPr lang="zh-CN" altLang="en-US" sz="1000" b="1" dirty="0">
              <a:latin typeface="Ubuntu Mono" panose="020B0509030602030204" pitchFamily="49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2371060" y="1500711"/>
            <a:ext cx="548003" cy="28575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>
                <a:latin typeface="Ubuntu Mono" panose="020B0509030602030204" pitchFamily="49" charset="0"/>
              </a:rPr>
              <a:t>i</a:t>
            </a:r>
            <a:r>
              <a:rPr lang="en-US" altLang="zh-CN" sz="1000" b="1" dirty="0" err="1" smtClean="0">
                <a:latin typeface="Ubuntu Mono" panose="020B0509030602030204" pitchFamily="49" charset="0"/>
              </a:rPr>
              <a:t>fun</a:t>
            </a:r>
            <a:endParaRPr lang="en-US" altLang="zh-CN" sz="1000" b="1" dirty="0" smtClean="0">
              <a:latin typeface="Ubuntu Mono" panose="020B0509030602030204" pitchFamily="49" charset="0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1823057" y="1994343"/>
            <a:ext cx="548003" cy="28575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 smtClean="0">
                <a:latin typeface="Ubuntu Mono" panose="020B0509030602030204" pitchFamily="49" charset="0"/>
              </a:rPr>
              <a:t>icode</a:t>
            </a:r>
            <a:endParaRPr lang="zh-CN" altLang="en-US" sz="1000" b="1" dirty="0">
              <a:latin typeface="Ubuntu Mono" panose="020B0509030602030204" pitchFamily="49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371060" y="1994343"/>
            <a:ext cx="548003" cy="28575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>
                <a:latin typeface="Ubuntu Mono" panose="020B0509030602030204" pitchFamily="49" charset="0"/>
              </a:rPr>
              <a:t>i</a:t>
            </a:r>
            <a:r>
              <a:rPr lang="en-US" altLang="zh-CN" sz="1000" b="1" dirty="0" err="1" smtClean="0">
                <a:latin typeface="Ubuntu Mono" panose="020B0509030602030204" pitchFamily="49" charset="0"/>
              </a:rPr>
              <a:t>fun</a:t>
            </a:r>
            <a:endParaRPr lang="en-US" altLang="zh-CN" sz="1000" b="1" dirty="0" smtClean="0">
              <a:latin typeface="Ubuntu Mono" panose="020B0509030602030204" pitchFamily="49" charset="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823057" y="2487975"/>
            <a:ext cx="548003" cy="28575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 smtClean="0">
                <a:latin typeface="Ubuntu Mono" panose="020B0509030602030204" pitchFamily="49" charset="0"/>
              </a:rPr>
              <a:t>icode</a:t>
            </a:r>
            <a:endParaRPr lang="zh-CN" altLang="en-US" sz="1000" b="1" dirty="0">
              <a:latin typeface="Ubuntu Mono" panose="020B0509030602030204" pitchFamily="49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371060" y="2487975"/>
            <a:ext cx="548003" cy="28575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>
                <a:latin typeface="Ubuntu Mono" panose="020B0509030602030204" pitchFamily="49" charset="0"/>
              </a:rPr>
              <a:t>i</a:t>
            </a:r>
            <a:r>
              <a:rPr lang="en-US" altLang="zh-CN" sz="1000" b="1" dirty="0" err="1" smtClean="0">
                <a:latin typeface="Ubuntu Mono" panose="020B0509030602030204" pitchFamily="49" charset="0"/>
              </a:rPr>
              <a:t>fun</a:t>
            </a:r>
            <a:endParaRPr lang="en-US" altLang="zh-CN" sz="1000" b="1" dirty="0" smtClean="0">
              <a:latin typeface="Ubuntu Mono" panose="020B0509030602030204" pitchFamily="49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823057" y="2981607"/>
            <a:ext cx="548003" cy="28575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 smtClean="0">
                <a:latin typeface="Ubuntu Mono" panose="020B0509030602030204" pitchFamily="49" charset="0"/>
              </a:rPr>
              <a:t>icode</a:t>
            </a:r>
            <a:endParaRPr lang="zh-CN" altLang="en-US" sz="1000" b="1" dirty="0">
              <a:latin typeface="Ubuntu Mono" panose="020B0509030602030204" pitchFamily="49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371060" y="2981607"/>
            <a:ext cx="548003" cy="28575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>
                <a:latin typeface="Ubuntu Mono" panose="020B0509030602030204" pitchFamily="49" charset="0"/>
              </a:rPr>
              <a:t>i</a:t>
            </a:r>
            <a:r>
              <a:rPr lang="en-US" altLang="zh-CN" sz="1000" b="1" dirty="0" err="1" smtClean="0">
                <a:latin typeface="Ubuntu Mono" panose="020B0509030602030204" pitchFamily="49" charset="0"/>
              </a:rPr>
              <a:t>fun</a:t>
            </a:r>
            <a:endParaRPr lang="en-US" altLang="zh-CN" sz="1000" b="1" dirty="0" smtClean="0">
              <a:latin typeface="Ubuntu Mono" panose="020B0509030602030204" pitchFamily="49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823057" y="3475239"/>
            <a:ext cx="548003" cy="28575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 smtClean="0">
                <a:latin typeface="Ubuntu Mono" panose="020B0509030602030204" pitchFamily="49" charset="0"/>
              </a:rPr>
              <a:t>icode</a:t>
            </a:r>
            <a:endParaRPr lang="zh-CN" altLang="en-US" sz="1000" b="1" dirty="0">
              <a:latin typeface="Ubuntu Mono" panose="020B0509030602030204" pitchFamily="49" charset="0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2371060" y="3475239"/>
            <a:ext cx="548003" cy="28575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>
                <a:latin typeface="Ubuntu Mono" panose="020B0509030602030204" pitchFamily="49" charset="0"/>
              </a:rPr>
              <a:t>i</a:t>
            </a:r>
            <a:r>
              <a:rPr lang="en-US" altLang="zh-CN" sz="1000" b="1" dirty="0" err="1" smtClean="0">
                <a:latin typeface="Ubuntu Mono" panose="020B0509030602030204" pitchFamily="49" charset="0"/>
              </a:rPr>
              <a:t>fun</a:t>
            </a:r>
            <a:endParaRPr lang="en-US" altLang="zh-CN" sz="1000" b="1" dirty="0" smtClean="0">
              <a:latin typeface="Ubuntu Mono" panose="020B0509030602030204" pitchFamily="49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823057" y="3968871"/>
            <a:ext cx="548003" cy="28575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 smtClean="0">
                <a:latin typeface="Ubuntu Mono" panose="020B0509030602030204" pitchFamily="49" charset="0"/>
              </a:rPr>
              <a:t>icode</a:t>
            </a:r>
            <a:endParaRPr lang="zh-CN" altLang="en-US" sz="1000" b="1" dirty="0">
              <a:latin typeface="Ubuntu Mono" panose="020B0509030602030204" pitchFamily="49" charset="0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371060" y="3968871"/>
            <a:ext cx="548003" cy="28575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>
                <a:latin typeface="Ubuntu Mono" panose="020B0509030602030204" pitchFamily="49" charset="0"/>
              </a:rPr>
              <a:t>i</a:t>
            </a:r>
            <a:r>
              <a:rPr lang="en-US" altLang="zh-CN" sz="1000" b="1" dirty="0" err="1" smtClean="0">
                <a:latin typeface="Ubuntu Mono" panose="020B0509030602030204" pitchFamily="49" charset="0"/>
              </a:rPr>
              <a:t>fun</a:t>
            </a:r>
            <a:endParaRPr lang="en-US" altLang="zh-CN" sz="1000" b="1" dirty="0" smtClean="0">
              <a:latin typeface="Ubuntu Mono" panose="020B0509030602030204" pitchFamily="49" charset="0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823057" y="4462503"/>
            <a:ext cx="548003" cy="28575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 smtClean="0">
                <a:latin typeface="Ubuntu Mono" panose="020B0509030602030204" pitchFamily="49" charset="0"/>
              </a:rPr>
              <a:t>icode</a:t>
            </a:r>
            <a:endParaRPr lang="zh-CN" altLang="en-US" sz="1000" b="1" dirty="0">
              <a:latin typeface="Ubuntu Mono" panose="020B0509030602030204" pitchFamily="49" charset="0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371060" y="4462503"/>
            <a:ext cx="548003" cy="28575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>
                <a:latin typeface="Ubuntu Mono" panose="020B0509030602030204" pitchFamily="49" charset="0"/>
              </a:rPr>
              <a:t>i</a:t>
            </a:r>
            <a:r>
              <a:rPr lang="en-US" altLang="zh-CN" sz="1000" b="1" dirty="0" err="1" smtClean="0">
                <a:latin typeface="Ubuntu Mono" panose="020B0509030602030204" pitchFamily="49" charset="0"/>
              </a:rPr>
              <a:t>fun</a:t>
            </a:r>
            <a:endParaRPr lang="en-US" altLang="zh-CN" sz="1000" b="1" dirty="0" smtClean="0">
              <a:latin typeface="Ubuntu Mono" panose="020B0509030602030204" pitchFamily="49" charset="0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1823057" y="4956135"/>
            <a:ext cx="548003" cy="28575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 smtClean="0">
                <a:latin typeface="Ubuntu Mono" panose="020B0509030602030204" pitchFamily="49" charset="0"/>
              </a:rPr>
              <a:t>icode</a:t>
            </a:r>
            <a:endParaRPr lang="zh-CN" altLang="en-US" sz="1000" b="1" dirty="0">
              <a:latin typeface="Ubuntu Mono" panose="020B0509030602030204" pitchFamily="49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371060" y="4956135"/>
            <a:ext cx="548003" cy="28575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>
                <a:latin typeface="Ubuntu Mono" panose="020B0509030602030204" pitchFamily="49" charset="0"/>
              </a:rPr>
              <a:t>i</a:t>
            </a:r>
            <a:r>
              <a:rPr lang="en-US" altLang="zh-CN" sz="1000" b="1" dirty="0" err="1" smtClean="0">
                <a:latin typeface="Ubuntu Mono" panose="020B0509030602030204" pitchFamily="49" charset="0"/>
              </a:rPr>
              <a:t>fun</a:t>
            </a:r>
            <a:endParaRPr lang="en-US" altLang="zh-CN" sz="1000" b="1" dirty="0" smtClean="0">
              <a:latin typeface="Ubuntu Mono" panose="020B0509030602030204" pitchFamily="49" charset="0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2996183" y="1996743"/>
            <a:ext cx="548003" cy="28575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Ubuntu Mono" panose="020B0509030602030204" pitchFamily="49" charset="0"/>
              </a:rPr>
              <a:t>rA</a:t>
            </a:r>
            <a:endParaRPr lang="zh-CN" altLang="en-US" sz="1200" b="1" dirty="0">
              <a:latin typeface="Ubuntu Mono" panose="020B0509030602030204" pitchFamily="49" charset="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3544186" y="1996743"/>
            <a:ext cx="548003" cy="28575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Ubuntu Mono" panose="020B0509030602030204" pitchFamily="49" charset="0"/>
              </a:rPr>
              <a:t>0xF</a:t>
            </a:r>
          </a:p>
        </p:txBody>
      </p:sp>
      <p:sp>
        <p:nvSpPr>
          <p:cNvPr id="150" name="矩形 149"/>
          <p:cNvSpPr/>
          <p:nvPr/>
        </p:nvSpPr>
        <p:spPr>
          <a:xfrm>
            <a:off x="2996183" y="2490375"/>
            <a:ext cx="548003" cy="28575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Ubuntu Mono" panose="020B0509030602030204" pitchFamily="49" charset="0"/>
              </a:rPr>
              <a:t>rA</a:t>
            </a:r>
            <a:endParaRPr lang="zh-CN" altLang="en-US" sz="1200" b="1" dirty="0">
              <a:latin typeface="Ubuntu Mono" panose="020B0509030602030204" pitchFamily="49" charset="0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3544186" y="2490375"/>
            <a:ext cx="548003" cy="28575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Ubuntu Mono" panose="020B0509030602030204" pitchFamily="49" charset="0"/>
              </a:rPr>
              <a:t>rB</a:t>
            </a:r>
            <a:endParaRPr lang="en-US" altLang="zh-CN" sz="1200" b="1" dirty="0" smtClean="0">
              <a:latin typeface="Ubuntu Mono" panose="020B0509030602030204" pitchFamily="49" charset="0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2996183" y="2984007"/>
            <a:ext cx="548003" cy="28575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Ubuntu Mono" panose="020B0509030602030204" pitchFamily="49" charset="0"/>
              </a:rPr>
              <a:t>rA</a:t>
            </a:r>
            <a:endParaRPr lang="zh-CN" altLang="en-US" sz="1200" b="1" dirty="0">
              <a:latin typeface="Ubuntu Mono" panose="020B0509030602030204" pitchFamily="49" charset="0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3544186" y="2984007"/>
            <a:ext cx="548003" cy="28575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Ubuntu Mono" panose="020B0509030602030204" pitchFamily="49" charset="0"/>
              </a:rPr>
              <a:t>0xF</a:t>
            </a:r>
          </a:p>
        </p:txBody>
      </p:sp>
      <p:sp>
        <p:nvSpPr>
          <p:cNvPr id="154" name="矩形 153"/>
          <p:cNvSpPr/>
          <p:nvPr/>
        </p:nvSpPr>
        <p:spPr>
          <a:xfrm>
            <a:off x="2996183" y="3477639"/>
            <a:ext cx="548003" cy="28575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Ubuntu Mono" panose="020B0509030602030204" pitchFamily="49" charset="0"/>
              </a:rPr>
              <a:t>rA</a:t>
            </a:r>
            <a:endParaRPr lang="zh-CN" altLang="en-US" sz="1200" b="1" dirty="0">
              <a:latin typeface="Ubuntu Mono" panose="020B0509030602030204" pitchFamily="49" charset="0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3544186" y="3477639"/>
            <a:ext cx="548003" cy="28575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Ubuntu Mono" panose="020B0509030602030204" pitchFamily="49" charset="0"/>
              </a:rPr>
              <a:t>rB</a:t>
            </a:r>
            <a:endParaRPr lang="en-US" altLang="zh-CN" sz="1200" b="1" dirty="0" smtClean="0">
              <a:latin typeface="Ubuntu Mono" panose="020B0509030602030204" pitchFamily="49" charset="0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996183" y="3971271"/>
            <a:ext cx="548003" cy="28575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Ubuntu Mono" panose="020B0509030602030204" pitchFamily="49" charset="0"/>
              </a:rPr>
              <a:t>rA</a:t>
            </a:r>
            <a:endParaRPr lang="zh-CN" altLang="en-US" sz="1200" b="1" dirty="0">
              <a:latin typeface="Ubuntu Mono" panose="020B0509030602030204" pitchFamily="49" charset="0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3544186" y="3971271"/>
            <a:ext cx="548003" cy="28575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Ubuntu Mono" panose="020B0509030602030204" pitchFamily="49" charset="0"/>
              </a:rPr>
              <a:t>rB</a:t>
            </a:r>
            <a:endParaRPr lang="en-US" altLang="zh-CN" sz="1200" b="1" dirty="0" smtClean="0">
              <a:latin typeface="Ubuntu Mono" panose="020B0509030602030204" pitchFamily="49" charset="0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169309" y="2981607"/>
            <a:ext cx="5419725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Ubuntu Mono" panose="020B0509030602030204" pitchFamily="49" charset="0"/>
              </a:rPr>
              <a:t>immediate</a:t>
            </a:r>
            <a:endParaRPr lang="zh-CN" altLang="en-US" sz="1200" b="1" dirty="0">
              <a:solidFill>
                <a:schemeClr val="tx1"/>
              </a:solidFill>
              <a:latin typeface="Ubuntu Mono" panose="020B0509030602030204" pitchFamily="49" charset="0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4169309" y="3475239"/>
            <a:ext cx="5419725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Ubuntu Mono" panose="020B0509030602030204" pitchFamily="49" charset="0"/>
              </a:rPr>
              <a:t>immediate</a:t>
            </a:r>
            <a:endParaRPr lang="zh-CN" altLang="en-US" sz="1200" b="1" dirty="0">
              <a:solidFill>
                <a:schemeClr val="tx1"/>
              </a:solidFill>
              <a:latin typeface="Ubuntu Mono" panose="020B0509030602030204" pitchFamily="49" charset="0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4169309" y="3968871"/>
            <a:ext cx="5419725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Ubuntu Mono" panose="020B0509030602030204" pitchFamily="49" charset="0"/>
              </a:rPr>
              <a:t>immediate</a:t>
            </a:r>
            <a:endParaRPr lang="zh-CN" altLang="en-US" sz="1200" b="1" dirty="0">
              <a:solidFill>
                <a:schemeClr val="tx1"/>
              </a:solidFill>
              <a:latin typeface="Ubuntu Mono" panose="020B0509030602030204" pitchFamily="49" charset="0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2996183" y="4462503"/>
            <a:ext cx="5419725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Ubuntu Mono" panose="020B0509030602030204" pitchFamily="49" charset="0"/>
              </a:rPr>
              <a:t>immediate</a:t>
            </a:r>
            <a:endParaRPr lang="zh-CN" altLang="en-US" sz="1200" b="1" dirty="0">
              <a:solidFill>
                <a:schemeClr val="tx1"/>
              </a:solidFill>
              <a:latin typeface="Ubuntu Mono" panose="020B0509030602030204" pitchFamily="49" charset="0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2996183" y="4956135"/>
            <a:ext cx="5419725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Ubuntu Mono" panose="020B0509030602030204" pitchFamily="49" charset="0"/>
              </a:rPr>
              <a:t>immediate</a:t>
            </a:r>
            <a:endParaRPr lang="zh-CN" altLang="en-US" sz="1200" b="1" dirty="0">
              <a:solidFill>
                <a:schemeClr val="tx1"/>
              </a:solidFill>
              <a:latin typeface="Ubuntu Mono" panose="020B0509030602030204" pitchFamily="49" charset="0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1033108" y="1004051"/>
            <a:ext cx="7232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字节数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2645061" y="1008099"/>
            <a:ext cx="27924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3852409" y="1008099"/>
            <a:ext cx="27924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8136665" y="1004051"/>
            <a:ext cx="27924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9215214" y="1004051"/>
            <a:ext cx="37382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cxnSp>
        <p:nvCxnSpPr>
          <p:cNvPr id="175" name="直接连接符 174"/>
          <p:cNvCxnSpPr/>
          <p:nvPr/>
        </p:nvCxnSpPr>
        <p:spPr>
          <a:xfrm>
            <a:off x="885825" y="1371600"/>
            <a:ext cx="9020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>
            <a:off x="2919063" y="1389264"/>
            <a:ext cx="0" cy="41719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4096602" y="1389264"/>
            <a:ext cx="0" cy="41719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8415908" y="1367237"/>
            <a:ext cx="0" cy="41719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9589034" y="1367237"/>
            <a:ext cx="0" cy="41719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31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53</Words>
  <Application>Microsoft Office PowerPoint</Application>
  <PresentationFormat>宽屏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Ubuntu Mono</vt:lpstr>
      <vt:lpstr>Office 主题​​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dong</dc:creator>
  <cp:lastModifiedBy>yan dong</cp:lastModifiedBy>
  <cp:revision>10</cp:revision>
  <dcterms:created xsi:type="dcterms:W3CDTF">2018-04-16T07:05:03Z</dcterms:created>
  <dcterms:modified xsi:type="dcterms:W3CDTF">2018-04-18T08:32:37Z</dcterms:modified>
</cp:coreProperties>
</file>