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D7EB-250F-4089-8AF5-7C9D7F338AE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D1C4-2C5B-44CC-A53A-79B71926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9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D7EB-250F-4089-8AF5-7C9D7F338AE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D1C4-2C5B-44CC-A53A-79B71926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8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D7EB-250F-4089-8AF5-7C9D7F338AE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D1C4-2C5B-44CC-A53A-79B71926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3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D7EB-250F-4089-8AF5-7C9D7F338AE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D1C4-2C5B-44CC-A53A-79B71926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43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D7EB-250F-4089-8AF5-7C9D7F338AE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D1C4-2C5B-44CC-A53A-79B71926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2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D7EB-250F-4089-8AF5-7C9D7F338AE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D1C4-2C5B-44CC-A53A-79B71926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98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D7EB-250F-4089-8AF5-7C9D7F338AE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D1C4-2C5B-44CC-A53A-79B71926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61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D7EB-250F-4089-8AF5-7C9D7F338AE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D1C4-2C5B-44CC-A53A-79B71926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58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D7EB-250F-4089-8AF5-7C9D7F338AE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D1C4-2C5B-44CC-A53A-79B71926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5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D7EB-250F-4089-8AF5-7C9D7F338AE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D1C4-2C5B-44CC-A53A-79B71926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39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D7EB-250F-4089-8AF5-7C9D7F338AE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D1C4-2C5B-44CC-A53A-79B71926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8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3D7EB-250F-4089-8AF5-7C9D7F338AE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5D1C4-2C5B-44CC-A53A-79B71926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80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0755" y="970845"/>
            <a:ext cx="8624712" cy="5181600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2" idx="1"/>
            <a:endCxn id="2" idx="3"/>
          </p:cNvCxnSpPr>
          <p:nvPr/>
        </p:nvCxnSpPr>
        <p:spPr>
          <a:xfrm>
            <a:off x="1670755" y="3561645"/>
            <a:ext cx="862471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" idx="0"/>
            <a:endCxn id="2" idx="2"/>
          </p:cNvCxnSpPr>
          <p:nvPr/>
        </p:nvCxnSpPr>
        <p:spPr>
          <a:xfrm>
            <a:off x="5983111" y="970845"/>
            <a:ext cx="0" cy="5181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983111" y="3161211"/>
            <a:ext cx="43123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18373" y="3561645"/>
            <a:ext cx="484" cy="2590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6718653" y="3161211"/>
            <a:ext cx="2" cy="400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456207" y="3149712"/>
            <a:ext cx="2" cy="400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8929848" y="3149712"/>
            <a:ext cx="2" cy="400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9636065" y="3161211"/>
            <a:ext cx="2" cy="400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787294" y="1804580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显示屏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13005" y="4422762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输入窗口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71376" y="4422762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输出窗口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22813" y="1407214"/>
            <a:ext cx="48894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处理器</a:t>
            </a:r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信息</a:t>
            </a:r>
            <a:endParaRPr lang="en-US" altLang="zh-CN" sz="4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（寄存器信息、</a:t>
            </a:r>
            <a:r>
              <a:rPr lang="en-US" altLang="zh-CN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  <a:r>
              <a:rPr lang="zh-CN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29152" y="3176762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读取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65470" y="3174791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运行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243970" y="3176762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暂停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942919" y="3176762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单步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649134" y="3178734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终止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99922" y="4253484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内存监视器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8198685" y="3178734"/>
            <a:ext cx="2" cy="400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379386" y="3211429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快速运行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34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yan</dc:creator>
  <cp:lastModifiedBy>yan dong</cp:lastModifiedBy>
  <cp:revision>6</cp:revision>
  <dcterms:created xsi:type="dcterms:W3CDTF">2018-04-13T15:28:54Z</dcterms:created>
  <dcterms:modified xsi:type="dcterms:W3CDTF">2018-05-14T13:21:54Z</dcterms:modified>
</cp:coreProperties>
</file>