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6" r:id="rId6"/>
    <p:sldId id="262" r:id="rId7"/>
    <p:sldId id="263" r:id="rId8"/>
    <p:sldId id="265" r:id="rId9"/>
    <p:sldId id="267" r:id="rId10"/>
    <p:sldId id="257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7C"/>
    <a:srgbClr val="67A3CE"/>
    <a:srgbClr val="5ACA8F"/>
    <a:srgbClr val="55CFAF"/>
    <a:srgbClr val="41B0B3"/>
    <a:srgbClr val="8FAAD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664"/>
            <a:ext cx="12192000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21" y="3709751"/>
            <a:ext cx="690149" cy="4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F3AD1B23-7A6B-4F08-BC40-2B7647D59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8708" y="2671690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198AEF-6964-4D75-9356-BF7ADDA5F01B}"/>
              </a:ext>
            </a:extLst>
          </p:cNvPr>
          <p:cNvSpPr/>
          <p:nvPr/>
        </p:nvSpPr>
        <p:spPr>
          <a:xfrm>
            <a:off x="3804082" y="4633795"/>
            <a:ext cx="161168" cy="16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6599049-7624-4EF0-A143-BE904A30382C}"/>
              </a:ext>
            </a:extLst>
          </p:cNvPr>
          <p:cNvSpPr/>
          <p:nvPr/>
        </p:nvSpPr>
        <p:spPr>
          <a:xfrm>
            <a:off x="3809669" y="4813999"/>
            <a:ext cx="149994" cy="2273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FEED7F-704C-481A-A4E9-588115775D49}"/>
              </a:ext>
            </a:extLst>
          </p:cNvPr>
          <p:cNvSpPr/>
          <p:nvPr/>
        </p:nvSpPr>
        <p:spPr>
          <a:xfrm>
            <a:off x="8399350" y="3350158"/>
            <a:ext cx="285184" cy="195406"/>
          </a:xfrm>
          <a:prstGeom prst="ellipse">
            <a:avLst/>
          </a:prstGeom>
          <a:solidFill>
            <a:srgbClr val="8FAADC"/>
          </a:solidFill>
          <a:scene3d>
            <a:camera prst="perspectiveRelaxed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AB23539-9DBA-4656-8A96-64A0D8E53C06}"/>
              </a:ext>
            </a:extLst>
          </p:cNvPr>
          <p:cNvSpPr/>
          <p:nvPr/>
        </p:nvSpPr>
        <p:spPr>
          <a:xfrm>
            <a:off x="7238244" y="4065759"/>
            <a:ext cx="479833" cy="4489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EAED-ED42-4F96-8126-EF1D7A932053}"/>
              </a:ext>
            </a:extLst>
          </p:cNvPr>
          <p:cNvSpPr/>
          <p:nvPr/>
        </p:nvSpPr>
        <p:spPr>
          <a:xfrm>
            <a:off x="923453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2B092-3A1B-4306-8EB3-23F73286D442}"/>
              </a:ext>
            </a:extLst>
          </p:cNvPr>
          <p:cNvSpPr/>
          <p:nvPr/>
        </p:nvSpPr>
        <p:spPr>
          <a:xfrm>
            <a:off x="2424819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503C8-E287-4602-9330-1A337C622ABF}"/>
              </a:ext>
            </a:extLst>
          </p:cNvPr>
          <p:cNvSpPr/>
          <p:nvPr/>
        </p:nvSpPr>
        <p:spPr>
          <a:xfrm>
            <a:off x="923452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8DAAF-6EB9-4F07-B32E-FA04C360494A}"/>
              </a:ext>
            </a:extLst>
          </p:cNvPr>
          <p:cNvSpPr/>
          <p:nvPr/>
        </p:nvSpPr>
        <p:spPr>
          <a:xfrm>
            <a:off x="2424819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0451A6-6846-47DD-85A8-6026663AB6AC}"/>
              </a:ext>
            </a:extLst>
          </p:cNvPr>
          <p:cNvSpPr/>
          <p:nvPr/>
        </p:nvSpPr>
        <p:spPr>
          <a:xfrm>
            <a:off x="5982831" y="1564741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D6C994-6B2C-402F-936F-2F2A294D62E0}"/>
              </a:ext>
            </a:extLst>
          </p:cNvPr>
          <p:cNvSpPr/>
          <p:nvPr/>
        </p:nvSpPr>
        <p:spPr>
          <a:xfrm>
            <a:off x="5982830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71A6A51-F92E-4DCE-938D-D869FCDB1740}"/>
              </a:ext>
            </a:extLst>
          </p:cNvPr>
          <p:cNvSpPr/>
          <p:nvPr/>
        </p:nvSpPr>
        <p:spPr>
          <a:xfrm>
            <a:off x="8501203" y="3005751"/>
            <a:ext cx="81481" cy="44211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F9248-74FA-47E3-A4C0-A413853F60D9}"/>
              </a:ext>
            </a:extLst>
          </p:cNvPr>
          <p:cNvSpPr/>
          <p:nvPr/>
        </p:nvSpPr>
        <p:spPr>
          <a:xfrm>
            <a:off x="8256758" y="2827700"/>
            <a:ext cx="570367" cy="57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TopU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7537AF-E8DD-42C9-9C3E-4CF224ED6A11}"/>
              </a:ext>
            </a:extLst>
          </p:cNvPr>
          <p:cNvSpPr/>
          <p:nvPr/>
        </p:nvSpPr>
        <p:spPr>
          <a:xfrm>
            <a:off x="4885852" y="3844702"/>
            <a:ext cx="669957" cy="669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F49FF25-B0A4-4FDC-ADE4-97A9E2CDFAE1}"/>
              </a:ext>
            </a:extLst>
          </p:cNvPr>
          <p:cNvSpPr/>
          <p:nvPr/>
        </p:nvSpPr>
        <p:spPr>
          <a:xfrm>
            <a:off x="3349782" y="461727"/>
            <a:ext cx="2190939" cy="6790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7E6D1-A2C7-4784-B681-803DD67D52C1}"/>
              </a:ext>
            </a:extLst>
          </p:cNvPr>
          <p:cNvSpPr/>
          <p:nvPr/>
        </p:nvSpPr>
        <p:spPr>
          <a:xfrm>
            <a:off x="7238244" y="461727"/>
            <a:ext cx="810287" cy="9596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00E192-E6D3-4F1A-9BDC-F956845C6C00}"/>
              </a:ext>
            </a:extLst>
          </p:cNvPr>
          <p:cNvSpPr/>
          <p:nvPr/>
        </p:nvSpPr>
        <p:spPr>
          <a:xfrm>
            <a:off x="1143000" y="1295400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4CC2BB-F994-4544-B0F8-A4DEE5849564}"/>
              </a:ext>
            </a:extLst>
          </p:cNvPr>
          <p:cNvSpPr/>
          <p:nvPr/>
        </p:nvSpPr>
        <p:spPr>
          <a:xfrm>
            <a:off x="4076700" y="4286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Ready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6DA670-EA69-495D-BB71-52C7A5959F87}"/>
              </a:ext>
            </a:extLst>
          </p:cNvPr>
          <p:cNvSpPr/>
          <p:nvPr/>
        </p:nvSpPr>
        <p:spPr>
          <a:xfrm>
            <a:off x="4076700" y="19907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Ready</a:t>
            </a:r>
          </a:p>
        </p:txBody>
      </p:sp>
      <p:pic>
        <p:nvPicPr>
          <p:cNvPr id="3" name="Graphic 2" descr="Shopping basket">
            <a:extLst>
              <a:ext uri="{FF2B5EF4-FFF2-40B4-BE49-F238E27FC236}">
                <a16:creationId xmlns:a16="http://schemas.microsoft.com/office/drawing/2014/main" id="{CE749108-181A-4E65-B2F5-BC021361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3291289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9F08BA0-1E30-4CEF-88A5-C99678662E1D}"/>
              </a:ext>
            </a:extLst>
          </p:cNvPr>
          <p:cNvSpPr/>
          <p:nvPr/>
        </p:nvSpPr>
        <p:spPr>
          <a:xfrm>
            <a:off x="3838669" y="3630440"/>
            <a:ext cx="2734147" cy="273414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E1463-8088-44BF-BE18-6FA619DC3441}"/>
              </a:ext>
            </a:extLst>
          </p:cNvPr>
          <p:cNvSpPr/>
          <p:nvPr/>
        </p:nvSpPr>
        <p:spPr>
          <a:xfrm>
            <a:off x="4105746" y="3897517"/>
            <a:ext cx="2199992" cy="2199992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EC74F-D1C5-4CEE-9864-6F8315D34F21}"/>
              </a:ext>
            </a:extLst>
          </p:cNvPr>
          <p:cNvSpPr/>
          <p:nvPr/>
        </p:nvSpPr>
        <p:spPr>
          <a:xfrm>
            <a:off x="4318502" y="4119327"/>
            <a:ext cx="1774480" cy="17563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C9C969-55E9-4EE4-9532-31C928B5A95F}"/>
              </a:ext>
            </a:extLst>
          </p:cNvPr>
          <p:cNvSpPr/>
          <p:nvPr/>
        </p:nvSpPr>
        <p:spPr>
          <a:xfrm>
            <a:off x="4535785" y="4327556"/>
            <a:ext cx="1339914" cy="1339914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20113-690B-405B-99EA-E65AD811E840}"/>
              </a:ext>
            </a:extLst>
          </p:cNvPr>
          <p:cNvSpPr/>
          <p:nvPr/>
        </p:nvSpPr>
        <p:spPr>
          <a:xfrm>
            <a:off x="4852656" y="4644427"/>
            <a:ext cx="706172" cy="706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42088CF-324E-4EB2-80FE-FD648BBC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310664"/>
            <a:ext cx="12192759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3634" y="2621367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1891521" y="4788789"/>
            <a:ext cx="2651904" cy="1385275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Curled Free Kick:          1 or     + [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SPACE</a:t>
            </a:r>
            <a:r>
              <a:rPr lang="en-US" altLang="zh-CN" dirty="0"/>
              <a:t>] 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6971251" y="4144161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171538" y="969063"/>
            <a:ext cx="1795244" cy="1258349"/>
          </a:xfrm>
          <a:prstGeom prst="wedgeEllipseCallout">
            <a:avLst>
              <a:gd name="adj1" fmla="val -29546"/>
              <a:gd name="adj2" fmla="val 65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 </a:t>
            </a:r>
            <a:r>
              <a:rPr lang="en-US" dirty="0"/>
              <a:t>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3" y="4284157"/>
            <a:ext cx="690149" cy="47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BC73F-278D-4A02-A819-51C22BF5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2367957" y="5519527"/>
            <a:ext cx="218234" cy="240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81CCB-E48C-418A-BA35-2BA9EF70B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2853803" y="5529052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332E75-4344-4953-AAB1-DA316602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" y="0"/>
            <a:ext cx="12039600" cy="6781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1635" y="2348918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301075" y="1090569"/>
            <a:ext cx="2489812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Player will try to bounce balls into baskets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7826F-AB7D-47BF-9014-F4D0DA3E2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8255760" y="3914671"/>
            <a:ext cx="218234" cy="240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8E39F-13FE-47DA-9992-697863805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8565334" y="3913179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8D7A4-BD89-4706-9A8C-AED9CFAD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72" y="1250101"/>
            <a:ext cx="5972175" cy="4676775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829380" y="1637630"/>
            <a:ext cx="2628437" cy="2231085"/>
          </a:xfrm>
          <a:prstGeom prst="wedgeEllipseCallout">
            <a:avLst>
              <a:gd name="adj1" fmla="val 88500"/>
              <a:gd name="adj2" fmla="val 96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careful of surroundings.</a:t>
            </a:r>
          </a:p>
          <a:p>
            <a:pPr algn="ctr"/>
            <a:r>
              <a:rPr lang="en-US" dirty="0"/>
              <a:t>Make sure you have enough room for VR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0D6EA-304E-44D4-9474-F4AB3B39C57E}"/>
              </a:ext>
            </a:extLst>
          </p:cNvPr>
          <p:cNvSpPr txBox="1"/>
          <p:nvPr/>
        </p:nvSpPr>
        <p:spPr>
          <a:xfrm>
            <a:off x="3070959" y="229917"/>
            <a:ext cx="239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Safety Warning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D2938-01B7-4CC1-8FDC-256C6863FD0B}"/>
              </a:ext>
            </a:extLst>
          </p:cNvPr>
          <p:cNvSpPr/>
          <p:nvPr/>
        </p:nvSpPr>
        <p:spPr>
          <a:xfrm>
            <a:off x="1572705" y="318366"/>
            <a:ext cx="86497" cy="2857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99D73504-D66D-47CA-80B9-F191D57B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2058" y="177045"/>
            <a:ext cx="547792" cy="5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2F481-C4E9-41F8-96A0-C5971FC0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92" y="938886"/>
            <a:ext cx="10374362" cy="58161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Main Menu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829380" y="1637630"/>
            <a:ext cx="2628437" cy="2231085"/>
          </a:xfrm>
          <a:prstGeom prst="wedgeEllipseCallout">
            <a:avLst>
              <a:gd name="adj1" fmla="val 88500"/>
              <a:gd name="adj2" fmla="val 96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for a multi-player game with VR player. Game will begin when both sides are ready 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AD4FF9C-71E7-4DCE-BC40-03954EEC7577}"/>
              </a:ext>
            </a:extLst>
          </p:cNvPr>
          <p:cNvSpPr/>
          <p:nvPr/>
        </p:nvSpPr>
        <p:spPr>
          <a:xfrm>
            <a:off x="8120656" y="4106217"/>
            <a:ext cx="1358981" cy="928929"/>
          </a:xfrm>
          <a:prstGeom prst="wedgeEllipseCallout">
            <a:avLst>
              <a:gd name="adj1" fmla="val 10563"/>
              <a:gd name="adj2" fmla="val 81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Camera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7309795" y="1233376"/>
            <a:ext cx="1355739" cy="808509"/>
          </a:xfrm>
          <a:prstGeom prst="wedgeEllipseCallout">
            <a:avLst>
              <a:gd name="adj1" fmla="val -60830"/>
              <a:gd name="adj2" fmla="val 546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Level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3A42C925-336C-4554-9135-764ECD9DE710}"/>
              </a:ext>
            </a:extLst>
          </p:cNvPr>
          <p:cNvSpPr/>
          <p:nvPr/>
        </p:nvSpPr>
        <p:spPr>
          <a:xfrm>
            <a:off x="9816277" y="3932006"/>
            <a:ext cx="1492132" cy="928929"/>
          </a:xfrm>
          <a:prstGeom prst="wedgeEllipseCallout">
            <a:avLst>
              <a:gd name="adj1" fmla="val 10563"/>
              <a:gd name="adj2" fmla="val 81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Re-center camera and full screen</a:t>
            </a:r>
          </a:p>
        </p:txBody>
      </p:sp>
    </p:spTree>
    <p:extLst>
      <p:ext uri="{BB962C8B-B14F-4D97-AF65-F5344CB8AC3E}">
        <p14:creationId xmlns:p14="http://schemas.microsoft.com/office/powerpoint/2010/main" val="33685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9" y="900749"/>
            <a:ext cx="10392972" cy="584135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77063" y="2168935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883771" y="4193657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252503" y="3712379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921506" y="1122653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68" y="3865197"/>
            <a:ext cx="690149" cy="4718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48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1: Bombs!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4EF15C-8288-4105-84D2-91197E3A7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9" y="917806"/>
            <a:ext cx="10392972" cy="58409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33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2: Soccer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8C9C594-453C-40D4-A377-92C71E8DFC4B}"/>
              </a:ext>
            </a:extLst>
          </p:cNvPr>
          <p:cNvSpPr/>
          <p:nvPr/>
        </p:nvSpPr>
        <p:spPr>
          <a:xfrm>
            <a:off x="889986" y="2289011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</a:t>
            </a:r>
            <a:r>
              <a:rPr lang="en-US" dirty="0"/>
              <a:t>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E8BFB9F6-FDB8-4C94-8F14-27E65C6E7F8D}"/>
              </a:ext>
            </a:extLst>
          </p:cNvPr>
          <p:cNvSpPr/>
          <p:nvPr/>
        </p:nvSpPr>
        <p:spPr>
          <a:xfrm>
            <a:off x="2082907" y="4533373"/>
            <a:ext cx="2651904" cy="1385275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Curled Free Kick:          1 or     + [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SPACE</a:t>
            </a:r>
            <a:r>
              <a:rPr lang="en-US" altLang="zh-CN" dirty="0"/>
              <a:t>] 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BB1551C6-B1BC-4AF7-95EF-93F6F1414093}"/>
              </a:ext>
            </a:extLst>
          </p:cNvPr>
          <p:cNvSpPr/>
          <p:nvPr/>
        </p:nvSpPr>
        <p:spPr>
          <a:xfrm>
            <a:off x="6779963" y="4084601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76CC0A-4A3C-4E56-9BCF-0AD440E43FC9}"/>
              </a:ext>
            </a:extLst>
          </p:cNvPr>
          <p:cNvSpPr/>
          <p:nvPr/>
        </p:nvSpPr>
        <p:spPr>
          <a:xfrm>
            <a:off x="5983407" y="1209020"/>
            <a:ext cx="1795244" cy="1258349"/>
          </a:xfrm>
          <a:prstGeom prst="wedgeEllipseCallout">
            <a:avLst>
              <a:gd name="adj1" fmla="val -29546"/>
              <a:gd name="adj2" fmla="val 65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 </a:t>
            </a:r>
            <a:r>
              <a:rPr lang="en-US" dirty="0"/>
              <a:t>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2D2-366A-4593-8D94-E2AD775B4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5" y="4224597"/>
            <a:ext cx="690149" cy="4718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713D2E-46B8-463C-A3BB-E5C4EC4E60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2570633" y="5260989"/>
            <a:ext cx="218234" cy="2405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AE23FF-2FE6-4641-BBB8-801742C25C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3056479" y="5270514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0A05F-CA7F-4A4C-8852-8E05F126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92" y="928439"/>
            <a:ext cx="10378500" cy="58461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328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3: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2D2-366A-4593-8D94-E2AD775B4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5" y="4224597"/>
            <a:ext cx="690149" cy="471879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048274" y="2339597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AD4FF9C-71E7-4DCE-BC40-03954EEC757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6301075" y="1090569"/>
            <a:ext cx="2489812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Player will try to bounce balls into baskets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474A6D2-507A-4E14-B2ED-4275EE56BB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8255760" y="3914671"/>
            <a:ext cx="218234" cy="2405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BA90AC-AC99-4105-AD26-4DA34761F5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8565334" y="3913179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4E6FA-38E0-4F6F-B686-002D863B1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6"/>
          <a:stretch/>
        </p:blipFill>
        <p:spPr>
          <a:xfrm>
            <a:off x="858592" y="987735"/>
            <a:ext cx="10352159" cy="57947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Main Menu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 Player</a:t>
            </a: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481282" y="4060436"/>
            <a:ext cx="1765014" cy="1600997"/>
          </a:xfrm>
          <a:prstGeom prst="wedgeEllipseCallout">
            <a:avLst>
              <a:gd name="adj1" fmla="val 79454"/>
              <a:gd name="adj2" fmla="val 3498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virtual hands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8079052" y="1465943"/>
            <a:ext cx="1819691" cy="855294"/>
          </a:xfrm>
          <a:prstGeom prst="wedgeEllipseCallout">
            <a:avLst>
              <a:gd name="adj1" fmla="val -60830"/>
              <a:gd name="adj2" fmla="val 546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6865F-5C6E-43FF-8546-F5C598EDEC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4" y="269457"/>
            <a:ext cx="570618" cy="3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31129</TotalTime>
  <Words>270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67</cp:revision>
  <dcterms:created xsi:type="dcterms:W3CDTF">2017-07-22T00:30:40Z</dcterms:created>
  <dcterms:modified xsi:type="dcterms:W3CDTF">2017-09-11T22:49:57Z</dcterms:modified>
</cp:coreProperties>
</file>