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FEED7F-704C-481A-A4E9-588115775D49}"/>
              </a:ext>
            </a:extLst>
          </p:cNvPr>
          <p:cNvSpPr/>
          <p:nvPr/>
        </p:nvSpPr>
        <p:spPr>
          <a:xfrm>
            <a:off x="8399350" y="3350158"/>
            <a:ext cx="285184" cy="195406"/>
          </a:xfrm>
          <a:prstGeom prst="ellipse">
            <a:avLst/>
          </a:prstGeom>
          <a:solidFill>
            <a:srgbClr val="8FAADC"/>
          </a:solidFill>
          <a:scene3d>
            <a:camera prst="perspectiveRelaxed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AB23539-9DBA-4656-8A96-64A0D8E53C06}"/>
              </a:ext>
            </a:extLst>
          </p:cNvPr>
          <p:cNvSpPr/>
          <p:nvPr/>
        </p:nvSpPr>
        <p:spPr>
          <a:xfrm>
            <a:off x="7238244" y="4065759"/>
            <a:ext cx="479833" cy="4489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EAED-ED42-4F96-8126-EF1D7A932053}"/>
              </a:ext>
            </a:extLst>
          </p:cNvPr>
          <p:cNvSpPr/>
          <p:nvPr/>
        </p:nvSpPr>
        <p:spPr>
          <a:xfrm>
            <a:off x="923453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2B092-3A1B-4306-8EB3-23F73286D442}"/>
              </a:ext>
            </a:extLst>
          </p:cNvPr>
          <p:cNvSpPr/>
          <p:nvPr/>
        </p:nvSpPr>
        <p:spPr>
          <a:xfrm>
            <a:off x="2424819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503C8-E287-4602-9330-1A337C622ABF}"/>
              </a:ext>
            </a:extLst>
          </p:cNvPr>
          <p:cNvSpPr/>
          <p:nvPr/>
        </p:nvSpPr>
        <p:spPr>
          <a:xfrm>
            <a:off x="923452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8DAAF-6EB9-4F07-B32E-FA04C360494A}"/>
              </a:ext>
            </a:extLst>
          </p:cNvPr>
          <p:cNvSpPr/>
          <p:nvPr/>
        </p:nvSpPr>
        <p:spPr>
          <a:xfrm>
            <a:off x="2424819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0451A6-6846-47DD-85A8-6026663AB6AC}"/>
              </a:ext>
            </a:extLst>
          </p:cNvPr>
          <p:cNvSpPr/>
          <p:nvPr/>
        </p:nvSpPr>
        <p:spPr>
          <a:xfrm>
            <a:off x="5982831" y="1564741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D6C994-6B2C-402F-936F-2F2A294D62E0}"/>
              </a:ext>
            </a:extLst>
          </p:cNvPr>
          <p:cNvSpPr/>
          <p:nvPr/>
        </p:nvSpPr>
        <p:spPr>
          <a:xfrm>
            <a:off x="5982830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71A6A51-F92E-4DCE-938D-D869FCDB1740}"/>
              </a:ext>
            </a:extLst>
          </p:cNvPr>
          <p:cNvSpPr/>
          <p:nvPr/>
        </p:nvSpPr>
        <p:spPr>
          <a:xfrm>
            <a:off x="8501203" y="3005751"/>
            <a:ext cx="81481" cy="44211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F9248-74FA-47E3-A4C0-A413853F60D9}"/>
              </a:ext>
            </a:extLst>
          </p:cNvPr>
          <p:cNvSpPr/>
          <p:nvPr/>
        </p:nvSpPr>
        <p:spPr>
          <a:xfrm>
            <a:off x="8256758" y="2827700"/>
            <a:ext cx="570367" cy="57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TopU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32</cp:revision>
  <dcterms:created xsi:type="dcterms:W3CDTF">2017-07-22T00:30:40Z</dcterms:created>
  <dcterms:modified xsi:type="dcterms:W3CDTF">2017-08-04T22:56:06Z</dcterms:modified>
</cp:coreProperties>
</file>