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E449-9B6D-4243-AB73-F9E03FA8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A8504-CE12-4CC5-A1F6-38A43C32E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31B27-F7DC-4928-B23B-76B1D874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C2612-69ED-4E57-B9A7-9CFC472E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65FD-99D2-45E7-B093-AF472C8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2744-9A37-40CB-AEB3-2AE2CCE3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C1D88-8C2B-4222-B855-70C3A4B8D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9A67A-40E6-4754-958F-EA98A50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EA63F-4D61-43EA-A2D2-54F89920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7CE6-129B-4547-A760-6448C933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1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2651-CA6D-4204-A56C-638666350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4FD80-C994-4A5A-A5BF-5092C1EB1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96AEB-0D21-40D7-ACF5-B89A5C3A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771B-7E42-49E7-9F8C-BDD6C8EF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B1FF2-7459-43D4-A0BD-B8EEF7E1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44D1-37BE-4AF4-B529-E25ED6E5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CF37-8426-444B-8601-C0C1F3F3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2232-196D-4B58-A64F-31AC4E9D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28D9-09C4-4F04-9F10-5A31C19E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730F-4DF7-45EF-B7B6-047EFEA4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9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6C71-0E9B-4025-B094-9CE25E88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7777-5FF1-45A1-9100-E2505C79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EEE0-010A-4FEB-B164-E1DDB2D0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5B83-65C7-469B-8D1E-1D785853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EFD3-8716-4936-9BDA-E8DCB02E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3CC2-02FA-406E-AF06-15B7B5F2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CAFB-3CC9-4AED-B66B-F97D52653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48562-421C-45B0-8E63-49F882B8A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F5A86-9C0E-420B-B8A9-B9ED1C8C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3CA8C-7BF9-4FEA-B8B0-9666DB1F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DF2C-47EC-433E-B267-B5319E5E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6B06-F6CE-4D96-BE78-DEDCE0E2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23BC-AF0F-4289-B5D6-5FBCD36F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8E4B0-4DD8-4E3D-917D-06091B24B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5FD61-2501-4450-A481-F0107E5B3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E1863-39CD-4A6F-B8D3-135BDA204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81001-48AB-49A1-91EF-701081A2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53348-FAD9-470B-BE2F-BD864DB9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09967-DF5E-4381-9684-F0E58776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8C7F-A2B4-478F-B973-AD8FA831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B6A0D-292B-4581-86C6-780A287F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8BEB-612D-4FD5-B275-08EC9556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E9F12-71E4-4A88-BB09-A7BF75E0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08C2A-A333-4F24-9831-5574E07B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09808-C9A2-4874-9AED-1666D8F5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06C30-BA3E-4C40-B204-4FC7A1D2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913F-C54D-4AB8-9206-FAEBB846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B0B3-8C55-4637-A5EF-FA82DD0B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141A-AE6F-41CA-BB4D-6F15B3633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2AD57-95BC-45C1-B8DD-A4B1FE03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70771-683E-46BB-8770-93A4B749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A9AA0-5C67-4D8E-BDA9-1463DB3E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5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386-77F2-4B19-B131-C112F3B0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EC6C-D2B9-4481-90BD-4CD503BCA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0E91C-A15C-4A39-8987-118230565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D0ADE-417D-4317-AD25-86BD73F6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E8A24-F114-4DCC-99BC-6865BFE5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9493-6366-4B37-AF54-388B89E9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8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B7365-189B-4195-9820-83882FBF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5D9A4-9F7A-47E9-8CCB-B7344EB6D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E06D8-3231-44CB-8352-25256CAC8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FA0B-CFBE-429B-8CB7-21045D9DF69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12D8-9B71-4E44-9CB5-866974C7E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5506-09A0-4D7B-BBF3-E4E442EAF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1738F8-D0B7-412C-A4EF-3BFB51BE00E2}"/>
              </a:ext>
            </a:extLst>
          </p:cNvPr>
          <p:cNvSpPr/>
          <p:nvPr/>
        </p:nvSpPr>
        <p:spPr>
          <a:xfrm>
            <a:off x="184558" y="125963"/>
            <a:ext cx="12344400" cy="722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8F2263-9FE6-4343-83D2-DA6563EA7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664"/>
            <a:ext cx="12192000" cy="68524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7B468E9-75B6-4E39-A180-AA72DC3F0768}"/>
              </a:ext>
            </a:extLst>
          </p:cNvPr>
          <p:cNvSpPr/>
          <p:nvPr/>
        </p:nvSpPr>
        <p:spPr>
          <a:xfrm>
            <a:off x="1216402" y="2231472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FIRE</a:t>
            </a:r>
            <a:r>
              <a:rPr lang="en-US" dirty="0"/>
              <a:t>!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BB3C955-D511-4D07-A259-CEED86A5FF37}"/>
              </a:ext>
            </a:extLst>
          </p:cNvPr>
          <p:cNvSpPr/>
          <p:nvPr/>
        </p:nvSpPr>
        <p:spPr>
          <a:xfrm>
            <a:off x="2718033" y="4144161"/>
            <a:ext cx="1719743" cy="1384184"/>
          </a:xfrm>
          <a:prstGeom prst="wedgeEllipseCallout">
            <a:avLst>
              <a:gd name="adj1" fmla="val -55058"/>
              <a:gd name="adj2" fmla="val 39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Press 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CN" dirty="0"/>
              <a:t>] to activate skills</a:t>
            </a:r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F6A43E-B01B-4833-9B67-B86A4921E027}"/>
              </a:ext>
            </a:extLst>
          </p:cNvPr>
          <p:cNvSpPr/>
          <p:nvPr/>
        </p:nvSpPr>
        <p:spPr>
          <a:xfrm>
            <a:off x="7348756" y="3556933"/>
            <a:ext cx="2184543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              to rotate your cannon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A3E671-AFA4-4C24-8742-78264E3007B1}"/>
              </a:ext>
            </a:extLst>
          </p:cNvPr>
          <p:cNvSpPr/>
          <p:nvPr/>
        </p:nvSpPr>
        <p:spPr>
          <a:xfrm>
            <a:off x="6568580" y="1090569"/>
            <a:ext cx="1795244" cy="125834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to BEAT these cubes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75BCDD-1993-48F3-AC2C-B86C32F1A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21" y="3709751"/>
            <a:ext cx="690149" cy="4718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2088CF-324E-4EB2-80FE-FD648BBC3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7"/>
            <a:ext cx="12192000" cy="685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6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557079-7C99-492F-BE2B-DFD467F584AF}"/>
              </a:ext>
            </a:extLst>
          </p:cNvPr>
          <p:cNvSpPr/>
          <p:nvPr/>
        </p:nvSpPr>
        <p:spPr>
          <a:xfrm>
            <a:off x="-1023733" y="2511529"/>
            <a:ext cx="12531012" cy="7660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870844-C2D8-4E96-8FCF-35B9B934CF7E}"/>
              </a:ext>
            </a:extLst>
          </p:cNvPr>
          <p:cNvSpPr/>
          <p:nvPr/>
        </p:nvSpPr>
        <p:spPr>
          <a:xfrm>
            <a:off x="5693247" y="51133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Refresh">
            <a:extLst>
              <a:ext uri="{FF2B5EF4-FFF2-40B4-BE49-F238E27FC236}">
                <a16:creationId xmlns:a16="http://schemas.microsoft.com/office/drawing/2014/main" id="{4F2ACA63-E744-4E96-AE01-FAD789105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7347" y="5167400"/>
            <a:ext cx="512584" cy="51258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601FDD-92D7-4698-A905-33C2DB742E62}"/>
              </a:ext>
            </a:extLst>
          </p:cNvPr>
          <p:cNvSpPr/>
          <p:nvPr/>
        </p:nvSpPr>
        <p:spPr>
          <a:xfrm>
            <a:off x="3416961" y="1956449"/>
            <a:ext cx="1243584" cy="62078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005857D-74C7-4EFE-B9F9-61801B9EBBAA}"/>
              </a:ext>
            </a:extLst>
          </p:cNvPr>
          <p:cNvSpPr/>
          <p:nvPr/>
        </p:nvSpPr>
        <p:spPr>
          <a:xfrm rot="5400000">
            <a:off x="3954086" y="1954897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455A744-7957-474A-A3FC-CDBA7E37DD3D}"/>
              </a:ext>
            </a:extLst>
          </p:cNvPr>
          <p:cNvSpPr/>
          <p:nvPr/>
        </p:nvSpPr>
        <p:spPr>
          <a:xfrm rot="5400000">
            <a:off x="5963278" y="3702831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D3AF3470-6151-493F-9264-FB895866C069}"/>
              </a:ext>
            </a:extLst>
          </p:cNvPr>
          <p:cNvSpPr/>
          <p:nvPr/>
        </p:nvSpPr>
        <p:spPr>
          <a:xfrm>
            <a:off x="961053" y="2855167"/>
            <a:ext cx="167951" cy="12876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39ED95-92C9-4F6E-817D-F9663D18EE49}"/>
              </a:ext>
            </a:extLst>
          </p:cNvPr>
          <p:cNvSpPr/>
          <p:nvPr/>
        </p:nvSpPr>
        <p:spPr>
          <a:xfrm>
            <a:off x="2581583" y="4360982"/>
            <a:ext cx="620785" cy="6207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Refresh">
            <a:extLst>
              <a:ext uri="{FF2B5EF4-FFF2-40B4-BE49-F238E27FC236}">
                <a16:creationId xmlns:a16="http://schemas.microsoft.com/office/drawing/2014/main" id="{1EEF3358-0F04-486A-9D02-5A02F24BF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5683" y="4415082"/>
            <a:ext cx="512584" cy="512584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382A48-BDA2-44DC-B8D0-0E7E3D496528}"/>
              </a:ext>
            </a:extLst>
          </p:cNvPr>
          <p:cNvSpPr/>
          <p:nvPr/>
        </p:nvSpPr>
        <p:spPr>
          <a:xfrm>
            <a:off x="6561507" y="5120341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503C12-C6F4-4EE3-AAF2-D95969022CFC}"/>
              </a:ext>
            </a:extLst>
          </p:cNvPr>
          <p:cNvSpPr/>
          <p:nvPr/>
        </p:nvSpPr>
        <p:spPr>
          <a:xfrm rot="2700000">
            <a:off x="4643923" y="5342944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2814E52-6930-4A43-9F3A-BD98CA394B5A}"/>
              </a:ext>
            </a:extLst>
          </p:cNvPr>
          <p:cNvSpPr/>
          <p:nvPr/>
        </p:nvSpPr>
        <p:spPr>
          <a:xfrm rot="8100000">
            <a:off x="702691" y="2595558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38AEF6F-6C5B-45D4-A535-0F0FDB181213}"/>
              </a:ext>
            </a:extLst>
          </p:cNvPr>
          <p:cNvSpPr/>
          <p:nvPr/>
        </p:nvSpPr>
        <p:spPr>
          <a:xfrm rot="2700000">
            <a:off x="6613917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A66AEFF-19C1-48FD-941E-4C59A86BD01A}"/>
              </a:ext>
            </a:extLst>
          </p:cNvPr>
          <p:cNvSpPr/>
          <p:nvPr/>
        </p:nvSpPr>
        <p:spPr>
          <a:xfrm rot="-2700000">
            <a:off x="6965269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0DCFF92-C485-4EA5-BBE1-B7E020DABA59}"/>
              </a:ext>
            </a:extLst>
          </p:cNvPr>
          <p:cNvSpPr/>
          <p:nvPr/>
        </p:nvSpPr>
        <p:spPr>
          <a:xfrm rot="8100000">
            <a:off x="6613917" y="515070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1B84E82-6C2F-4F7B-B0D2-10CCAF48AE08}"/>
              </a:ext>
            </a:extLst>
          </p:cNvPr>
          <p:cNvSpPr/>
          <p:nvPr/>
        </p:nvSpPr>
        <p:spPr>
          <a:xfrm rot="-8100000">
            <a:off x="6965268" y="5150705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611A14-0149-4074-8EC4-107233475CE2}"/>
              </a:ext>
            </a:extLst>
          </p:cNvPr>
          <p:cNvSpPr/>
          <p:nvPr/>
        </p:nvSpPr>
        <p:spPr>
          <a:xfrm>
            <a:off x="7325888" y="51133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FF3ECF6D-445B-4C3C-9191-B05983BB9AF5}"/>
              </a:ext>
            </a:extLst>
          </p:cNvPr>
          <p:cNvSpPr/>
          <p:nvPr/>
        </p:nvSpPr>
        <p:spPr>
          <a:xfrm rot="-8100000">
            <a:off x="7378298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6C0A699-5D03-4639-91B1-2F415CAE98BF}"/>
              </a:ext>
            </a:extLst>
          </p:cNvPr>
          <p:cNvSpPr/>
          <p:nvPr/>
        </p:nvSpPr>
        <p:spPr>
          <a:xfrm rot="8100000">
            <a:off x="7729650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E4D5B340-F6B9-4311-9069-C190C90ED31F}"/>
              </a:ext>
            </a:extLst>
          </p:cNvPr>
          <p:cNvSpPr/>
          <p:nvPr/>
        </p:nvSpPr>
        <p:spPr>
          <a:xfrm rot="-2700000">
            <a:off x="7378298" y="5143663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3E19E82E-6591-46E7-92F4-53AE4303DF0C}"/>
              </a:ext>
            </a:extLst>
          </p:cNvPr>
          <p:cNvSpPr/>
          <p:nvPr/>
        </p:nvSpPr>
        <p:spPr>
          <a:xfrm rot="2700000">
            <a:off x="7729649" y="514366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A220D01-5D7A-47BC-B3B3-2287031594A5}"/>
              </a:ext>
            </a:extLst>
          </p:cNvPr>
          <p:cNvSpPr/>
          <p:nvPr/>
        </p:nvSpPr>
        <p:spPr>
          <a:xfrm>
            <a:off x="4178412" y="8389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381E4E25-3794-4155-B0E8-85DCAF8D3341}"/>
              </a:ext>
            </a:extLst>
          </p:cNvPr>
          <p:cNvSpPr/>
          <p:nvPr/>
        </p:nvSpPr>
        <p:spPr>
          <a:xfrm flipH="1">
            <a:off x="4353137" y="919076"/>
            <a:ext cx="275250" cy="4604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7E4A8DE-F2C5-4EDA-977F-0DC46F47CCED}"/>
              </a:ext>
            </a:extLst>
          </p:cNvPr>
          <p:cNvSpPr/>
          <p:nvPr/>
        </p:nvSpPr>
        <p:spPr>
          <a:xfrm>
            <a:off x="6996610" y="1459685"/>
            <a:ext cx="1197421" cy="555081"/>
          </a:xfrm>
          <a:prstGeom prst="rightArrow">
            <a:avLst>
              <a:gd name="adj1" fmla="val 50000"/>
              <a:gd name="adj2" fmla="val 561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8574EDAA-F2B5-4FEB-9AFB-88AF26D3B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4012" y="2915495"/>
            <a:ext cx="914400" cy="914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B12FFA8-4550-402A-914B-C1DB3C622B19}"/>
              </a:ext>
            </a:extLst>
          </p:cNvPr>
          <p:cNvGrpSpPr/>
          <p:nvPr/>
        </p:nvGrpSpPr>
        <p:grpSpPr>
          <a:xfrm>
            <a:off x="1977575" y="3053720"/>
            <a:ext cx="914400" cy="914400"/>
            <a:chOff x="2269954" y="822825"/>
            <a:chExt cx="914400" cy="914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3121FF-35AE-4977-B407-D9104BCE5547}"/>
                </a:ext>
              </a:extLst>
            </p:cNvPr>
            <p:cNvSpPr/>
            <p:nvPr/>
          </p:nvSpPr>
          <p:spPr>
            <a:xfrm>
              <a:off x="2392574" y="937332"/>
              <a:ext cx="669160" cy="6691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occer">
              <a:extLst>
                <a:ext uri="{FF2B5EF4-FFF2-40B4-BE49-F238E27FC236}">
                  <a16:creationId xmlns:a16="http://schemas.microsoft.com/office/drawing/2014/main" id="{F3C4FC7B-719D-4E21-A5C3-BB4A2FCA8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69954" y="822825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EB6E7C27-6CCD-4263-8949-C90E1B3D08D4}"/>
              </a:ext>
            </a:extLst>
          </p:cNvPr>
          <p:cNvSpPr/>
          <p:nvPr/>
        </p:nvSpPr>
        <p:spPr>
          <a:xfrm>
            <a:off x="7811955" y="3265345"/>
            <a:ext cx="360897" cy="36089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1BB7EF-FD28-4FDF-A6A3-36045EB03257}"/>
              </a:ext>
            </a:extLst>
          </p:cNvPr>
          <p:cNvSpPr/>
          <p:nvPr/>
        </p:nvSpPr>
        <p:spPr>
          <a:xfrm>
            <a:off x="7928143" y="3375433"/>
            <a:ext cx="421315" cy="421315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48A1C2-EF97-4EC8-A889-DD9BE94D4FC1}"/>
              </a:ext>
            </a:extLst>
          </p:cNvPr>
          <p:cNvSpPr/>
          <p:nvPr/>
        </p:nvSpPr>
        <p:spPr>
          <a:xfrm>
            <a:off x="7686551" y="3445677"/>
            <a:ext cx="421315" cy="421315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A4457B6-755D-485D-8545-A14E88C38F85}"/>
              </a:ext>
            </a:extLst>
          </p:cNvPr>
          <p:cNvSpPr/>
          <p:nvPr/>
        </p:nvSpPr>
        <p:spPr>
          <a:xfrm>
            <a:off x="7890316" y="3481449"/>
            <a:ext cx="421315" cy="421315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: 8 Points 25">
            <a:extLst>
              <a:ext uri="{FF2B5EF4-FFF2-40B4-BE49-F238E27FC236}">
                <a16:creationId xmlns:a16="http://schemas.microsoft.com/office/drawing/2014/main" id="{0F954759-7449-461D-B06F-3E228CC4C743}"/>
              </a:ext>
            </a:extLst>
          </p:cNvPr>
          <p:cNvSpPr/>
          <p:nvPr/>
        </p:nvSpPr>
        <p:spPr>
          <a:xfrm>
            <a:off x="751438" y="4927667"/>
            <a:ext cx="2600813" cy="1289150"/>
          </a:xfrm>
          <a:prstGeom prst="irregularSeal1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16 Points 31">
            <a:extLst>
              <a:ext uri="{FF2B5EF4-FFF2-40B4-BE49-F238E27FC236}">
                <a16:creationId xmlns:a16="http://schemas.microsoft.com/office/drawing/2014/main" id="{68D70BA5-CF80-4629-9F43-3CD98681B3F3}"/>
              </a:ext>
            </a:extLst>
          </p:cNvPr>
          <p:cNvSpPr/>
          <p:nvPr/>
        </p:nvSpPr>
        <p:spPr>
          <a:xfrm>
            <a:off x="7847423" y="3805733"/>
            <a:ext cx="2404730" cy="1333054"/>
          </a:xfrm>
          <a:prstGeom prst="star16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User">
            <a:extLst>
              <a:ext uri="{FF2B5EF4-FFF2-40B4-BE49-F238E27FC236}">
                <a16:creationId xmlns:a16="http://schemas.microsoft.com/office/drawing/2014/main" id="{F3AD1B23-7A6B-4F08-BC40-2B7647D596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8708" y="2671690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0198AEF-6964-4D75-9356-BF7ADDA5F01B}"/>
              </a:ext>
            </a:extLst>
          </p:cNvPr>
          <p:cNvSpPr/>
          <p:nvPr/>
        </p:nvSpPr>
        <p:spPr>
          <a:xfrm>
            <a:off x="3804082" y="4633795"/>
            <a:ext cx="161168" cy="16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F6599049-7624-4EF0-A143-BE904A30382C}"/>
              </a:ext>
            </a:extLst>
          </p:cNvPr>
          <p:cNvSpPr/>
          <p:nvPr/>
        </p:nvSpPr>
        <p:spPr>
          <a:xfrm>
            <a:off x="3809669" y="4813999"/>
            <a:ext cx="149994" cy="2273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3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2FFEED7F-704C-481A-A4E9-588115775D49}"/>
              </a:ext>
            </a:extLst>
          </p:cNvPr>
          <p:cNvSpPr/>
          <p:nvPr/>
        </p:nvSpPr>
        <p:spPr>
          <a:xfrm>
            <a:off x="8399350" y="3350158"/>
            <a:ext cx="285184" cy="195406"/>
          </a:xfrm>
          <a:prstGeom prst="ellipse">
            <a:avLst/>
          </a:prstGeom>
          <a:solidFill>
            <a:srgbClr val="8FAADC"/>
          </a:solidFill>
          <a:scene3d>
            <a:camera prst="perspectiveRelaxed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DAB23539-9DBA-4656-8A96-64A0D8E53C06}"/>
              </a:ext>
            </a:extLst>
          </p:cNvPr>
          <p:cNvSpPr/>
          <p:nvPr/>
        </p:nvSpPr>
        <p:spPr>
          <a:xfrm>
            <a:off x="7238244" y="4065759"/>
            <a:ext cx="479833" cy="4489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9FEAED-ED42-4F96-8126-EF1D7A932053}"/>
              </a:ext>
            </a:extLst>
          </p:cNvPr>
          <p:cNvSpPr/>
          <p:nvPr/>
        </p:nvSpPr>
        <p:spPr>
          <a:xfrm>
            <a:off x="923453" y="1421395"/>
            <a:ext cx="669957" cy="66995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2B092-3A1B-4306-8EB3-23F73286D442}"/>
              </a:ext>
            </a:extLst>
          </p:cNvPr>
          <p:cNvSpPr/>
          <p:nvPr/>
        </p:nvSpPr>
        <p:spPr>
          <a:xfrm>
            <a:off x="2424819" y="1421395"/>
            <a:ext cx="669957" cy="66995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1503C8-E287-4602-9330-1A337C622ABF}"/>
              </a:ext>
            </a:extLst>
          </p:cNvPr>
          <p:cNvSpPr/>
          <p:nvPr/>
        </p:nvSpPr>
        <p:spPr>
          <a:xfrm>
            <a:off x="923452" y="3112884"/>
            <a:ext cx="669957" cy="669957"/>
          </a:xfrm>
          <a:prstGeom prst="ellipse">
            <a:avLst/>
          </a:prstGeom>
          <a:solidFill>
            <a:srgbClr val="FF7C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D8DAAF-6EB9-4F07-B32E-FA04C360494A}"/>
              </a:ext>
            </a:extLst>
          </p:cNvPr>
          <p:cNvSpPr/>
          <p:nvPr/>
        </p:nvSpPr>
        <p:spPr>
          <a:xfrm>
            <a:off x="2424819" y="3112884"/>
            <a:ext cx="669957" cy="669957"/>
          </a:xfrm>
          <a:prstGeom prst="ellipse">
            <a:avLst/>
          </a:prstGeom>
          <a:solidFill>
            <a:srgbClr val="FF7C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0451A6-6846-47DD-85A8-6026663AB6AC}"/>
              </a:ext>
            </a:extLst>
          </p:cNvPr>
          <p:cNvSpPr/>
          <p:nvPr/>
        </p:nvSpPr>
        <p:spPr>
          <a:xfrm>
            <a:off x="5982831" y="1564741"/>
            <a:ext cx="669957" cy="66995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  <a:p>
            <a:pPr algn="ctr"/>
            <a:endParaRPr lang="en-US" sz="4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D6C994-6B2C-402F-936F-2F2A294D62E0}"/>
              </a:ext>
            </a:extLst>
          </p:cNvPr>
          <p:cNvSpPr/>
          <p:nvPr/>
        </p:nvSpPr>
        <p:spPr>
          <a:xfrm>
            <a:off x="5982830" y="3112884"/>
            <a:ext cx="669957" cy="669957"/>
          </a:xfrm>
          <a:prstGeom prst="ellipse">
            <a:avLst/>
          </a:prstGeom>
          <a:solidFill>
            <a:srgbClr val="FF7C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F71A6A51-F92E-4DCE-938D-D869FCDB1740}"/>
              </a:ext>
            </a:extLst>
          </p:cNvPr>
          <p:cNvSpPr/>
          <p:nvPr/>
        </p:nvSpPr>
        <p:spPr>
          <a:xfrm>
            <a:off x="8501203" y="3005751"/>
            <a:ext cx="81481" cy="44211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1F9248-74FA-47E3-A4C0-A413853F60D9}"/>
              </a:ext>
            </a:extLst>
          </p:cNvPr>
          <p:cNvSpPr/>
          <p:nvPr/>
        </p:nvSpPr>
        <p:spPr>
          <a:xfrm>
            <a:off x="8256758" y="2827700"/>
            <a:ext cx="570367" cy="5703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TopUp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7537AF-E8DD-42C9-9C3E-4CF224ED6A11}"/>
              </a:ext>
            </a:extLst>
          </p:cNvPr>
          <p:cNvSpPr/>
          <p:nvPr/>
        </p:nvSpPr>
        <p:spPr>
          <a:xfrm>
            <a:off x="4885852" y="3844702"/>
            <a:ext cx="669957" cy="6699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6F49FF25-B0A4-4FDC-ADE4-97A9E2CDFAE1}"/>
              </a:ext>
            </a:extLst>
          </p:cNvPr>
          <p:cNvSpPr/>
          <p:nvPr/>
        </p:nvSpPr>
        <p:spPr>
          <a:xfrm>
            <a:off x="3349782" y="461727"/>
            <a:ext cx="2190939" cy="67901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67E6D1-A2C7-4784-B681-803DD67D52C1}"/>
              </a:ext>
            </a:extLst>
          </p:cNvPr>
          <p:cNvSpPr/>
          <p:nvPr/>
        </p:nvSpPr>
        <p:spPr>
          <a:xfrm>
            <a:off x="7238244" y="461727"/>
            <a:ext cx="810287" cy="95966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6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</TotalTime>
  <Words>38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Lizhou Cao</dc:creator>
  <cp:lastModifiedBy>Lizhou Cao</cp:lastModifiedBy>
  <cp:revision>38</cp:revision>
  <dcterms:created xsi:type="dcterms:W3CDTF">2017-07-22T00:30:40Z</dcterms:created>
  <dcterms:modified xsi:type="dcterms:W3CDTF">2017-08-08T22:45:44Z</dcterms:modified>
</cp:coreProperties>
</file>