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7035234" y="-59188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23</cp:revision>
  <dcterms:created xsi:type="dcterms:W3CDTF">2017-07-22T00:30:40Z</dcterms:created>
  <dcterms:modified xsi:type="dcterms:W3CDTF">2017-08-02T20:24:42Z</dcterms:modified>
</cp:coreProperties>
</file>