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449-9B6D-4243-AB73-F9E03FA8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8504-CE12-4CC5-A1F6-38A43C32E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1B27-F7DC-4928-B23B-76B1D874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2612-69ED-4E57-B9A7-9CFC472E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65FD-99D2-45E7-B093-AF472C8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744-9A37-40CB-AEB3-2AE2CCE3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C1D88-8C2B-4222-B855-70C3A4B8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A67A-40E6-4754-958F-EA98A50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A63F-4D61-43EA-A2D2-54F89920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7CE6-129B-4547-A760-6448C933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2651-CA6D-4204-A56C-638666350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4FD80-C994-4A5A-A5BF-5092C1EB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6AEB-0D21-40D7-ACF5-B89A5C3A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771B-7E42-49E7-9F8C-BDD6C8E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1FF2-7459-43D4-A0BD-B8EEF7E1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44D1-37BE-4AF4-B529-E25ED6E5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F37-8426-444B-8601-C0C1F3F3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2232-196D-4B58-A64F-31AC4E9D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28D9-09C4-4F04-9F10-5A31C19E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730F-4DF7-45EF-B7B6-047EFEA4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6C71-0E9B-4025-B094-9CE25E88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7777-5FF1-45A1-9100-E2505C79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EEE0-010A-4FEB-B164-E1DDB2D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5B83-65C7-469B-8D1E-1D785853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FD3-8716-4936-9BDA-E8DCB02E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3CC2-02FA-406E-AF06-15B7B5F2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AFB-3CC9-4AED-B66B-F97D52653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48562-421C-45B0-8E63-49F882B8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5A86-9C0E-420B-B8A9-B9ED1C8C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CA8C-7BF9-4FEA-B8B0-9666DB1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DF2C-47EC-433E-B267-B5319E5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6B06-F6CE-4D96-BE78-DEDCE0E2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23BC-AF0F-4289-B5D6-5FBCD36F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8E4B0-4DD8-4E3D-917D-06091B24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5FD61-2501-4450-A481-F0107E5B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E1863-39CD-4A6F-B8D3-135BDA20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81001-48AB-49A1-91EF-701081A2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3348-FAD9-470B-BE2F-BD864DB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09967-DF5E-4381-9684-F0E5877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8C7F-A2B4-478F-B973-AD8FA831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6A0D-292B-4581-86C6-780A287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8BEB-612D-4FD5-B275-08EC9556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E9F12-71E4-4A88-BB09-A7BF75E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08C2A-A333-4F24-9831-5574E07B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9808-C9A2-4874-9AED-1666D8F5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06C30-BA3E-4C40-B204-4FC7A1D2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913F-C54D-4AB8-9206-FAEBB846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B0B3-8C55-4637-A5EF-FA82DD0B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141A-AE6F-41CA-BB4D-6F15B363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AD57-95BC-45C1-B8DD-A4B1FE0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0771-683E-46BB-8770-93A4B749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9AA0-5C67-4D8E-BDA9-1463DB3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386-77F2-4B19-B131-C112F3B0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C6C-D2B9-4481-90BD-4CD503BCA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E91C-A15C-4A39-8987-118230565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0ADE-417D-4317-AD25-86BD73F6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E8A24-F114-4DCC-99BC-6865BFE5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9493-6366-4B37-AF54-388B89E9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B7365-189B-4195-9820-83882FBF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D9A4-9F7A-47E9-8CCB-B7344EB6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06D8-3231-44CB-8352-25256CAC8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FA0B-CFBE-429B-8CB7-21045D9DF69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12D8-9B71-4E44-9CB5-866974C7E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5506-09A0-4D7B-BBF3-E4E442EAF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738F8-D0B7-412C-A4EF-3BFB51BE00E2}"/>
              </a:ext>
            </a:extLst>
          </p:cNvPr>
          <p:cNvSpPr/>
          <p:nvPr/>
        </p:nvSpPr>
        <p:spPr>
          <a:xfrm>
            <a:off x="184558" y="125963"/>
            <a:ext cx="12344400" cy="72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CF995-BB69-4B6D-B8DF-53CEFAC2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8" y="307910"/>
            <a:ext cx="11501160" cy="68580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1216402" y="2231472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2718033" y="4144161"/>
            <a:ext cx="1719743" cy="1384184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Press 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dirty="0"/>
              <a:t>] to activate skills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348756" y="3556933"/>
            <a:ext cx="2608976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 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Left Arrow</a:t>
            </a:r>
            <a:r>
              <a:rPr lang="en-US" dirty="0"/>
              <a:t>] and 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Right Arrow</a:t>
            </a:r>
            <a:r>
              <a:rPr lang="en-US" dirty="0"/>
              <a:t>]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568580" y="1090569"/>
            <a:ext cx="1560352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HIT these cubes</a:t>
            </a:r>
          </a:p>
        </p:txBody>
      </p:sp>
    </p:spTree>
    <p:extLst>
      <p:ext uri="{BB962C8B-B14F-4D97-AF65-F5344CB8AC3E}">
        <p14:creationId xmlns:p14="http://schemas.microsoft.com/office/powerpoint/2010/main" val="410586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Lizhou Cao</dc:creator>
  <cp:lastModifiedBy>Lizhou Cao</cp:lastModifiedBy>
  <cp:revision>4</cp:revision>
  <dcterms:created xsi:type="dcterms:W3CDTF">2017-07-22T00:30:40Z</dcterms:created>
  <dcterms:modified xsi:type="dcterms:W3CDTF">2017-07-22T02:15:29Z</dcterms:modified>
</cp:coreProperties>
</file>