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130679" y="-2073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1300294" y="1149293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394" y="1203393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14</cp:revision>
  <dcterms:created xsi:type="dcterms:W3CDTF">2017-07-22T00:30:40Z</dcterms:created>
  <dcterms:modified xsi:type="dcterms:W3CDTF">2017-07-23T04:09:00Z</dcterms:modified>
</cp:coreProperties>
</file>