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FA4B5-6551-96D7-5850-15E09A7567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28CB2A-A1B8-9246-DE6D-923C1A5E36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C9334-2531-FDBD-DCB7-DCB05DF08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CDD1E-551E-484E-8839-C3E15F8E58D2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9725B-F445-4702-0DFA-3D4117B51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16BD5-B66B-3031-F917-AE44111A2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02A0-B860-4A88-A550-966CFFE85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273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42471-8FC2-CCFD-AF7E-1D8A59E4C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693FD9-8788-AFD1-AAEA-E40579489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6F201-B6B2-23AA-B3CF-F2F7F83EF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CDD1E-551E-484E-8839-C3E15F8E58D2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DC369-6718-1CBB-FAAE-754B5E3F3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9F212-0850-9817-B977-18F820C5C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02A0-B860-4A88-A550-966CFFE85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81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8279BE-43A6-8434-B9A3-FE88220DB0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E8079C-11A5-72FF-1F46-163838FEA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1E99D-8820-9150-8634-0DFAE0497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CDD1E-551E-484E-8839-C3E15F8E58D2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FDD6E-0032-4DAD-B405-DFD381B52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E803E-ECB5-A5C8-D22F-031A2C2D2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02A0-B860-4A88-A550-966CFFE85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73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A2149-139A-FB33-B532-9E051ECDB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19879-93F0-2AE1-9774-9D6936AE6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B6428-7B72-9056-DF73-2304E6E16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CDD1E-551E-484E-8839-C3E15F8E58D2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058D1-CDC9-2B46-ABF8-D40971088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E214A-DAFD-4D4B-5D9D-29A300557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02A0-B860-4A88-A550-966CFFE85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39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E2C5A-7A64-A7E4-C690-0CB8A38F0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A24D5C-D837-98F6-F90A-5CE48AD04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31E0E-7803-5F45-5E15-DDA74D576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CDD1E-551E-484E-8839-C3E15F8E58D2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82EFD-D128-4F8B-BA98-A12C89604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FEE7D-7CC2-D20E-6B5B-DEF09AAD9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02A0-B860-4A88-A550-966CFFE85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59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37DE7-7B37-FE07-7B98-0F6FAA82A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168FE-2F98-B0DF-3E3F-8E6E7DFC01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B3471E-ADEC-08C1-2FAE-536534E8C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36F7D9-F021-1567-5552-07F7D325E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CDD1E-551E-484E-8839-C3E15F8E58D2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EC585-D87C-DB5D-F070-5C2BC6F85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32F366-CEB6-3499-D75C-E61FB77C5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02A0-B860-4A88-A550-966CFFE85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320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68D91-67E8-6B28-D395-514D0CEB5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FC7EE-5805-1E4F-7317-C60581192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72D208-9BF4-D0E2-4DB0-ED140DFC0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21263B-82B5-3796-B7A3-7B1D3B39EB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D740DA-A5A1-F268-D209-C8A1139AE4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ED408B-39D1-0A52-BA16-9EDA7458E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CDD1E-551E-484E-8839-C3E15F8E58D2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21137A-F9EE-17BF-E5CB-A7DAD0347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CD9802-7347-99A5-A690-E0BAEF494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02A0-B860-4A88-A550-966CFFE85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325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05DCB-742F-AF99-2563-A7FEFC8A0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88AC4B-6A43-0DC8-860F-33C279D6D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CDD1E-551E-484E-8839-C3E15F8E58D2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41247D-089B-830F-1F8B-6EA228746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F9B8F9-BA31-77BA-BBD9-307E9BF47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02A0-B860-4A88-A550-966CFFE85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7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FCAB0-0A78-BDEF-08AA-F16C3F15F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CDD1E-551E-484E-8839-C3E15F8E58D2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2BE5C3-208C-08D3-DD5C-1C4863EEA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77A207-447C-375E-6EB3-712FCF154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02A0-B860-4A88-A550-966CFFE85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19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A7687-6E4B-638F-8F46-88694AFC4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D5072-089A-2B3E-1BA5-4AB0C2CFF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EC14F3-9F9E-643D-D9B4-B165EA9F16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D21358-77F1-5E8C-90BD-FD33A0913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CDD1E-551E-484E-8839-C3E15F8E58D2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E116DC-E3AE-ACBE-2245-3DE94886F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47C78-0CDB-5845-C224-2BE34698C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02A0-B860-4A88-A550-966CFFE85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50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6FAD3-4679-5E51-8C30-12A1F3DB6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C773C2-1E62-349E-9B9E-C833F8E8B3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DC62C9-E461-CBAD-24A0-BF85B6CF4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1D8660-15CE-7F98-8061-C12FE950B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CDD1E-551E-484E-8839-C3E15F8E58D2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B10D2F-9702-D5FA-631F-6A93B8281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5ADD68-783C-40A6-D086-F1F0D6D87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02A0-B860-4A88-A550-966CFFE85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89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7F1E01-E3C3-2A66-9297-C87A9A3BB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6C84EA-BE58-1FA4-B76A-946F3019D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ED6ED-F3ED-ADF7-0AA8-D2D476EEA0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CDD1E-551E-484E-8839-C3E15F8E58D2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1D0FB-E7A2-87A5-4E7F-28E7505CFA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AA594-6A5D-CD75-4BF2-198486B92E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D02A0-B860-4A88-A550-966CFFE85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61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0EC6DB2-2F78-89F5-FF31-FE3B6067FA45}"/>
              </a:ext>
            </a:extLst>
          </p:cNvPr>
          <p:cNvSpPr/>
          <p:nvPr/>
        </p:nvSpPr>
        <p:spPr>
          <a:xfrm>
            <a:off x="597159" y="214604"/>
            <a:ext cx="11038114" cy="6354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0EE704-7C9C-A4DB-79F9-5066A91495A6}"/>
              </a:ext>
            </a:extLst>
          </p:cNvPr>
          <p:cNvSpPr/>
          <p:nvPr/>
        </p:nvSpPr>
        <p:spPr>
          <a:xfrm>
            <a:off x="606490" y="223935"/>
            <a:ext cx="11028783" cy="1772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2BB4114-E8F3-1FE3-AB85-FC77A4BFC282}"/>
              </a:ext>
            </a:extLst>
          </p:cNvPr>
          <p:cNvSpPr/>
          <p:nvPr/>
        </p:nvSpPr>
        <p:spPr>
          <a:xfrm>
            <a:off x="2192693" y="415212"/>
            <a:ext cx="1390262" cy="1390262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96F2AB-AA00-75BD-2805-F44271E48BDF}"/>
              </a:ext>
            </a:extLst>
          </p:cNvPr>
          <p:cNvSpPr/>
          <p:nvPr/>
        </p:nvSpPr>
        <p:spPr>
          <a:xfrm>
            <a:off x="4049486" y="697463"/>
            <a:ext cx="3928188" cy="825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8FF76F-A4F3-6481-04ED-987989A387B8}"/>
              </a:ext>
            </a:extLst>
          </p:cNvPr>
          <p:cNvSpPr/>
          <p:nvPr/>
        </p:nvSpPr>
        <p:spPr>
          <a:xfrm>
            <a:off x="2360644" y="2360645"/>
            <a:ext cx="1138335" cy="51318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029EAC-DA17-D0AE-EC05-93114340628A}"/>
              </a:ext>
            </a:extLst>
          </p:cNvPr>
          <p:cNvSpPr/>
          <p:nvPr/>
        </p:nvSpPr>
        <p:spPr>
          <a:xfrm>
            <a:off x="2360643" y="3174741"/>
            <a:ext cx="1138335" cy="5131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Hobbies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460C15-1B7C-A047-6ADC-1235BC33E3D1}"/>
              </a:ext>
            </a:extLst>
          </p:cNvPr>
          <p:cNvSpPr/>
          <p:nvPr/>
        </p:nvSpPr>
        <p:spPr>
          <a:xfrm>
            <a:off x="2360644" y="3988838"/>
            <a:ext cx="1138335" cy="5131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CC65CF-766E-7857-23B1-9175180B4652}"/>
              </a:ext>
            </a:extLst>
          </p:cNvPr>
          <p:cNvSpPr/>
          <p:nvPr/>
        </p:nvSpPr>
        <p:spPr>
          <a:xfrm>
            <a:off x="606490" y="9310722"/>
            <a:ext cx="11038114" cy="1839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8DD9F0-3906-0952-35AD-AF10BFB71237}"/>
              </a:ext>
            </a:extLst>
          </p:cNvPr>
          <p:cNvSpPr/>
          <p:nvPr/>
        </p:nvSpPr>
        <p:spPr>
          <a:xfrm>
            <a:off x="606490" y="6055567"/>
            <a:ext cx="11028783" cy="5131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48D6DC5-1073-3C97-4C20-BCC2CFA3E0C5}"/>
              </a:ext>
            </a:extLst>
          </p:cNvPr>
          <p:cNvGrpSpPr/>
          <p:nvPr/>
        </p:nvGrpSpPr>
        <p:grpSpPr>
          <a:xfrm>
            <a:off x="4049486" y="2360645"/>
            <a:ext cx="5850297" cy="1768767"/>
            <a:chOff x="4262537" y="2360644"/>
            <a:chExt cx="5850297" cy="176876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10C146-E1AE-D230-7787-AB3F3E16B2A9}"/>
                </a:ext>
              </a:extLst>
            </p:cNvPr>
            <p:cNvSpPr/>
            <p:nvPr/>
          </p:nvSpPr>
          <p:spPr>
            <a:xfrm>
              <a:off x="4262537" y="2360645"/>
              <a:ext cx="1626637" cy="121126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Image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F9EFB31-2A9C-BC7F-EF9C-5802C36125C2}"/>
                </a:ext>
              </a:extLst>
            </p:cNvPr>
            <p:cNvSpPr/>
            <p:nvPr/>
          </p:nvSpPr>
          <p:spPr>
            <a:xfrm>
              <a:off x="6351037" y="2360645"/>
              <a:ext cx="1626637" cy="121126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Image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D172BB6-C9F9-CC44-D673-1B2BC56E064C}"/>
                </a:ext>
              </a:extLst>
            </p:cNvPr>
            <p:cNvSpPr/>
            <p:nvPr/>
          </p:nvSpPr>
          <p:spPr>
            <a:xfrm>
              <a:off x="8486197" y="2360644"/>
              <a:ext cx="1626637" cy="121126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Image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3A7BB83-C634-459B-F5A7-E8E92B3470EE}"/>
                </a:ext>
              </a:extLst>
            </p:cNvPr>
            <p:cNvSpPr txBox="1"/>
            <p:nvPr/>
          </p:nvSpPr>
          <p:spPr>
            <a:xfrm>
              <a:off x="4262537" y="3735910"/>
              <a:ext cx="1561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Text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DA3ACCC-A3D6-451C-9EE5-DEF8AD4880BB}"/>
                </a:ext>
              </a:extLst>
            </p:cNvPr>
            <p:cNvSpPr txBox="1"/>
            <p:nvPr/>
          </p:nvSpPr>
          <p:spPr>
            <a:xfrm>
              <a:off x="6351037" y="3760079"/>
              <a:ext cx="1561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Text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DA883AC-DA87-855E-2626-A044FC6E62D6}"/>
                </a:ext>
              </a:extLst>
            </p:cNvPr>
            <p:cNvSpPr txBox="1"/>
            <p:nvPr/>
          </p:nvSpPr>
          <p:spPr>
            <a:xfrm>
              <a:off x="8518854" y="3706585"/>
              <a:ext cx="1561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1401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BDF48F-247C-AFAD-ED38-E0AC7E2F84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BB3A8CA-BA86-B719-DDC0-BADFFF723B94}"/>
              </a:ext>
            </a:extLst>
          </p:cNvPr>
          <p:cNvSpPr/>
          <p:nvPr/>
        </p:nvSpPr>
        <p:spPr>
          <a:xfrm>
            <a:off x="597159" y="214604"/>
            <a:ext cx="11038114" cy="6354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7F78E7-C816-B765-DE40-D512C92684E4}"/>
              </a:ext>
            </a:extLst>
          </p:cNvPr>
          <p:cNvSpPr/>
          <p:nvPr/>
        </p:nvSpPr>
        <p:spPr>
          <a:xfrm>
            <a:off x="606490" y="223935"/>
            <a:ext cx="11028783" cy="1772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D5AC4B3-CC11-2818-82A6-5A6616FC3726}"/>
              </a:ext>
            </a:extLst>
          </p:cNvPr>
          <p:cNvSpPr/>
          <p:nvPr/>
        </p:nvSpPr>
        <p:spPr>
          <a:xfrm>
            <a:off x="2192693" y="415212"/>
            <a:ext cx="1390262" cy="1390262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482387-8A5F-0EC0-39DB-20D094685AAD}"/>
              </a:ext>
            </a:extLst>
          </p:cNvPr>
          <p:cNvSpPr/>
          <p:nvPr/>
        </p:nvSpPr>
        <p:spPr>
          <a:xfrm>
            <a:off x="4049486" y="697463"/>
            <a:ext cx="3928188" cy="825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737E99-69DB-5E34-5817-CE34C119F17B}"/>
              </a:ext>
            </a:extLst>
          </p:cNvPr>
          <p:cNvSpPr/>
          <p:nvPr/>
        </p:nvSpPr>
        <p:spPr>
          <a:xfrm>
            <a:off x="2360644" y="2360645"/>
            <a:ext cx="1138335" cy="5131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23E392-F4C0-7D53-7C48-3C466C3BE88D}"/>
              </a:ext>
            </a:extLst>
          </p:cNvPr>
          <p:cNvSpPr/>
          <p:nvPr/>
        </p:nvSpPr>
        <p:spPr>
          <a:xfrm>
            <a:off x="2360643" y="3174741"/>
            <a:ext cx="1138335" cy="51318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Hobbies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DE62A4-D489-ED07-33C9-8CFFCEF643F9}"/>
              </a:ext>
            </a:extLst>
          </p:cNvPr>
          <p:cNvSpPr/>
          <p:nvPr/>
        </p:nvSpPr>
        <p:spPr>
          <a:xfrm>
            <a:off x="2360644" y="3988838"/>
            <a:ext cx="1138335" cy="5131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526ABE-D6C3-920C-CF24-67E7E8B17C1D}"/>
              </a:ext>
            </a:extLst>
          </p:cNvPr>
          <p:cNvSpPr/>
          <p:nvPr/>
        </p:nvSpPr>
        <p:spPr>
          <a:xfrm>
            <a:off x="606490" y="9310722"/>
            <a:ext cx="11038114" cy="1839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343CC3-CC42-2BFF-5DF3-7B2582BB3D6F}"/>
              </a:ext>
            </a:extLst>
          </p:cNvPr>
          <p:cNvSpPr/>
          <p:nvPr/>
        </p:nvSpPr>
        <p:spPr>
          <a:xfrm>
            <a:off x="606490" y="6055567"/>
            <a:ext cx="11028783" cy="5131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301E6E-0112-6CAD-0756-0ADABE9C6B69}"/>
              </a:ext>
            </a:extLst>
          </p:cNvPr>
          <p:cNvSpPr/>
          <p:nvPr/>
        </p:nvSpPr>
        <p:spPr>
          <a:xfrm>
            <a:off x="4469363" y="2476663"/>
            <a:ext cx="1626637" cy="12112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DB9EDB-1FAC-D791-6F02-9D3F0B7CB9FE}"/>
              </a:ext>
            </a:extLst>
          </p:cNvPr>
          <p:cNvSpPr/>
          <p:nvPr/>
        </p:nvSpPr>
        <p:spPr>
          <a:xfrm>
            <a:off x="6557863" y="2476663"/>
            <a:ext cx="1626637" cy="12112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C1BD78-B1F3-A795-B3C4-1D5CF34E9B23}"/>
              </a:ext>
            </a:extLst>
          </p:cNvPr>
          <p:cNvSpPr/>
          <p:nvPr/>
        </p:nvSpPr>
        <p:spPr>
          <a:xfrm>
            <a:off x="8693023" y="2476662"/>
            <a:ext cx="1626637" cy="12112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90F3F4-92E6-DA0C-D4D2-8F5F19E289AA}"/>
              </a:ext>
            </a:extLst>
          </p:cNvPr>
          <p:cNvSpPr txBox="1"/>
          <p:nvPr/>
        </p:nvSpPr>
        <p:spPr>
          <a:xfrm>
            <a:off x="4469363" y="3851928"/>
            <a:ext cx="1561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3594DA-D1B7-273F-E20B-B7FA96D8C4D7}"/>
              </a:ext>
            </a:extLst>
          </p:cNvPr>
          <p:cNvSpPr txBox="1"/>
          <p:nvPr/>
        </p:nvSpPr>
        <p:spPr>
          <a:xfrm>
            <a:off x="6557863" y="3876097"/>
            <a:ext cx="1561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0EE1A9-05F2-832A-F5F2-BB336177698E}"/>
              </a:ext>
            </a:extLst>
          </p:cNvPr>
          <p:cNvSpPr txBox="1"/>
          <p:nvPr/>
        </p:nvSpPr>
        <p:spPr>
          <a:xfrm>
            <a:off x="8725680" y="3822603"/>
            <a:ext cx="1561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4191587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B6F2C0-DC7B-878E-7209-E6E4202C77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65795CB-0B82-71F0-625D-2C29E89F0177}"/>
              </a:ext>
            </a:extLst>
          </p:cNvPr>
          <p:cNvSpPr/>
          <p:nvPr/>
        </p:nvSpPr>
        <p:spPr>
          <a:xfrm>
            <a:off x="4049486" y="2376972"/>
            <a:ext cx="6102220" cy="320506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E19EA6A-C8A2-A4D1-8FD6-6640DC2BEBDE}"/>
              </a:ext>
            </a:extLst>
          </p:cNvPr>
          <p:cNvSpPr/>
          <p:nvPr/>
        </p:nvSpPr>
        <p:spPr>
          <a:xfrm>
            <a:off x="597159" y="214604"/>
            <a:ext cx="11038114" cy="6354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088318-E60B-53C2-DDCE-EE3EE8A26D9C}"/>
              </a:ext>
            </a:extLst>
          </p:cNvPr>
          <p:cNvSpPr/>
          <p:nvPr/>
        </p:nvSpPr>
        <p:spPr>
          <a:xfrm>
            <a:off x="606490" y="223935"/>
            <a:ext cx="11028783" cy="1772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2609E0F-DD9D-9686-DE5F-A645E44B51B9}"/>
              </a:ext>
            </a:extLst>
          </p:cNvPr>
          <p:cNvSpPr/>
          <p:nvPr/>
        </p:nvSpPr>
        <p:spPr>
          <a:xfrm>
            <a:off x="2192693" y="415212"/>
            <a:ext cx="1390262" cy="1390262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74A36F-717E-5A89-9D6F-0C6CACD2BDA1}"/>
              </a:ext>
            </a:extLst>
          </p:cNvPr>
          <p:cNvSpPr/>
          <p:nvPr/>
        </p:nvSpPr>
        <p:spPr>
          <a:xfrm>
            <a:off x="4049486" y="697463"/>
            <a:ext cx="3928188" cy="825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D0862C-3757-851E-A27F-86D042A21075}"/>
              </a:ext>
            </a:extLst>
          </p:cNvPr>
          <p:cNvSpPr/>
          <p:nvPr/>
        </p:nvSpPr>
        <p:spPr>
          <a:xfrm>
            <a:off x="2360644" y="2360645"/>
            <a:ext cx="1138335" cy="5131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F33C8A-0C41-50AE-08A3-CB138F6C2FEB}"/>
              </a:ext>
            </a:extLst>
          </p:cNvPr>
          <p:cNvSpPr/>
          <p:nvPr/>
        </p:nvSpPr>
        <p:spPr>
          <a:xfrm>
            <a:off x="2360643" y="3174741"/>
            <a:ext cx="1138335" cy="5131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Hobbies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2B7F95-889F-CFE5-5FF9-E6912FC7CA93}"/>
              </a:ext>
            </a:extLst>
          </p:cNvPr>
          <p:cNvSpPr/>
          <p:nvPr/>
        </p:nvSpPr>
        <p:spPr>
          <a:xfrm>
            <a:off x="2360644" y="3988838"/>
            <a:ext cx="1138335" cy="51318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8A8728-41CE-AB48-DC82-84D867CCB409}"/>
              </a:ext>
            </a:extLst>
          </p:cNvPr>
          <p:cNvSpPr/>
          <p:nvPr/>
        </p:nvSpPr>
        <p:spPr>
          <a:xfrm>
            <a:off x="606490" y="9310722"/>
            <a:ext cx="11038114" cy="1839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951EEF-5057-5A70-83C1-51E7E7F0FCA7}"/>
              </a:ext>
            </a:extLst>
          </p:cNvPr>
          <p:cNvSpPr/>
          <p:nvPr/>
        </p:nvSpPr>
        <p:spPr>
          <a:xfrm>
            <a:off x="606490" y="6055567"/>
            <a:ext cx="11028783" cy="5131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2C4F90-CC32-655E-2644-633B0AC48C4C}"/>
              </a:ext>
            </a:extLst>
          </p:cNvPr>
          <p:cNvSpPr/>
          <p:nvPr/>
        </p:nvSpPr>
        <p:spPr>
          <a:xfrm>
            <a:off x="4049486" y="2376972"/>
            <a:ext cx="1418253" cy="15162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70759C0-F5CE-6C2E-F0F1-D316EA170D9F}"/>
              </a:ext>
            </a:extLst>
          </p:cNvPr>
          <p:cNvCxnSpPr/>
          <p:nvPr/>
        </p:nvCxnSpPr>
        <p:spPr>
          <a:xfrm>
            <a:off x="5775649" y="2376972"/>
            <a:ext cx="39841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F9A9BC3-19BD-B790-5930-4756354DEE3B}"/>
              </a:ext>
            </a:extLst>
          </p:cNvPr>
          <p:cNvCxnSpPr/>
          <p:nvPr/>
        </p:nvCxnSpPr>
        <p:spPr>
          <a:xfrm>
            <a:off x="5775649" y="2687217"/>
            <a:ext cx="39841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6DC100A-DD0D-A5AA-F3DC-33DF5CDAE518}"/>
              </a:ext>
            </a:extLst>
          </p:cNvPr>
          <p:cNvCxnSpPr/>
          <p:nvPr/>
        </p:nvCxnSpPr>
        <p:spPr>
          <a:xfrm>
            <a:off x="5775649" y="2957805"/>
            <a:ext cx="39841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950B1D3-1AB2-55C3-B1FB-1A0FD83553E4}"/>
              </a:ext>
            </a:extLst>
          </p:cNvPr>
          <p:cNvCxnSpPr>
            <a:cxnSpLocks/>
          </p:cNvCxnSpPr>
          <p:nvPr/>
        </p:nvCxnSpPr>
        <p:spPr>
          <a:xfrm>
            <a:off x="4049486" y="4161454"/>
            <a:ext cx="57103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240E61E-FF41-BB50-649A-50B905E9FEB9}"/>
              </a:ext>
            </a:extLst>
          </p:cNvPr>
          <p:cNvCxnSpPr/>
          <p:nvPr/>
        </p:nvCxnSpPr>
        <p:spPr>
          <a:xfrm>
            <a:off x="5775649" y="3865207"/>
            <a:ext cx="39841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251D7E5-21C8-6FB8-2675-DB4EF9F0314B}"/>
              </a:ext>
            </a:extLst>
          </p:cNvPr>
          <p:cNvCxnSpPr/>
          <p:nvPr/>
        </p:nvCxnSpPr>
        <p:spPr>
          <a:xfrm>
            <a:off x="5775649" y="3575958"/>
            <a:ext cx="39841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496F23D-2C3C-37E7-2F25-A90691436CC4}"/>
              </a:ext>
            </a:extLst>
          </p:cNvPr>
          <p:cNvCxnSpPr/>
          <p:nvPr/>
        </p:nvCxnSpPr>
        <p:spPr>
          <a:xfrm>
            <a:off x="5775649" y="3249387"/>
            <a:ext cx="39841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3B312EB-5273-2C27-013B-7B7E663C9726}"/>
              </a:ext>
            </a:extLst>
          </p:cNvPr>
          <p:cNvCxnSpPr>
            <a:cxnSpLocks/>
          </p:cNvCxnSpPr>
          <p:nvPr/>
        </p:nvCxnSpPr>
        <p:spPr>
          <a:xfrm>
            <a:off x="4049486" y="4446038"/>
            <a:ext cx="57103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585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22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 zhu</dc:creator>
  <cp:lastModifiedBy>dan zhu</cp:lastModifiedBy>
  <cp:revision>2</cp:revision>
  <dcterms:created xsi:type="dcterms:W3CDTF">2025-04-05T03:54:14Z</dcterms:created>
  <dcterms:modified xsi:type="dcterms:W3CDTF">2025-04-05T04:15:10Z</dcterms:modified>
</cp:coreProperties>
</file>