
<file path=[Content_Types].xml><?xml version="1.0" encoding="utf-8"?>
<Types xmlns="http://schemas.openxmlformats.org/package/2006/content-types">
  <Default Extension="jpeg" ContentType="image/jpe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5"/>
  </p:notesMasterIdLst>
  <p:handoutMasterIdLst>
    <p:handoutMasterId r:id="rId16"/>
  </p:handoutMasterIdLst>
  <p:sldIdLst>
    <p:sldId id="256" r:id="rId5"/>
    <p:sldId id="257" r:id="rId6"/>
    <p:sldId id="300" r:id="rId7"/>
    <p:sldId id="301" r:id="rId8"/>
    <p:sldId id="289" r:id="rId9"/>
    <p:sldId id="290" r:id="rId10"/>
    <p:sldId id="291" r:id="rId11"/>
    <p:sldId id="297" r:id="rId12"/>
    <p:sldId id="299" r:id="rId13"/>
    <p:sldId id="29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593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1" autoAdjust="0"/>
    <p:restoredTop sz="95646" autoAdjust="0"/>
  </p:normalViewPr>
  <p:slideViewPr>
    <p:cSldViewPr snapToGrid="0">
      <p:cViewPr varScale="1">
        <p:scale>
          <a:sx n="67" d="100"/>
          <a:sy n="67" d="100"/>
        </p:scale>
        <p:origin x="78" y="1008"/>
      </p:cViewPr>
      <p:guideLst/>
    </p:cSldViewPr>
  </p:slideViewPr>
  <p:outlineViewPr>
    <p:cViewPr>
      <p:scale>
        <a:sx n="33" d="100"/>
        <a:sy n="33" d="100"/>
      </p:scale>
      <p:origin x="0" y="-5760"/>
    </p:cViewPr>
  </p:outlineViewPr>
  <p:notesTextViewPr>
    <p:cViewPr>
      <p:scale>
        <a:sx n="1" d="1"/>
        <a:sy n="1" d="1"/>
      </p:scale>
      <p:origin x="0" y="0"/>
    </p:cViewPr>
  </p:notesTextViewPr>
  <p:sorterViewPr>
    <p:cViewPr varScale="1">
      <p:scale>
        <a:sx n="100" d="100"/>
        <a:sy n="100" d="100"/>
      </p:scale>
      <p:origin x="0" y="-7325"/>
    </p:cViewPr>
  </p:sorter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FB8B65A-D69F-C26C-B67E-036EF77BF1F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52B9064-AE57-427F-E5AF-71DE7D52FE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9D8190EA-5EEC-4300-B6AE-D9734C6C648E}" type="datetimeFigureOut">
              <a:rPr lang="en-US" smtClean="0"/>
              <a:t>9/25/2025</a:t>
            </a:fld>
            <a:endParaRPr lang="en-US" dirty="0"/>
          </a:p>
        </p:txBody>
      </p:sp>
      <p:sp>
        <p:nvSpPr>
          <p:cNvPr id="4" name="Footer Placeholder 3">
            <a:extLst>
              <a:ext uri="{FF2B5EF4-FFF2-40B4-BE49-F238E27FC236}">
                <a16:creationId xmlns:a16="http://schemas.microsoft.com/office/drawing/2014/main" id="{8186157A-CEB9-B0FC-3A49-BE950AEAD6F3}"/>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E0819CA0-A57D-42D7-A625-56C22D0FA7C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FF3A6F-DEFA-45E0-9496-BEE7C2C6F3D0}" type="slidenum">
              <a:rPr lang="en-US" smtClean="0"/>
              <a:t>‹#›</a:t>
            </a:fld>
            <a:endParaRPr lang="en-US" dirty="0"/>
          </a:p>
        </p:txBody>
      </p:sp>
    </p:spTree>
    <p:extLst>
      <p:ext uri="{BB962C8B-B14F-4D97-AF65-F5344CB8AC3E}">
        <p14:creationId xmlns:p14="http://schemas.microsoft.com/office/powerpoint/2010/main" val="14060022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87ADD9-2083-264C-A652-8D52D02F7E72}" type="datetimeFigureOut">
              <a:rPr lang="en-US" smtClean="0"/>
              <a:t>9/25/2025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7DC217-DF71-1A49-B3EA-559F1F43B0FF}" type="slidenum">
              <a:rPr lang="en-US" smtClean="0"/>
              <a:t>‹#›</a:t>
            </a:fld>
            <a:endParaRPr lang="en-US" dirty="0"/>
          </a:p>
        </p:txBody>
      </p:sp>
    </p:spTree>
    <p:extLst>
      <p:ext uri="{BB962C8B-B14F-4D97-AF65-F5344CB8AC3E}">
        <p14:creationId xmlns:p14="http://schemas.microsoft.com/office/powerpoint/2010/main" val="28464252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a:t>
            </a:fld>
            <a:endParaRPr lang="en-US" dirty="0"/>
          </a:p>
        </p:txBody>
      </p:sp>
    </p:spTree>
    <p:extLst>
      <p:ext uri="{BB962C8B-B14F-4D97-AF65-F5344CB8AC3E}">
        <p14:creationId xmlns:p14="http://schemas.microsoft.com/office/powerpoint/2010/main" val="21693858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2</a:t>
            </a:fld>
            <a:endParaRPr lang="en-US" dirty="0"/>
          </a:p>
        </p:txBody>
      </p:sp>
    </p:spTree>
    <p:extLst>
      <p:ext uri="{BB962C8B-B14F-4D97-AF65-F5344CB8AC3E}">
        <p14:creationId xmlns:p14="http://schemas.microsoft.com/office/powerpoint/2010/main" val="2915247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903AC3-E420-5302-57B7-DD5BD0A082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E8E41C9-A5D9-A1E1-515D-C3FFB04D7B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0D1D7E8-DC94-177E-14D0-160DFF7B4A7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B214B2-C603-ED2F-B3CD-F6DEEB541240}"/>
              </a:ext>
            </a:extLst>
          </p:cNvPr>
          <p:cNvSpPr>
            <a:spLocks noGrp="1"/>
          </p:cNvSpPr>
          <p:nvPr>
            <p:ph type="sldNum" sz="quarter" idx="5"/>
          </p:nvPr>
        </p:nvSpPr>
        <p:spPr/>
        <p:txBody>
          <a:bodyPr/>
          <a:lstStyle/>
          <a:p>
            <a:fld id="{F97DC217-DF71-1A49-B3EA-559F1F43B0FF}" type="slidenum">
              <a:rPr lang="en-US" smtClean="0"/>
              <a:t>3</a:t>
            </a:fld>
            <a:endParaRPr lang="en-US" dirty="0"/>
          </a:p>
        </p:txBody>
      </p:sp>
    </p:spTree>
    <p:extLst>
      <p:ext uri="{BB962C8B-B14F-4D97-AF65-F5344CB8AC3E}">
        <p14:creationId xmlns:p14="http://schemas.microsoft.com/office/powerpoint/2010/main" val="2677189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5</a:t>
            </a:fld>
            <a:endParaRPr lang="en-US" dirty="0"/>
          </a:p>
        </p:txBody>
      </p:sp>
    </p:spTree>
    <p:extLst>
      <p:ext uri="{BB962C8B-B14F-4D97-AF65-F5344CB8AC3E}">
        <p14:creationId xmlns:p14="http://schemas.microsoft.com/office/powerpoint/2010/main" val="4194793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6</a:t>
            </a:fld>
            <a:endParaRPr lang="en-US" dirty="0"/>
          </a:p>
        </p:txBody>
      </p:sp>
    </p:spTree>
    <p:extLst>
      <p:ext uri="{BB962C8B-B14F-4D97-AF65-F5344CB8AC3E}">
        <p14:creationId xmlns:p14="http://schemas.microsoft.com/office/powerpoint/2010/main" val="16390868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7</a:t>
            </a:fld>
            <a:endParaRPr lang="en-US" dirty="0"/>
          </a:p>
        </p:txBody>
      </p:sp>
    </p:spTree>
    <p:extLst>
      <p:ext uri="{BB962C8B-B14F-4D97-AF65-F5344CB8AC3E}">
        <p14:creationId xmlns:p14="http://schemas.microsoft.com/office/powerpoint/2010/main" val="964844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B6BBB6-23E4-2421-F220-22D45C6332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2A12F4-F945-4C7B-6F3B-B83F7CC320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593685-7D9E-237F-3773-1FC3317E1F7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01E3CC-F435-BB06-6A15-0A379511A135}"/>
              </a:ext>
            </a:extLst>
          </p:cNvPr>
          <p:cNvSpPr>
            <a:spLocks noGrp="1"/>
          </p:cNvSpPr>
          <p:nvPr>
            <p:ph type="sldNum" sz="quarter" idx="5"/>
          </p:nvPr>
        </p:nvSpPr>
        <p:spPr/>
        <p:txBody>
          <a:bodyPr/>
          <a:lstStyle/>
          <a:p>
            <a:fld id="{F97DC217-DF71-1A49-B3EA-559F1F43B0FF}" type="slidenum">
              <a:rPr lang="en-US" smtClean="0"/>
              <a:t>8</a:t>
            </a:fld>
            <a:endParaRPr lang="en-US" dirty="0"/>
          </a:p>
        </p:txBody>
      </p:sp>
    </p:spTree>
    <p:extLst>
      <p:ext uri="{BB962C8B-B14F-4D97-AF65-F5344CB8AC3E}">
        <p14:creationId xmlns:p14="http://schemas.microsoft.com/office/powerpoint/2010/main" val="22133461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74824E-2755-DDD6-3834-213ED89232F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73B22F-5E87-AA56-147D-D43DB5F3AD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47EAE9-4BDC-60D1-A1AB-8C752C98DF0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82EE355-B1BA-9E1B-3C86-A045ED568DA3}"/>
              </a:ext>
            </a:extLst>
          </p:cNvPr>
          <p:cNvSpPr>
            <a:spLocks noGrp="1"/>
          </p:cNvSpPr>
          <p:nvPr>
            <p:ph type="sldNum" sz="quarter" idx="5"/>
          </p:nvPr>
        </p:nvSpPr>
        <p:spPr/>
        <p:txBody>
          <a:bodyPr/>
          <a:lstStyle/>
          <a:p>
            <a:fld id="{F97DC217-DF71-1A49-B3EA-559F1F43B0FF}" type="slidenum">
              <a:rPr lang="en-US" smtClean="0"/>
              <a:t>9</a:t>
            </a:fld>
            <a:endParaRPr lang="en-US" dirty="0"/>
          </a:p>
        </p:txBody>
      </p:sp>
    </p:spTree>
    <p:extLst>
      <p:ext uri="{BB962C8B-B14F-4D97-AF65-F5344CB8AC3E}">
        <p14:creationId xmlns:p14="http://schemas.microsoft.com/office/powerpoint/2010/main" val="6921132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97DC217-DF71-1A49-B3EA-559F1F43B0FF}" type="slidenum">
              <a:rPr lang="en-US" smtClean="0"/>
              <a:t>10</a:t>
            </a:fld>
            <a:endParaRPr lang="en-US" dirty="0"/>
          </a:p>
        </p:txBody>
      </p:sp>
    </p:spTree>
    <p:extLst>
      <p:ext uri="{BB962C8B-B14F-4D97-AF65-F5344CB8AC3E}">
        <p14:creationId xmlns:p14="http://schemas.microsoft.com/office/powerpoint/2010/main" val="3990086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9AC79249-FDC0-364D-A734-AE1DE1605D28}"/>
              </a:ext>
              <a:ext uri="{C183D7F6-B498-43B3-948B-1728B52AA6E4}">
                <adec:decorative xmlns:adec="http://schemas.microsoft.com/office/drawing/2017/decorative" val="1"/>
              </a:ext>
            </a:extLst>
          </p:cNvPr>
          <p:cNvSpPr/>
          <p:nvPr userDrawn="1"/>
        </p:nvSpPr>
        <p:spPr>
          <a:xfrm>
            <a:off x="0" y="4572000"/>
            <a:ext cx="12192000" cy="2286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13537B6D-42A5-F449-2691-321A167F7C08}"/>
              </a:ext>
              <a:ext uri="{C183D7F6-B498-43B3-948B-1728B52AA6E4}">
                <adec:decorative xmlns:adec="http://schemas.microsoft.com/office/drawing/2017/decorative" val="1"/>
              </a:ext>
            </a:extLst>
          </p:cNvPr>
          <p:cNvGrpSpPr/>
          <p:nvPr userDrawn="1"/>
        </p:nvGrpSpPr>
        <p:grpSpPr>
          <a:xfrm>
            <a:off x="0" y="-3419"/>
            <a:ext cx="12192000" cy="6861419"/>
            <a:chOff x="0" y="-3419"/>
            <a:chExt cx="12192000" cy="6861419"/>
          </a:xfrm>
        </p:grpSpPr>
        <p:sp>
          <p:nvSpPr>
            <p:cNvPr id="5" name="Oval 4">
              <a:extLst>
                <a:ext uri="{FF2B5EF4-FFF2-40B4-BE49-F238E27FC236}">
                  <a16:creationId xmlns:a16="http://schemas.microsoft.com/office/drawing/2014/main" id="{902465C8-266D-104C-9C49-323DF4A8277E}"/>
                </a:ext>
              </a:extLst>
            </p:cNvPr>
            <p:cNvSpPr/>
            <p:nvPr userDrawn="1"/>
          </p:nvSpPr>
          <p:spPr>
            <a:xfrm>
              <a:off x="583746" y="4960030"/>
              <a:ext cx="1551214" cy="1551214"/>
            </a:xfrm>
            <a:prstGeom prst="ellipse">
              <a:avLst/>
            </a:prstGeom>
            <a:solidFill>
              <a:schemeClr val="tx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Freeform 10">
              <a:extLst>
                <a:ext uri="{FF2B5EF4-FFF2-40B4-BE49-F238E27FC236}">
                  <a16:creationId xmlns:a16="http://schemas.microsoft.com/office/drawing/2014/main" id="{37979A1C-BF60-B345-A664-2E4F7A3461EB}"/>
                </a:ext>
              </a:extLst>
            </p:cNvPr>
            <p:cNvSpPr/>
            <p:nvPr userDrawn="1"/>
          </p:nvSpPr>
          <p:spPr>
            <a:xfrm>
              <a:off x="1" y="4571999"/>
              <a:ext cx="1118508" cy="1118508"/>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Freeform 8">
              <a:extLst>
                <a:ext uri="{FF2B5EF4-FFF2-40B4-BE49-F238E27FC236}">
                  <a16:creationId xmlns:a16="http://schemas.microsoft.com/office/drawing/2014/main" id="{58080B3E-915C-2D4C-8608-596E1BFD6387}"/>
                </a:ext>
              </a:extLst>
            </p:cNvPr>
            <p:cNvSpPr/>
            <p:nvPr userDrawn="1"/>
          </p:nvSpPr>
          <p:spPr>
            <a:xfrm>
              <a:off x="1" y="5739492"/>
              <a:ext cx="1118508" cy="1118508"/>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419"/>
              <a:ext cx="3927573" cy="3165022"/>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8" name="Freeform 27">
              <a:extLst>
                <a:ext uri="{FF2B5EF4-FFF2-40B4-BE49-F238E27FC236}">
                  <a16:creationId xmlns:a16="http://schemas.microsoft.com/office/drawing/2014/main" id="{9E240E8A-950E-7946-826C-415CB5DACA43}"/>
                </a:ext>
              </a:extLst>
            </p:cNvPr>
            <p:cNvSpPr/>
            <p:nvPr userDrawn="1"/>
          </p:nvSpPr>
          <p:spPr>
            <a:xfrm>
              <a:off x="11024507" y="4580708"/>
              <a:ext cx="1167493" cy="2277292"/>
            </a:xfrm>
            <a:custGeom>
              <a:avLst/>
              <a:gdLst>
                <a:gd name="connsiteX0" fmla="*/ 1167473 w 1167493"/>
                <a:gd name="connsiteY0" fmla="*/ 0 h 2272167"/>
                <a:gd name="connsiteX1" fmla="*/ 1167493 w 1167493"/>
                <a:gd name="connsiteY1" fmla="*/ 0 h 2272167"/>
                <a:gd name="connsiteX2" fmla="*/ 1167493 w 1167493"/>
                <a:gd name="connsiteY2" fmla="*/ 492960 h 2272167"/>
                <a:gd name="connsiteX3" fmla="*/ 1167493 w 1167493"/>
                <a:gd name="connsiteY3" fmla="*/ 720385 h 2272167"/>
                <a:gd name="connsiteX4" fmla="*/ 1167493 w 1167493"/>
                <a:gd name="connsiteY4" fmla="*/ 2272167 h 2272167"/>
                <a:gd name="connsiteX5" fmla="*/ 0 w 1167493"/>
                <a:gd name="connsiteY5" fmla="*/ 2272167 h 2272167"/>
                <a:gd name="connsiteX6" fmla="*/ 0 w 1167493"/>
                <a:gd name="connsiteY6" fmla="*/ 1898074 h 2272167"/>
                <a:gd name="connsiteX7" fmla="*/ 0 w 1167493"/>
                <a:gd name="connsiteY7" fmla="*/ 1271597 h 2272167"/>
                <a:gd name="connsiteX8" fmla="*/ 0 w 1167493"/>
                <a:gd name="connsiteY8" fmla="*/ 1177688 h 2272167"/>
                <a:gd name="connsiteX9" fmla="*/ 1048124 w 1167493"/>
                <a:gd name="connsiteY9" fmla="*/ 6080 h 2272167"/>
                <a:gd name="connsiteX10" fmla="*/ 1167473 w 1167493"/>
                <a:gd name="connsiteY10" fmla="*/ 0 h 2272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67493" h="2272167">
                  <a:moveTo>
                    <a:pt x="1167473" y="0"/>
                  </a:moveTo>
                  <a:lnTo>
                    <a:pt x="1167493" y="0"/>
                  </a:lnTo>
                  <a:lnTo>
                    <a:pt x="1167493" y="492960"/>
                  </a:lnTo>
                  <a:lnTo>
                    <a:pt x="1167493" y="720385"/>
                  </a:lnTo>
                  <a:lnTo>
                    <a:pt x="1167493" y="2272167"/>
                  </a:lnTo>
                  <a:lnTo>
                    <a:pt x="0" y="2272167"/>
                  </a:lnTo>
                  <a:lnTo>
                    <a:pt x="0" y="1898074"/>
                  </a:lnTo>
                  <a:lnTo>
                    <a:pt x="0" y="1271597"/>
                  </a:lnTo>
                  <a:lnTo>
                    <a:pt x="0" y="1177688"/>
                  </a:lnTo>
                  <a:cubicBezTo>
                    <a:pt x="0" y="567919"/>
                    <a:pt x="459408" y="66389"/>
                    <a:pt x="1048124" y="6080"/>
                  </a:cubicBezTo>
                  <a:lnTo>
                    <a:pt x="1167473"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3" y="232913"/>
            <a:ext cx="7096933" cy="3830130"/>
          </a:xfrm>
        </p:spPr>
        <p:txBody>
          <a:bodyPr anchor="b">
            <a:noAutofit/>
          </a:bodyPr>
          <a:lstStyle>
            <a:lvl1pPr algn="l">
              <a:defRPr sz="6000" b="1">
                <a:latin typeface="+mj-lt"/>
              </a:defRPr>
            </a:lvl1pPr>
          </a:lstStyle>
          <a:p>
            <a:r>
              <a:rPr lang="en-US" dirty="0"/>
              <a:t>Click to add title</a:t>
            </a:r>
          </a:p>
        </p:txBody>
      </p:sp>
    </p:spTree>
    <p:extLst>
      <p:ext uri="{BB962C8B-B14F-4D97-AF65-F5344CB8AC3E}">
        <p14:creationId xmlns:p14="http://schemas.microsoft.com/office/powerpoint/2010/main" val="29164985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AC10D125-AB73-D276-4947-94204736A30D}"/>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 uri="{C183D7F6-B498-43B3-948B-1728B52AA6E4}">
                  <adec:decorative xmlns:adec="http://schemas.microsoft.com/office/drawing/2017/decorative" val="1"/>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 uri="{C183D7F6-B498-43B3-948B-1728B52AA6E4}">
                  <adec:decorative xmlns:adec="http://schemas.microsoft.com/office/drawing/2017/decorative" val="1"/>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6" name="Freeform 5">
              <a:extLst>
                <a:ext uri="{FF2B5EF4-FFF2-40B4-BE49-F238E27FC236}">
                  <a16:creationId xmlns:a16="http://schemas.microsoft.com/office/drawing/2014/main" id="{D11C9832-A021-954E-A34F-2988D1189AE9}"/>
                </a:ext>
                <a:ext uri="{C183D7F6-B498-43B3-948B-1728B52AA6E4}">
                  <adec:decorative xmlns:adec="http://schemas.microsoft.com/office/drawing/2017/decorative" val="1"/>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 uri="{C183D7F6-B498-43B3-948B-1728B52AA6E4}">
                  <adec:decorative xmlns:adec="http://schemas.microsoft.com/office/drawing/2017/decorative" val="1"/>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58864" y="102021"/>
            <a:ext cx="9779183" cy="174441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58865" y="2017467"/>
            <a:ext cx="9779182" cy="3366815"/>
          </a:xfrm>
        </p:spPr>
        <p:txBody>
          <a:bodyPr>
            <a:norm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782271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2">
    <p:bg>
      <p:bgPr>
        <a:solidFill>
          <a:schemeClr val="accent2"/>
        </a:solidFill>
        <a:effectLst/>
      </p:bgPr>
    </p:bg>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CEDB282-8288-C81F-52B5-048A3E80C931}"/>
              </a:ext>
              <a:ext uri="{C183D7F6-B498-43B3-948B-1728B52AA6E4}">
                <adec:decorative xmlns:adec="http://schemas.microsoft.com/office/drawing/2017/decorative" val="1"/>
              </a:ext>
            </a:extLst>
          </p:cNvPr>
          <p:cNvGrpSpPr/>
          <p:nvPr userDrawn="1"/>
        </p:nvGrpSpPr>
        <p:grpSpPr>
          <a:xfrm>
            <a:off x="0" y="-1"/>
            <a:ext cx="12208822" cy="6858003"/>
            <a:chOff x="0" y="-1"/>
            <a:chExt cx="12208822" cy="6858003"/>
          </a:xfrm>
        </p:grpSpPr>
        <p:sp>
          <p:nvSpPr>
            <p:cNvPr id="7" name="Rectangle 6">
              <a:extLst>
                <a:ext uri="{FF2B5EF4-FFF2-40B4-BE49-F238E27FC236}">
                  <a16:creationId xmlns:a16="http://schemas.microsoft.com/office/drawing/2014/main" id="{2A62587F-7496-384A-AF40-18FC8CF0709D}"/>
                </a:ext>
              </a:extLst>
            </p:cNvPr>
            <p:cNvSpPr/>
            <p:nvPr userDrawn="1"/>
          </p:nvSpPr>
          <p:spPr>
            <a:xfrm>
              <a:off x="0" y="2286002"/>
              <a:ext cx="12208822" cy="457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Freeform 11">
              <a:extLst>
                <a:ext uri="{FF2B5EF4-FFF2-40B4-BE49-F238E27FC236}">
                  <a16:creationId xmlns:a16="http://schemas.microsoft.com/office/drawing/2014/main" id="{84DB028B-A475-224B-B675-A15A56CAD0BF}"/>
                </a:ext>
              </a:extLst>
            </p:cNvPr>
            <p:cNvSpPr/>
            <p:nvPr userDrawn="1"/>
          </p:nvSpPr>
          <p:spPr>
            <a:xfrm flipH="1">
              <a:off x="8597718"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61C34955-105B-4D4D-B51D-754C5D38A85D}"/>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14">
              <a:extLst>
                <a:ext uri="{FF2B5EF4-FFF2-40B4-BE49-F238E27FC236}">
                  <a16:creationId xmlns:a16="http://schemas.microsoft.com/office/drawing/2014/main" id="{2734DEB1-EC02-2E42-9292-4ADD115060A5}"/>
                </a:ext>
              </a:extLst>
            </p:cNvPr>
            <p:cNvSpPr/>
            <p:nvPr userDrawn="1"/>
          </p:nvSpPr>
          <p:spPr>
            <a:xfrm rot="5400000" flipH="1" flipV="1">
              <a:off x="10344100" y="438098"/>
              <a:ext cx="2285999" cy="1409801"/>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3" name="Title 1">
            <a:extLst>
              <a:ext uri="{FF2B5EF4-FFF2-40B4-BE49-F238E27FC236}">
                <a16:creationId xmlns:a16="http://schemas.microsoft.com/office/drawing/2014/main" id="{5E932F0D-7FC3-634B-932C-3625C16C8DE2}"/>
              </a:ext>
            </a:extLst>
          </p:cNvPr>
          <p:cNvSpPr>
            <a:spLocks noGrp="1"/>
          </p:cNvSpPr>
          <p:nvPr>
            <p:ph type="title" hasCustomPrompt="1"/>
          </p:nvPr>
        </p:nvSpPr>
        <p:spPr>
          <a:xfrm>
            <a:off x="1167492" y="45085"/>
            <a:ext cx="9779183" cy="1600835"/>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CA1EED44-783E-8705-4119-D7E9F7D4F2B4}"/>
              </a:ext>
            </a:extLst>
          </p:cNvPr>
          <p:cNvSpPr>
            <a:spLocks noGrp="1"/>
          </p:cNvSpPr>
          <p:nvPr>
            <p:ph idx="14" hasCustomPrompt="1"/>
          </p:nvPr>
        </p:nvSpPr>
        <p:spPr>
          <a:xfrm>
            <a:off x="1166087" y="2652713"/>
            <a:ext cx="9780587" cy="3436936"/>
          </a:xfrm>
        </p:spPr>
        <p:txBody>
          <a:bodyPr>
            <a:normAutofit/>
          </a:bodyPr>
          <a:lstStyle>
            <a:lvl1pPr marL="342900" indent="-283464">
              <a:spcBef>
                <a:spcPts val="1000"/>
              </a:spcBef>
              <a:buFont typeface="Arial" panose="020B0604020202020204" pitchFamily="34" charset="0"/>
              <a:buChar char="•"/>
              <a:defRPr sz="2000">
                <a:solidFill>
                  <a:schemeClr val="bg1"/>
                </a:solidFill>
                <a:latin typeface="+mn-lt"/>
              </a:defRPr>
            </a:lvl1pPr>
            <a:lvl2pPr marL="566928" indent="-283464">
              <a:spcBef>
                <a:spcPts val="1000"/>
              </a:spcBef>
              <a:buFont typeface="Arial" panose="020B0604020202020204" pitchFamily="34" charset="0"/>
              <a:buChar char="•"/>
              <a:defRPr sz="2000">
                <a:solidFill>
                  <a:schemeClr val="bg1"/>
                </a:solidFill>
                <a:latin typeface="+mn-lt"/>
              </a:defRPr>
            </a:lvl2pPr>
            <a:lvl3pPr marL="850392" indent="-283464">
              <a:spcBef>
                <a:spcPts val="1000"/>
              </a:spcBef>
              <a:buFont typeface="Arial" panose="020B0604020202020204" pitchFamily="34" charset="0"/>
              <a:buChar char="•"/>
              <a:defRPr sz="2000">
                <a:solidFill>
                  <a:schemeClr val="bg1"/>
                </a:solidFill>
                <a:latin typeface="+mn-lt"/>
              </a:defRPr>
            </a:lvl3pPr>
            <a:lvl4pPr marL="1097280" indent="-283464">
              <a:spcBef>
                <a:spcPts val="1000"/>
              </a:spcBef>
              <a:buFont typeface="Arial" panose="020B0604020202020204" pitchFamily="34" charset="0"/>
              <a:buChar char="•"/>
              <a:defRPr sz="2000">
                <a:solidFill>
                  <a:schemeClr val="bg1"/>
                </a:solidFill>
                <a:latin typeface="+mn-lt"/>
              </a:defRPr>
            </a:lvl4pPr>
            <a:lvl5pPr marL="1371600"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8E95D4F5-F69B-42F6-8A9D-330F696E144B}"/>
              </a:ext>
            </a:extLst>
          </p:cNvPr>
          <p:cNvSpPr>
            <a:spLocks noGrp="1"/>
          </p:cNvSpPr>
          <p:nvPr>
            <p:ph type="dt" sz="half" idx="10"/>
          </p:nvPr>
        </p:nvSpPr>
        <p:spPr/>
        <p:txBody>
          <a:bodyPr>
            <a:noAutofit/>
          </a:bodyPr>
          <a:lstStyle>
            <a:lvl1pPr>
              <a:defRPr>
                <a:solidFill>
                  <a:schemeClr val="accent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FA79A23A-2238-4904-8692-9F2DAE8B8FC9}"/>
              </a:ext>
            </a:extLst>
          </p:cNvPr>
          <p:cNvSpPr>
            <a:spLocks noGrp="1"/>
          </p:cNvSpPr>
          <p:nvPr>
            <p:ph type="ftr" sz="quarter" idx="11"/>
          </p:nvPr>
        </p:nvSpPr>
        <p:spPr/>
        <p:txBody>
          <a:bodyPr>
            <a:noAutofit/>
          </a:bodyPr>
          <a:lstStyle>
            <a:lvl1pPr>
              <a:defRPr>
                <a:solidFill>
                  <a:schemeClr val="accent2"/>
                </a:solidFill>
                <a:latin typeface="+mn-lt"/>
              </a:defRPr>
            </a:lvl1pPr>
          </a:lstStyle>
          <a:p>
            <a:endParaRPr lang="en-US" dirty="0"/>
          </a:p>
        </p:txBody>
      </p:sp>
      <p:sp>
        <p:nvSpPr>
          <p:cNvPr id="6" name="Slide Number Placeholder 5">
            <a:extLst>
              <a:ext uri="{FF2B5EF4-FFF2-40B4-BE49-F238E27FC236}">
                <a16:creationId xmlns:a16="http://schemas.microsoft.com/office/drawing/2014/main" id="{DB69FC35-DDC8-45FB-8ACB-21C15F57C1F1}"/>
              </a:ext>
            </a:extLst>
          </p:cNvPr>
          <p:cNvSpPr>
            <a:spLocks noGrp="1"/>
          </p:cNvSpPr>
          <p:nvPr>
            <p:ph type="sldNum" sz="quarter" idx="12"/>
          </p:nvPr>
        </p:nvSpPr>
        <p:spPr>
          <a:xfrm>
            <a:off x="10206318" y="6356350"/>
            <a:ext cx="1604682" cy="365125"/>
          </a:xfrm>
        </p:spPr>
        <p:txBody>
          <a:bodyPr>
            <a:noAutofit/>
          </a:bodyPr>
          <a:lstStyle>
            <a:lvl1pPr>
              <a:defRPr>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831769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Section title">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95FBCE6F-2AA9-31FE-8148-33B480735599}"/>
              </a:ext>
              <a:ext uri="{C183D7F6-B498-43B3-948B-1728B52AA6E4}">
                <adec:decorative xmlns:adec="http://schemas.microsoft.com/office/drawing/2017/decorative" val="1"/>
              </a:ext>
            </a:extLst>
          </p:cNvPr>
          <p:cNvGrpSpPr/>
          <p:nvPr userDrawn="1"/>
        </p:nvGrpSpPr>
        <p:grpSpPr>
          <a:xfrm>
            <a:off x="0" y="0"/>
            <a:ext cx="12192000" cy="6858000"/>
            <a:chOff x="0" y="0"/>
            <a:chExt cx="12192000" cy="6858000"/>
          </a:xfrm>
        </p:grpSpPr>
        <p:sp>
          <p:nvSpPr>
            <p:cNvPr id="23" name="Freeform 22">
              <a:extLst>
                <a:ext uri="{FF2B5EF4-FFF2-40B4-BE49-F238E27FC236}">
                  <a16:creationId xmlns:a16="http://schemas.microsoft.com/office/drawing/2014/main" id="{067EACEC-C2DD-EA42-8504-176673AD1F20}"/>
                </a:ext>
              </a:extLst>
            </p:cNvPr>
            <p:cNvSpPr/>
            <p:nvPr userDrawn="1"/>
          </p:nvSpPr>
          <p:spPr>
            <a:xfrm>
              <a:off x="0" y="0"/>
              <a:ext cx="8025490" cy="6858000"/>
            </a:xfrm>
            <a:custGeom>
              <a:avLst/>
              <a:gdLst>
                <a:gd name="connsiteX0" fmla="*/ 0 w 8025490"/>
                <a:gd name="connsiteY0" fmla="*/ 0 h 6858000"/>
                <a:gd name="connsiteX1" fmla="*/ 4596490 w 8025490"/>
                <a:gd name="connsiteY1" fmla="*/ 0 h 6858000"/>
                <a:gd name="connsiteX2" fmla="*/ 8025490 w 8025490"/>
                <a:gd name="connsiteY2" fmla="*/ 3429000 h 6858000"/>
                <a:gd name="connsiteX3" fmla="*/ 4596490 w 8025490"/>
                <a:gd name="connsiteY3" fmla="*/ 6858000 h 6858000"/>
                <a:gd name="connsiteX4" fmla="*/ 0 w 8025490"/>
                <a:gd name="connsiteY4" fmla="*/ 685800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25490" h="6858000">
                  <a:moveTo>
                    <a:pt x="0" y="0"/>
                  </a:moveTo>
                  <a:lnTo>
                    <a:pt x="4596490" y="0"/>
                  </a:lnTo>
                  <a:cubicBezTo>
                    <a:pt x="6490274" y="0"/>
                    <a:pt x="8025490" y="1535216"/>
                    <a:pt x="8025490" y="3429000"/>
                  </a:cubicBezTo>
                  <a:cubicBezTo>
                    <a:pt x="8025490" y="5322784"/>
                    <a:pt x="6490274" y="6858000"/>
                    <a:pt x="4596490" y="6858000"/>
                  </a:cubicBez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6" name="Group 5">
              <a:extLst>
                <a:ext uri="{FF2B5EF4-FFF2-40B4-BE49-F238E27FC236}">
                  <a16:creationId xmlns:a16="http://schemas.microsoft.com/office/drawing/2014/main" id="{89843C7E-5704-7A46-8974-F3BFA42E7310}"/>
                </a:ext>
              </a:extLst>
            </p:cNvPr>
            <p:cNvGrpSpPr/>
            <p:nvPr userDrawn="1"/>
          </p:nvGrpSpPr>
          <p:grpSpPr>
            <a:xfrm rot="16200000">
              <a:off x="8286528" y="2207195"/>
              <a:ext cx="3032351" cy="2443610"/>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17" name="Freeform 16">
              <a:extLst>
                <a:ext uri="{FF2B5EF4-FFF2-40B4-BE49-F238E27FC236}">
                  <a16:creationId xmlns:a16="http://schemas.microsoft.com/office/drawing/2014/main" id="{0B179973-08D2-EF40-B516-35E75E906394}"/>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Freeform 17">
              <a:extLst>
                <a:ext uri="{FF2B5EF4-FFF2-40B4-BE49-F238E27FC236}">
                  <a16:creationId xmlns:a16="http://schemas.microsoft.com/office/drawing/2014/main" id="{6C811FF3-E48A-194D-8022-65F8C3A17449}"/>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177553"/>
            <a:ext cx="6245912" cy="3269447"/>
          </a:xfrm>
        </p:spPr>
        <p:txBody>
          <a:bodyPr bIns="0" anchor="b">
            <a:noAutofit/>
          </a:bodyPr>
          <a:lstStyle>
            <a:lvl1pPr algn="l">
              <a:defRPr sz="6000" b="1">
                <a:solidFill>
                  <a:schemeClr val="bg1"/>
                </a:solidFill>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4" y="3492896"/>
            <a:ext cx="6245912" cy="912850"/>
          </a:xfrm>
        </p:spPr>
        <p:txBody>
          <a:bodyPr anchor="ctr" anchorCtr="0">
            <a:noAutofit/>
          </a:bodyPr>
          <a:lstStyle>
            <a:lvl1pPr marL="0" indent="0" algn="l">
              <a:buNone/>
              <a:defRPr sz="3200">
                <a:solidFill>
                  <a:schemeClr val="bg1"/>
                </a:solidFill>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Tree>
    <p:extLst>
      <p:ext uri="{BB962C8B-B14F-4D97-AF65-F5344CB8AC3E}">
        <p14:creationId xmlns:p14="http://schemas.microsoft.com/office/powerpoint/2010/main" val="9865294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2 Column Content">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14DB56B5-5DD7-95E3-52B2-EDC4B3F13058}"/>
              </a:ext>
              <a:ext uri="{C183D7F6-B498-43B3-948B-1728B52AA6E4}">
                <adec:decorative xmlns:adec="http://schemas.microsoft.com/office/drawing/2017/decorative" val="1"/>
              </a:ext>
            </a:extLst>
          </p:cNvPr>
          <p:cNvGrpSpPr/>
          <p:nvPr userDrawn="1"/>
        </p:nvGrpSpPr>
        <p:grpSpPr>
          <a:xfrm>
            <a:off x="1" y="0"/>
            <a:ext cx="12191999" cy="6858000"/>
            <a:chOff x="1" y="0"/>
            <a:chExt cx="12191999" cy="6858000"/>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flipH="1">
              <a:off x="8580896"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Freeform 5">
              <a:extLst>
                <a:ext uri="{FF2B5EF4-FFF2-40B4-BE49-F238E27FC236}">
                  <a16:creationId xmlns:a16="http://schemas.microsoft.com/office/drawing/2014/main" id="{D11C9832-A021-954E-A34F-2988D1189AE9}"/>
                </a:ext>
              </a:extLst>
            </p:cNvPr>
            <p:cNvSpPr/>
            <p:nvPr userDrawn="1"/>
          </p:nvSpPr>
          <p:spPr>
            <a:xfrm>
              <a:off x="1" y="0"/>
              <a:ext cx="933856" cy="933856"/>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9" name="Group 8">
              <a:extLst>
                <a:ext uri="{FF2B5EF4-FFF2-40B4-BE49-F238E27FC236}">
                  <a16:creationId xmlns:a16="http://schemas.microsoft.com/office/drawing/2014/main" id="{9861BC34-DFBF-2D4F-B463-FCFBC08391FF}"/>
                </a:ext>
              </a:extLst>
            </p:cNvPr>
            <p:cNvGrpSpPr/>
            <p:nvPr userDrawn="1"/>
          </p:nvGrpSpPr>
          <p:grpSpPr>
            <a:xfrm>
              <a:off x="8082092" y="5590903"/>
              <a:ext cx="1572380" cy="1267097"/>
              <a:chOff x="7413403" y="4976359"/>
              <a:chExt cx="2334986" cy="1881641"/>
            </a:xfrm>
          </p:grpSpPr>
          <p:sp>
            <p:nvSpPr>
              <p:cNvPr id="7" name="Freeform 6">
                <a:extLst>
                  <a:ext uri="{FF2B5EF4-FFF2-40B4-BE49-F238E27FC236}">
                    <a16:creationId xmlns:a16="http://schemas.microsoft.com/office/drawing/2014/main" id="{55C37C19-F268-4A43-A0D4-3B1B38D48952}"/>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sp>
            <p:nvSpPr>
              <p:cNvPr id="8" name="Freeform 7">
                <a:extLst>
                  <a:ext uri="{FF2B5EF4-FFF2-40B4-BE49-F238E27FC236}">
                    <a16:creationId xmlns:a16="http://schemas.microsoft.com/office/drawing/2014/main" id="{E4F760E5-9D5D-E44F-AEBF-20CA8DE87D11}"/>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latin typeface="+mn-lt"/>
                </a:endParaRPr>
              </a:p>
            </p:txBody>
          </p:sp>
        </p:gr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601200" cy="1653371"/>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2">
            <a:extLst>
              <a:ext uri="{FF2B5EF4-FFF2-40B4-BE49-F238E27FC236}">
                <a16:creationId xmlns:a16="http://schemas.microsoft.com/office/drawing/2014/main" id="{94CA559C-3355-DE44-ACF9-BDB6083C4225}"/>
              </a:ext>
            </a:extLst>
          </p:cNvPr>
          <p:cNvSpPr>
            <a:spLocks noGrp="1"/>
          </p:cNvSpPr>
          <p:nvPr>
            <p:ph idx="10"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latin typeface="+mn-lt"/>
              </a:defRPr>
            </a:lvl1pPr>
            <a:lvl2pPr marL="283464" indent="-283464">
              <a:spcBef>
                <a:spcPts val="1000"/>
              </a:spcBef>
              <a:buFont typeface="Arial" panose="020B0604020202020204" pitchFamily="34" charset="0"/>
              <a:buChar char="•"/>
              <a:defRPr sz="2000">
                <a:latin typeface="+mn-lt"/>
              </a:defRPr>
            </a:lvl2pPr>
            <a:lvl3pPr marL="566928" indent="-283464">
              <a:spcBef>
                <a:spcPts val="1000"/>
              </a:spcBef>
              <a:buFont typeface="Arial" panose="020B0604020202020204" pitchFamily="34" charset="0"/>
              <a:buChar char="•"/>
              <a:defRPr sz="2000">
                <a:latin typeface="+mn-lt"/>
              </a:defRPr>
            </a:lvl3pPr>
            <a:lvl4pPr marL="850392" indent="-283464">
              <a:spcBef>
                <a:spcPts val="1000"/>
              </a:spcBef>
              <a:buFont typeface="Arial" panose="020B0604020202020204" pitchFamily="34" charset="0"/>
              <a:buChar char="•"/>
              <a:defRPr sz="2000">
                <a:latin typeface="+mn-lt"/>
              </a:defRPr>
            </a:lvl4pPr>
            <a:lvl5pPr marL="1133856" indent="-283464">
              <a:spcBef>
                <a:spcPts val="1000"/>
              </a:spcBef>
              <a:buFont typeface="Arial" panose="020B0604020202020204" pitchFamily="34" charset="0"/>
              <a:buChar char="•"/>
              <a:defRPr sz="20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7678435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2 content">
    <p:bg>
      <p:bgPr>
        <a:solidFill>
          <a:schemeClr val="accent1"/>
        </a:solidFill>
        <a:effectLst/>
      </p:bgPr>
    </p:bg>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A0E8D4A-B13C-C7EE-5E27-278124A1276E}"/>
              </a:ext>
              <a:ext uri="{C183D7F6-B498-43B3-948B-1728B52AA6E4}">
                <adec:decorative xmlns:adec="http://schemas.microsoft.com/office/drawing/2017/decorative" val="1"/>
              </a:ext>
            </a:extLst>
          </p:cNvPr>
          <p:cNvGrpSpPr/>
          <p:nvPr userDrawn="1"/>
        </p:nvGrpSpPr>
        <p:grpSpPr>
          <a:xfrm>
            <a:off x="1" y="1"/>
            <a:ext cx="12191999" cy="6857999"/>
            <a:chOff x="1" y="1"/>
            <a:chExt cx="12191999" cy="6857999"/>
          </a:xfrm>
        </p:grpSpPr>
        <p:sp>
          <p:nvSpPr>
            <p:cNvPr id="4" name="Freeform 3">
              <a:extLst>
                <a:ext uri="{FF2B5EF4-FFF2-40B4-BE49-F238E27FC236}">
                  <a16:creationId xmlns:a16="http://schemas.microsoft.com/office/drawing/2014/main" id="{6A7F6A3F-E1DD-A246-9A6D-5F9B18BA2588}"/>
                </a:ext>
              </a:extLst>
            </p:cNvPr>
            <p:cNvSpPr/>
            <p:nvPr userDrawn="1"/>
          </p:nvSpPr>
          <p:spPr>
            <a:xfrm flipH="1">
              <a:off x="8580896" y="1"/>
              <a:ext cx="3611104" cy="3611104"/>
            </a:xfrm>
            <a:custGeom>
              <a:avLst/>
              <a:gdLst>
                <a:gd name="connsiteX0" fmla="*/ 0 w 1167493"/>
                <a:gd name="connsiteY0" fmla="*/ 0 h 1167493"/>
                <a:gd name="connsiteX1" fmla="*/ 1167493 w 1167493"/>
                <a:gd name="connsiteY1" fmla="*/ 0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lnTo>
                    <a:pt x="1167493" y="0"/>
                  </a:lnTo>
                  <a:cubicBezTo>
                    <a:pt x="522704" y="0"/>
                    <a:pt x="0" y="522704"/>
                    <a:pt x="0" y="1167493"/>
                  </a:cubicBez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5" name="Freeform 4">
              <a:extLst>
                <a:ext uri="{FF2B5EF4-FFF2-40B4-BE49-F238E27FC236}">
                  <a16:creationId xmlns:a16="http://schemas.microsoft.com/office/drawing/2014/main" id="{055FD0FC-C8FF-6741-A364-A29CDC6F9495}"/>
                </a:ext>
              </a:extLst>
            </p:cNvPr>
            <p:cNvSpPr/>
            <p:nvPr userDrawn="1"/>
          </p:nvSpPr>
          <p:spPr>
            <a:xfrm rot="5400000" flipH="1">
              <a:off x="1" y="3246896"/>
              <a:ext cx="3611104" cy="3611104"/>
            </a:xfrm>
            <a:custGeom>
              <a:avLst/>
              <a:gdLst>
                <a:gd name="connsiteX0" fmla="*/ 0 w 1167493"/>
                <a:gd name="connsiteY0" fmla="*/ 0 h 1167493"/>
                <a:gd name="connsiteX1" fmla="*/ 1167493 w 1167493"/>
                <a:gd name="connsiteY1" fmla="*/ 1167493 h 1167493"/>
                <a:gd name="connsiteX2" fmla="*/ 0 w 1167493"/>
                <a:gd name="connsiteY2" fmla="*/ 1167493 h 1167493"/>
                <a:gd name="connsiteX3" fmla="*/ 0 w 1167493"/>
                <a:gd name="connsiteY3" fmla="*/ 0 h 1167493"/>
              </a:gdLst>
              <a:ahLst/>
              <a:cxnLst>
                <a:cxn ang="0">
                  <a:pos x="connsiteX0" y="connsiteY0"/>
                </a:cxn>
                <a:cxn ang="0">
                  <a:pos x="connsiteX1" y="connsiteY1"/>
                </a:cxn>
                <a:cxn ang="0">
                  <a:pos x="connsiteX2" y="connsiteY2"/>
                </a:cxn>
                <a:cxn ang="0">
                  <a:pos x="connsiteX3" y="connsiteY3"/>
                </a:cxn>
              </a:cxnLst>
              <a:rect l="l" t="t" r="r" b="b"/>
              <a:pathLst>
                <a:path w="1167493" h="1167493">
                  <a:moveTo>
                    <a:pt x="0" y="0"/>
                  </a:moveTo>
                  <a:cubicBezTo>
                    <a:pt x="0" y="644789"/>
                    <a:pt x="522704" y="1167493"/>
                    <a:pt x="1167493" y="1167493"/>
                  </a:cubicBezTo>
                  <a:lnTo>
                    <a:pt x="0" y="1167493"/>
                  </a:lnTo>
                  <a:lnTo>
                    <a:pt x="0" y="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69008"/>
            <a:ext cx="9779183" cy="1706563"/>
          </a:xfrm>
        </p:spPr>
        <p:txBody>
          <a:bodyPr anchor="b">
            <a:noAutofit/>
          </a:bodyPr>
          <a:lstStyle>
            <a:lvl1pPr>
              <a:defRPr sz="4200" b="1">
                <a:solidFill>
                  <a:schemeClr val="bg1"/>
                </a:solidFill>
                <a:latin typeface="+mj-lt"/>
              </a:defRPr>
            </a:lvl1pPr>
          </a:lstStyle>
          <a:p>
            <a:r>
              <a:rPr lang="en-US" dirty="0"/>
              <a:t>Click to add title</a:t>
            </a:r>
          </a:p>
        </p:txBody>
      </p:sp>
      <p:sp>
        <p:nvSpPr>
          <p:cNvPr id="14" name="Content Placeholder 2">
            <a:extLst>
              <a:ext uri="{FF2B5EF4-FFF2-40B4-BE49-F238E27FC236}">
                <a16:creationId xmlns:a16="http://schemas.microsoft.com/office/drawing/2014/main" id="{926B296A-EB6A-9BE9-E813-B15C46524F4D}"/>
              </a:ext>
            </a:extLst>
          </p:cNvPr>
          <p:cNvSpPr>
            <a:spLocks noGrp="1"/>
          </p:cNvSpPr>
          <p:nvPr>
            <p:ph idx="12" hasCustomPrompt="1"/>
          </p:nvPr>
        </p:nvSpPr>
        <p:spPr>
          <a:xfrm>
            <a:off x="1167493" y="2023984"/>
            <a:ext cx="4663440" cy="3332832"/>
          </a:xfrm>
        </p:spPr>
        <p:txBody>
          <a:bodyPr>
            <a:normAutofit/>
          </a:bodyPr>
          <a:lstStyle>
            <a:lvl1pPr marL="530352" indent="-530352">
              <a:spcBef>
                <a:spcPts val="1000"/>
              </a:spcBef>
              <a:buFont typeface="+mj-lt"/>
              <a:buAutoNum type="arabicPeriod"/>
              <a:defRPr sz="2000">
                <a:solidFill>
                  <a:schemeClr val="bg1"/>
                </a:solidFill>
                <a:latin typeface="+mn-lt"/>
              </a:defRPr>
            </a:lvl1pPr>
            <a:lvl2pPr marL="1097280" indent="-530352">
              <a:spcBef>
                <a:spcPts val="1000"/>
              </a:spcBef>
              <a:buFont typeface="+mj-lt"/>
              <a:buAutoNum type="alphaLcPeriod"/>
              <a:defRPr sz="2000">
                <a:solidFill>
                  <a:schemeClr val="bg1"/>
                </a:solidFill>
                <a:latin typeface="+mn-lt"/>
              </a:defRPr>
            </a:lvl2pPr>
            <a:lvl3pPr marL="1645920" indent="-530352">
              <a:spcBef>
                <a:spcPts val="1000"/>
              </a:spcBef>
              <a:buFont typeface="+mj-lt"/>
              <a:buAutoNum type="arabicParenR"/>
              <a:defRPr sz="2000">
                <a:solidFill>
                  <a:schemeClr val="bg1"/>
                </a:solidFill>
                <a:latin typeface="+mn-lt"/>
              </a:defRPr>
            </a:lvl3pPr>
            <a:lvl4pPr marL="1920240" indent="-530352">
              <a:spcBef>
                <a:spcPts val="1000"/>
              </a:spcBef>
              <a:buFont typeface="+mj-lt"/>
              <a:buAutoNum type="alphaLcParenR"/>
              <a:defRPr sz="2000">
                <a:solidFill>
                  <a:schemeClr val="bg1"/>
                </a:solidFill>
                <a:latin typeface="+mn-lt"/>
              </a:defRPr>
            </a:lvl4pPr>
            <a:lvl5pPr marL="2560320" indent="-514350">
              <a:spcBef>
                <a:spcPts val="1000"/>
              </a:spcBef>
              <a:buFont typeface="+mj-lt"/>
              <a:buAutoNum type="romanLcPeriod"/>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2">
            <a:extLst>
              <a:ext uri="{FF2B5EF4-FFF2-40B4-BE49-F238E27FC236}">
                <a16:creationId xmlns:a16="http://schemas.microsoft.com/office/drawing/2014/main" id="{9435B7D5-E7F8-1267-8942-3C97BE836B98}"/>
              </a:ext>
            </a:extLst>
          </p:cNvPr>
          <p:cNvSpPr>
            <a:spLocks noGrp="1"/>
          </p:cNvSpPr>
          <p:nvPr>
            <p:ph idx="11" hasCustomPrompt="1"/>
          </p:nvPr>
        </p:nvSpPr>
        <p:spPr>
          <a:xfrm>
            <a:off x="6283235" y="2023984"/>
            <a:ext cx="4663440" cy="3332832"/>
          </a:xfrm>
        </p:spPr>
        <p:txBody>
          <a:bodyPr>
            <a:normAutofit/>
          </a:bodyPr>
          <a:lstStyle>
            <a:lvl1pPr marL="0" indent="0">
              <a:spcBef>
                <a:spcPts val="1000"/>
              </a:spcBef>
              <a:buFont typeface="Arial" panose="020B0604020202020204" pitchFamily="34" charset="0"/>
              <a:buNone/>
              <a:defRPr sz="2000">
                <a:solidFill>
                  <a:schemeClr val="bg1"/>
                </a:solidFill>
                <a:latin typeface="+mn-lt"/>
              </a:defRPr>
            </a:lvl1pPr>
            <a:lvl2pPr marL="283464" indent="-283464">
              <a:spcBef>
                <a:spcPts val="1000"/>
              </a:spcBef>
              <a:buFont typeface="Arial" panose="020B0604020202020204" pitchFamily="34" charset="0"/>
              <a:buChar char="•"/>
              <a:defRPr sz="2000">
                <a:solidFill>
                  <a:schemeClr val="bg1"/>
                </a:solidFill>
                <a:latin typeface="+mn-lt"/>
              </a:defRPr>
            </a:lvl2pPr>
            <a:lvl3pPr marL="566928" indent="-283464">
              <a:spcBef>
                <a:spcPts val="1000"/>
              </a:spcBef>
              <a:buFont typeface="Arial" panose="020B0604020202020204" pitchFamily="34" charset="0"/>
              <a:buChar char="•"/>
              <a:defRPr sz="2000">
                <a:solidFill>
                  <a:schemeClr val="bg1"/>
                </a:solidFill>
                <a:latin typeface="+mn-lt"/>
              </a:defRPr>
            </a:lvl3pPr>
            <a:lvl4pPr marL="850392" indent="-283464">
              <a:spcBef>
                <a:spcPts val="1000"/>
              </a:spcBef>
              <a:buFont typeface="Arial" panose="020B0604020202020204" pitchFamily="34" charset="0"/>
              <a:buChar char="•"/>
              <a:defRPr sz="2000">
                <a:solidFill>
                  <a:schemeClr val="bg1"/>
                </a:solidFill>
                <a:latin typeface="+mn-lt"/>
              </a:defRPr>
            </a:lvl4pPr>
            <a:lvl5pPr marL="1133856" indent="-283464">
              <a:spcBef>
                <a:spcPts val="1000"/>
              </a:spcBef>
              <a:buFont typeface="Arial" panose="020B0604020202020204" pitchFamily="34" charset="0"/>
              <a:buChar char="•"/>
              <a:defRPr sz="2000">
                <a:solidFill>
                  <a:schemeClr val="bg1"/>
                </a:solidFill>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2"/>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020426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Chart ">
    <p:bg>
      <p:bgPr>
        <a:solidFill>
          <a:schemeClr val="accent2"/>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ABA2A58C-57B7-834C-8F5C-3299322411B1}"/>
              </a:ext>
              <a:ext uri="{C183D7F6-B498-43B3-948B-1728B52AA6E4}">
                <adec:decorative xmlns:adec="http://schemas.microsoft.com/office/drawing/2017/decorative" val="1"/>
              </a:ext>
            </a:extLst>
          </p:cNvPr>
          <p:cNvGrpSpPr/>
          <p:nvPr userDrawn="1"/>
        </p:nvGrpSpPr>
        <p:grpSpPr>
          <a:xfrm rot="16200000">
            <a:off x="10772262" y="152641"/>
            <a:ext cx="1572380" cy="1267097"/>
            <a:chOff x="7413403" y="4976359"/>
            <a:chExt cx="2334986" cy="1881641"/>
          </a:xfrm>
        </p:grpSpPr>
        <p:sp>
          <p:nvSpPr>
            <p:cNvPr id="13" name="Freeform 12">
              <a:extLst>
                <a:ext uri="{FF2B5EF4-FFF2-40B4-BE49-F238E27FC236}">
                  <a16:creationId xmlns:a16="http://schemas.microsoft.com/office/drawing/2014/main" id="{801D8067-144A-FE48-AF1E-529B662DCAD3}"/>
                </a:ext>
              </a:extLst>
            </p:cNvPr>
            <p:cNvSpPr/>
            <p:nvPr userDrawn="1"/>
          </p:nvSpPr>
          <p:spPr>
            <a:xfrm rot="5400000" flipH="1" flipV="1">
              <a:off x="8223822"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4" name="Freeform 13">
              <a:extLst>
                <a:ext uri="{FF2B5EF4-FFF2-40B4-BE49-F238E27FC236}">
                  <a16:creationId xmlns:a16="http://schemas.microsoft.com/office/drawing/2014/main" id="{2ECA7D87-C78C-C140-AA28-C0FB20209045}"/>
                </a:ext>
              </a:extLst>
            </p:cNvPr>
            <p:cNvSpPr/>
            <p:nvPr userDrawn="1"/>
          </p:nvSpPr>
          <p:spPr>
            <a:xfrm rot="16200000" flipV="1">
              <a:off x="7056329" y="5333433"/>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1167492" y="136526"/>
            <a:ext cx="9779183" cy="1570038"/>
          </a:xfrm>
        </p:spPr>
        <p:txBody>
          <a:bodyPr anchor="b">
            <a:noAutofit/>
          </a:bodyPr>
          <a:lstStyle>
            <a:lvl1pPr>
              <a:defRPr sz="4200" b="1">
                <a:latin typeface="+mj-lt"/>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67493" y="2084832"/>
            <a:ext cx="9779182" cy="3366813"/>
          </a:xfrm>
        </p:spPr>
        <p:txBody>
          <a:bodyPr>
            <a:noAutofit/>
          </a:bodyPr>
          <a:lstStyle>
            <a:lvl1pPr marL="0" indent="0">
              <a:buNone/>
              <a:defRPr>
                <a:latin typeface="+mn-lt"/>
              </a:defRPr>
            </a:lvl1pPr>
            <a:lvl2pPr marL="457200" indent="0">
              <a:buNone/>
              <a:defRPr>
                <a:latin typeface="+mn-lt"/>
              </a:defRPr>
            </a:lvl2pPr>
            <a:lvl3pPr marL="914400" indent="0">
              <a:buNone/>
              <a:defRPr>
                <a:latin typeface="+mn-lt"/>
              </a:defRPr>
            </a:lvl3pPr>
            <a:lvl4pPr marL="1371600" indent="0">
              <a:buNone/>
              <a:defRPr>
                <a:latin typeface="+mn-lt"/>
              </a:defRPr>
            </a:lvl4pPr>
            <a:lvl5pPr marL="1828800" indent="0">
              <a:buNone/>
              <a:defRPr>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Date Placeholder 3">
            <a:extLst>
              <a:ext uri="{FF2B5EF4-FFF2-40B4-BE49-F238E27FC236}">
                <a16:creationId xmlns:a16="http://schemas.microsoft.com/office/drawing/2014/main" id="{7536C149-3EFE-A94E-902D-57CED00B2C0F}"/>
              </a:ext>
            </a:extLst>
          </p:cNvPr>
          <p:cNvSpPr>
            <a:spLocks noGrp="1"/>
          </p:cNvSpPr>
          <p:nvPr>
            <p:ph type="dt" sz="half" idx="2"/>
          </p:nvPr>
        </p:nvSpPr>
        <p:spPr>
          <a:xfrm>
            <a:off x="381000" y="6356350"/>
            <a:ext cx="1701018" cy="365125"/>
          </a:xfrm>
          <a:prstGeom prst="rect">
            <a:avLst/>
          </a:prstGeom>
        </p:spPr>
        <p:txBody>
          <a:bodyPr vert="horz" lIns="91440" tIns="45720" rIns="91440" bIns="45720" rtlCol="0" anchor="ctr">
            <a:noAutofit/>
          </a:bodyPr>
          <a:lstStyle>
            <a:lvl1pPr algn="l">
              <a:defRPr sz="1200">
                <a:solidFill>
                  <a:schemeClr val="accent3"/>
                </a:solidFill>
                <a:latin typeface="+mn-lt"/>
              </a:defRPr>
            </a:lvl1pPr>
          </a:lstStyle>
          <a:p>
            <a:r>
              <a:rPr lang="en-US" dirty="0"/>
              <a:t>9/8/20XX</a:t>
            </a:r>
          </a:p>
        </p:txBody>
      </p:sp>
      <p:sp>
        <p:nvSpPr>
          <p:cNvPr id="11" name="Footer Placeholder 4">
            <a:extLst>
              <a:ext uri="{FF2B5EF4-FFF2-40B4-BE49-F238E27FC236}">
                <a16:creationId xmlns:a16="http://schemas.microsoft.com/office/drawing/2014/main" id="{53CA1E78-F17D-F34D-9F81-0DBF44F378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accent3"/>
                </a:solidFill>
                <a:latin typeface="+mn-lt"/>
              </a:defRPr>
            </a:lvl1pPr>
          </a:lstStyle>
          <a:p>
            <a:endParaRPr lang="en-US" dirty="0"/>
          </a:p>
        </p:txBody>
      </p:sp>
      <p:sp>
        <p:nvSpPr>
          <p:cNvPr id="12" name="Slide Number Placeholder 5">
            <a:extLst>
              <a:ext uri="{FF2B5EF4-FFF2-40B4-BE49-F238E27FC236}">
                <a16:creationId xmlns:a16="http://schemas.microsoft.com/office/drawing/2014/main" id="{1FE54918-A625-F64F-A42E-A427E9B2D489}"/>
              </a:ext>
            </a:extLst>
          </p:cNvPr>
          <p:cNvSpPr>
            <a:spLocks noGrp="1"/>
          </p:cNvSpPr>
          <p:nvPr>
            <p:ph type="sldNum" sz="quarter" idx="4"/>
          </p:nvPr>
        </p:nvSpPr>
        <p:spPr>
          <a:xfrm>
            <a:off x="10153276" y="6356350"/>
            <a:ext cx="1657723" cy="365125"/>
          </a:xfrm>
          <a:prstGeom prst="rect">
            <a:avLst/>
          </a:prstGeom>
        </p:spPr>
        <p:txBody>
          <a:bodyPr vert="horz" lIns="91440" tIns="45720" rIns="91440" bIns="45720" rtlCol="0" anchor="ctr">
            <a:noAutofit/>
          </a:bodyPr>
          <a:lstStyle>
            <a:lvl1pPr algn="r">
              <a:defRPr sz="1200">
                <a:solidFill>
                  <a:schemeClr val="accent3"/>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1909451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End Slide">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78AD52EA-B01E-8D38-D87A-BF7EB5B58A82}"/>
              </a:ext>
              <a:ext uri="{C183D7F6-B498-43B3-948B-1728B52AA6E4}">
                <adec:decorative xmlns:adec="http://schemas.microsoft.com/office/drawing/2017/decorative" val="1"/>
              </a:ext>
            </a:extLst>
          </p:cNvPr>
          <p:cNvGrpSpPr/>
          <p:nvPr userDrawn="1"/>
        </p:nvGrpSpPr>
        <p:grpSpPr>
          <a:xfrm>
            <a:off x="0" y="-1"/>
            <a:ext cx="12192001" cy="6864796"/>
            <a:chOff x="0" y="-1"/>
            <a:chExt cx="12192001" cy="6864796"/>
          </a:xfrm>
        </p:grpSpPr>
        <p:sp>
          <p:nvSpPr>
            <p:cNvPr id="4" name="Rectangle 3">
              <a:extLst>
                <a:ext uri="{FF2B5EF4-FFF2-40B4-BE49-F238E27FC236}">
                  <a16:creationId xmlns:a16="http://schemas.microsoft.com/office/drawing/2014/main" id="{9AC79249-FDC0-364D-A734-AE1DE1605D28}"/>
                </a:ext>
              </a:extLst>
            </p:cNvPr>
            <p:cNvSpPr/>
            <p:nvPr userDrawn="1"/>
          </p:nvSpPr>
          <p:spPr>
            <a:xfrm>
              <a:off x="8264426" y="0"/>
              <a:ext cx="392757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F15FBB50-09C8-B64E-AE57-67C5E70810CB}"/>
                </a:ext>
              </a:extLst>
            </p:cNvPr>
            <p:cNvGrpSpPr/>
            <p:nvPr userDrawn="1"/>
          </p:nvGrpSpPr>
          <p:grpSpPr>
            <a:xfrm>
              <a:off x="8264427" y="3685939"/>
              <a:ext cx="3927573" cy="3178856"/>
              <a:chOff x="9857014" y="13834"/>
              <a:chExt cx="2334986" cy="1881641"/>
            </a:xfrm>
          </p:grpSpPr>
          <p:sp>
            <p:nvSpPr>
              <p:cNvPr id="15" name="Freeform 14">
                <a:extLst>
                  <a:ext uri="{FF2B5EF4-FFF2-40B4-BE49-F238E27FC236}">
                    <a16:creationId xmlns:a16="http://schemas.microsoft.com/office/drawing/2014/main" id="{EFBF1E52-11FA-DC48-B7AD-75734232FFE8}"/>
                  </a:ext>
                </a:extLst>
              </p:cNvPr>
              <p:cNvSpPr/>
              <p:nvPr userDrawn="1"/>
            </p:nvSpPr>
            <p:spPr>
              <a:xfrm rot="5400000" flipH="1" flipV="1">
                <a:off x="10667433"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15">
                <a:extLst>
                  <a:ext uri="{FF2B5EF4-FFF2-40B4-BE49-F238E27FC236}">
                    <a16:creationId xmlns:a16="http://schemas.microsoft.com/office/drawing/2014/main" id="{4850B620-49F5-3748-84AF-682555D52792}"/>
                  </a:ext>
                </a:extLst>
              </p:cNvPr>
              <p:cNvSpPr/>
              <p:nvPr userDrawn="1"/>
            </p:nvSpPr>
            <p:spPr>
              <a:xfrm rot="16200000" flipV="1">
                <a:off x="9499940" y="370908"/>
                <a:ext cx="1881641" cy="1167493"/>
              </a:xfrm>
              <a:custGeom>
                <a:avLst/>
                <a:gdLst>
                  <a:gd name="connsiteX0" fmla="*/ 1881641 w 1881641"/>
                  <a:gd name="connsiteY0" fmla="*/ 1167473 h 1167493"/>
                  <a:gd name="connsiteX1" fmla="*/ 1881641 w 1881641"/>
                  <a:gd name="connsiteY1" fmla="*/ 1167493 h 1167493"/>
                  <a:gd name="connsiteX2" fmla="*/ 1167493 w 1881641"/>
                  <a:gd name="connsiteY2" fmla="*/ 1167493 h 1167493"/>
                  <a:gd name="connsiteX3" fmla="*/ 0 w 1881641"/>
                  <a:gd name="connsiteY3" fmla="*/ 0 h 1167493"/>
                  <a:gd name="connsiteX4" fmla="*/ 714149 w 1881641"/>
                  <a:gd name="connsiteY4" fmla="*/ 0 h 1167493"/>
                  <a:gd name="connsiteX5" fmla="*/ 1875614 w 1881641"/>
                  <a:gd name="connsiteY5" fmla="*/ 1048124 h 1167493"/>
                  <a:gd name="connsiteX6" fmla="*/ 1881641 w 1881641"/>
                  <a:gd name="connsiteY6" fmla="*/ 1167473 h 11674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881641" h="1167493">
                    <a:moveTo>
                      <a:pt x="1881641" y="1167473"/>
                    </a:moveTo>
                    <a:lnTo>
                      <a:pt x="1881641" y="1167493"/>
                    </a:lnTo>
                    <a:lnTo>
                      <a:pt x="1167493" y="1167493"/>
                    </a:lnTo>
                    <a:cubicBezTo>
                      <a:pt x="522704" y="1167493"/>
                      <a:pt x="0" y="644789"/>
                      <a:pt x="0" y="0"/>
                    </a:cubicBezTo>
                    <a:lnTo>
                      <a:pt x="714149" y="0"/>
                    </a:lnTo>
                    <a:cubicBezTo>
                      <a:pt x="1318639" y="0"/>
                      <a:pt x="1815827" y="459408"/>
                      <a:pt x="1875614" y="1048124"/>
                    </a:cubicBezTo>
                    <a:lnTo>
                      <a:pt x="1881641" y="1167473"/>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2" name="Freeform 21">
              <a:extLst>
                <a:ext uri="{FF2B5EF4-FFF2-40B4-BE49-F238E27FC236}">
                  <a16:creationId xmlns:a16="http://schemas.microsoft.com/office/drawing/2014/main" id="{BC68F289-2744-2F48-893A-3F17911625C8}"/>
                </a:ext>
              </a:extLst>
            </p:cNvPr>
            <p:cNvSpPr/>
            <p:nvPr userDrawn="1"/>
          </p:nvSpPr>
          <p:spPr>
            <a:xfrm>
              <a:off x="0" y="-1"/>
              <a:ext cx="1167493" cy="1167493"/>
            </a:xfrm>
            <a:custGeom>
              <a:avLst/>
              <a:gdLst>
                <a:gd name="connsiteX0" fmla="*/ 0 w 862693"/>
                <a:gd name="connsiteY0" fmla="*/ 0 h 862693"/>
                <a:gd name="connsiteX1" fmla="*/ 862693 w 862693"/>
                <a:gd name="connsiteY1" fmla="*/ 0 h 862693"/>
                <a:gd name="connsiteX2" fmla="*/ 0 w 862693"/>
                <a:gd name="connsiteY2" fmla="*/ 862693 h 862693"/>
                <a:gd name="connsiteX3" fmla="*/ 0 w 862693"/>
                <a:gd name="connsiteY3" fmla="*/ 0 h 862693"/>
              </a:gdLst>
              <a:ahLst/>
              <a:cxnLst>
                <a:cxn ang="0">
                  <a:pos x="connsiteX0" y="connsiteY0"/>
                </a:cxn>
                <a:cxn ang="0">
                  <a:pos x="connsiteX1" y="connsiteY1"/>
                </a:cxn>
                <a:cxn ang="0">
                  <a:pos x="connsiteX2" y="connsiteY2"/>
                </a:cxn>
                <a:cxn ang="0">
                  <a:pos x="connsiteX3" y="connsiteY3"/>
                </a:cxn>
              </a:cxnLst>
              <a:rect l="l" t="t" r="r" b="b"/>
              <a:pathLst>
                <a:path w="862693" h="862693">
                  <a:moveTo>
                    <a:pt x="0" y="0"/>
                  </a:moveTo>
                  <a:lnTo>
                    <a:pt x="862693" y="0"/>
                  </a:lnTo>
                  <a:cubicBezTo>
                    <a:pt x="862693" y="476453"/>
                    <a:pt x="476452" y="862693"/>
                    <a:pt x="0" y="862693"/>
                  </a:cubicBezTo>
                  <a:lnTo>
                    <a:pt x="0" y="0"/>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16">
              <a:extLst>
                <a:ext uri="{FF2B5EF4-FFF2-40B4-BE49-F238E27FC236}">
                  <a16:creationId xmlns:a16="http://schemas.microsoft.com/office/drawing/2014/main" id="{39563C76-BC00-DE47-88F5-C24D3CE3325A}"/>
                </a:ext>
              </a:extLst>
            </p:cNvPr>
            <p:cNvSpPr/>
            <p:nvPr userDrawn="1"/>
          </p:nvSpPr>
          <p:spPr>
            <a:xfrm>
              <a:off x="10228214" y="-1"/>
              <a:ext cx="1963787" cy="3178856"/>
            </a:xfrm>
            <a:custGeom>
              <a:avLst/>
              <a:gdLst>
                <a:gd name="connsiteX0" fmla="*/ 0 w 1963787"/>
                <a:gd name="connsiteY0" fmla="*/ 0 h 3178856"/>
                <a:gd name="connsiteX1" fmla="*/ 1963787 w 1963787"/>
                <a:gd name="connsiteY1" fmla="*/ 0 h 3178856"/>
                <a:gd name="connsiteX2" fmla="*/ 1963787 w 1963787"/>
                <a:gd name="connsiteY2" fmla="*/ 1967129 h 3178856"/>
                <a:gd name="connsiteX3" fmla="*/ 1963787 w 1963787"/>
                <a:gd name="connsiteY3" fmla="*/ 2349671 h 3178856"/>
                <a:gd name="connsiteX4" fmla="*/ 1963787 w 1963787"/>
                <a:gd name="connsiteY4" fmla="*/ 3178856 h 3178856"/>
                <a:gd name="connsiteX5" fmla="*/ 1963753 w 1963787"/>
                <a:gd name="connsiteY5" fmla="*/ 3178856 h 3178856"/>
                <a:gd name="connsiteX6" fmla="*/ 1763002 w 1963787"/>
                <a:gd name="connsiteY6" fmla="*/ 3168629 h 3178856"/>
                <a:gd name="connsiteX7" fmla="*/ 0 w 1963787"/>
                <a:gd name="connsiteY7" fmla="*/ 1197921 h 3178856"/>
                <a:gd name="connsiteX8" fmla="*/ 0 w 1963787"/>
                <a:gd name="connsiteY8" fmla="*/ 1039961 h 3178856"/>
                <a:gd name="connsiteX9" fmla="*/ 0 w 1963787"/>
                <a:gd name="connsiteY9" fmla="*/ 0 h 31788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963787" h="3178856">
                  <a:moveTo>
                    <a:pt x="0" y="0"/>
                  </a:moveTo>
                  <a:lnTo>
                    <a:pt x="1963787" y="0"/>
                  </a:lnTo>
                  <a:lnTo>
                    <a:pt x="1963787" y="1967129"/>
                  </a:lnTo>
                  <a:lnTo>
                    <a:pt x="1963787" y="2349671"/>
                  </a:lnTo>
                  <a:lnTo>
                    <a:pt x="1963787" y="3178856"/>
                  </a:lnTo>
                  <a:lnTo>
                    <a:pt x="1963753" y="3178856"/>
                  </a:lnTo>
                  <a:lnTo>
                    <a:pt x="1763002" y="3168629"/>
                  </a:lnTo>
                  <a:cubicBezTo>
                    <a:pt x="772749" y="3067186"/>
                    <a:pt x="0" y="2223585"/>
                    <a:pt x="0" y="1197921"/>
                  </a:cubicBezTo>
                  <a:lnTo>
                    <a:pt x="0" y="1039961"/>
                  </a:lnTo>
                  <a:lnTo>
                    <a:pt x="0" y="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1167494" y="252549"/>
            <a:ext cx="6220278" cy="3262811"/>
          </a:xfrm>
        </p:spPr>
        <p:txBody>
          <a:bodyPr anchor="b">
            <a:noAutofit/>
          </a:bodyPr>
          <a:lstStyle>
            <a:lvl1pPr algn="l">
              <a:defRPr sz="6000" b="1">
                <a:latin typeface="+mj-lt"/>
              </a:defRPr>
            </a:lvl1pPr>
          </a:lstStyle>
          <a:p>
            <a:r>
              <a:rPr lang="en-US" dirty="0"/>
              <a:t>Click to add title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hasCustomPrompt="1"/>
          </p:nvPr>
        </p:nvSpPr>
        <p:spPr>
          <a:xfrm>
            <a:off x="1167493" y="3685939"/>
            <a:ext cx="6220277" cy="2919512"/>
          </a:xfrm>
        </p:spPr>
        <p:txBody>
          <a:bodyPr anchor="t" anchorCtr="0">
            <a:normAutofit/>
          </a:bodyPr>
          <a:lstStyle>
            <a:lvl1pPr marL="0" indent="0" algn="l">
              <a:buNone/>
              <a:defRPr sz="2800">
                <a:latin typeface="+mn-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text</a:t>
            </a:r>
          </a:p>
        </p:txBody>
      </p:sp>
    </p:spTree>
    <p:extLst>
      <p:ext uri="{BB962C8B-B14F-4D97-AF65-F5344CB8AC3E}">
        <p14:creationId xmlns:p14="http://schemas.microsoft.com/office/powerpoint/2010/main" val="254470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351338"/>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356350"/>
            <a:ext cx="2743200" cy="365125"/>
          </a:xfrm>
          <a:prstGeom prst="rect">
            <a:avLst/>
          </a:prstGeom>
        </p:spPr>
        <p:txBody>
          <a:bodyPr vert="horz" lIns="91440" tIns="45720" rIns="91440" bIns="45720" rtlCol="0" anchor="ctr">
            <a:noAutofit/>
          </a:bodyPr>
          <a:lstStyle>
            <a:lvl1pPr algn="l">
              <a:defRPr sz="1200">
                <a:solidFill>
                  <a:schemeClr val="tx2"/>
                </a:solidFill>
                <a:latin typeface="+mn-lt"/>
              </a:defRPr>
            </a:lvl1pPr>
          </a:lstStyle>
          <a:p>
            <a:r>
              <a:rPr lang="en-US" dirty="0"/>
              <a:t>9/8/20XX</a:t>
            </a:r>
          </a:p>
        </p:txBody>
      </p:sp>
      <p:sp>
        <p:nvSpPr>
          <p:cNvPr id="5" name="Footer Placeholder 4">
            <a:extLst>
              <a:ext uri="{FF2B5EF4-FFF2-40B4-BE49-F238E27FC236}">
                <a16:creationId xmlns:a16="http://schemas.microsoft.com/office/drawing/2014/main" id="{60567522-C3B6-46EB-A361-BEC2510B00C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noAutofit/>
          </a:bodyPr>
          <a:lstStyle>
            <a:lvl1pPr algn="ctr">
              <a:defRPr sz="1200">
                <a:solidFill>
                  <a:schemeClr val="tx2"/>
                </a:solidFill>
                <a:latin typeface="+mn-lt"/>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9067800" y="6356350"/>
            <a:ext cx="2743200" cy="365125"/>
          </a:xfrm>
          <a:prstGeom prst="rect">
            <a:avLst/>
          </a:prstGeom>
        </p:spPr>
        <p:txBody>
          <a:bodyPr vert="horz" lIns="91440" tIns="45720" rIns="91440" bIns="45720" rtlCol="0" anchor="ctr">
            <a:noAutofit/>
          </a:bodyPr>
          <a:lstStyle>
            <a:lvl1pPr algn="r">
              <a:defRPr sz="1200">
                <a:solidFill>
                  <a:schemeClr val="tx2"/>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71" r:id="rId3"/>
    <p:sldLayoutId id="2147483659" r:id="rId4"/>
    <p:sldLayoutId id="2147483668" r:id="rId5"/>
    <p:sldLayoutId id="2147483669" r:id="rId6"/>
    <p:sldLayoutId id="2147483661" r:id="rId7"/>
    <p:sldLayoutId id="2147483666" r:id="rId8"/>
  </p:sldLayoutIdLst>
  <p:hf sldNum="0" hdr="0" ftr="0" dt="0"/>
  <p:txStyles>
    <p:titleStyle>
      <a:lvl1pPr algn="l" defTabSz="914400" rtl="0" eaLnBrk="1" latinLnBrk="0" hangingPunct="1">
        <a:lnSpc>
          <a:spcPct val="8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A4A3A4"/>
          </p15:clr>
        </p15:guide>
        <p15:guide id="2" pos="3840" userDrawn="1">
          <p15:clr>
            <a:srgbClr val="A4A3A4"/>
          </p15:clr>
        </p15:guide>
        <p15:guide id="3" pos="240" userDrawn="1">
          <p15:clr>
            <a:srgbClr val="547EBF"/>
          </p15:clr>
        </p15:guide>
        <p15:guide id="4" orient="horz" pos="240" userDrawn="1">
          <p15:clr>
            <a:srgbClr val="547EBF"/>
          </p15:clr>
        </p15:guide>
        <p15:guide id="5" pos="7440" userDrawn="1">
          <p15:clr>
            <a:srgbClr val="547EBF"/>
          </p15:clr>
        </p15:guide>
        <p15:guide id="6" orient="horz" pos="4080" userDrawn="1">
          <p15:clr>
            <a:srgbClr val="547EBF"/>
          </p15:clr>
        </p15:guide>
        <p15:guide id="7" pos="3960" userDrawn="1">
          <p15:clr>
            <a:srgbClr val="547EBF"/>
          </p15:clr>
        </p15:guide>
        <p15:guide id="8" pos="3720" userDrawn="1">
          <p15:clr>
            <a:srgbClr val="547EBF"/>
          </p15:clr>
        </p15:guide>
        <p15:guide id="9" pos="2112" userDrawn="1">
          <p15:clr>
            <a:srgbClr val="547EBF"/>
          </p15:clr>
        </p15:guide>
        <p15:guide id="10" pos="1848" userDrawn="1">
          <p15:clr>
            <a:srgbClr val="547EBF"/>
          </p15:clr>
        </p15:guide>
        <p15:guide id="11" pos="5568" userDrawn="1">
          <p15:clr>
            <a:srgbClr val="547EBF"/>
          </p15:clr>
        </p15:guide>
        <p15:guide id="12" pos="5832" userDrawn="1">
          <p15:clr>
            <a:srgbClr val="547EBF"/>
          </p15:clr>
        </p15:guide>
        <p15:guide id="13" pos="4968" userDrawn="1">
          <p15:clr>
            <a:srgbClr val="9FCC3B"/>
          </p15:clr>
        </p15:guide>
        <p15:guide id="14" pos="5208" userDrawn="1">
          <p15:clr>
            <a:srgbClr val="9FCC3B"/>
          </p15:clr>
        </p15:guide>
        <p15:guide id="15" pos="2712" userDrawn="1">
          <p15:clr>
            <a:srgbClr val="9FCC3B"/>
          </p15:clr>
        </p15:guide>
        <p15:guide id="16" pos="2472" userDrawn="1">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webp"/><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improvementacademy.org/networks/a-just-culture-network/?utm_source=chatgpt.com" TargetMode="External"/><Relationship Id="rId7" Type="http://schemas.openxmlformats.org/officeDocument/2006/relationships/hyperlink" Target="https://psychsafety.com/just-culture/?utm_source=chatgpt.com" TargetMode="External"/><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hyperlink" Target="https://pilotswhoaskwhy.com/2023/05/15/the-power-of-just-culture-killing-the-blame-game/?utm_source=chatgpt.com" TargetMode="External"/><Relationship Id="rId5" Type="http://schemas.openxmlformats.org/officeDocument/2006/relationships/hyperlink" Target="https://whatfix.com/blog/learning-culture/?utm_source=chatgpt.com" TargetMode="External"/><Relationship Id="rId4" Type="http://schemas.openxmlformats.org/officeDocument/2006/relationships/hyperlink" Target="https://www.linkedin.com/pulse/breaking-down-barriers-realising-just-culture-chris-ingram"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DF3D98-3C30-4CFC-8643-C81E829C8C25}"/>
              </a:ext>
            </a:extLst>
          </p:cNvPr>
          <p:cNvSpPr>
            <a:spLocks noGrp="1"/>
          </p:cNvSpPr>
          <p:nvPr>
            <p:ph type="ctrTitle"/>
          </p:nvPr>
        </p:nvSpPr>
        <p:spPr>
          <a:xfrm>
            <a:off x="628650" y="232913"/>
            <a:ext cx="11987213" cy="3830130"/>
          </a:xfrm>
        </p:spPr>
        <p:txBody>
          <a:bodyPr/>
          <a:lstStyle/>
          <a:p>
            <a:r>
              <a:rPr lang="en-US" sz="5400" dirty="0"/>
              <a:t>Establishing a Just, Learning Culture</a:t>
            </a:r>
          </a:p>
        </p:txBody>
      </p:sp>
      <p:sp>
        <p:nvSpPr>
          <p:cNvPr id="3" name="TextBox 2">
            <a:extLst>
              <a:ext uri="{FF2B5EF4-FFF2-40B4-BE49-F238E27FC236}">
                <a16:creationId xmlns:a16="http://schemas.microsoft.com/office/drawing/2014/main" id="{D67205FC-FCFC-D5EB-31FC-F017555787C9}"/>
              </a:ext>
            </a:extLst>
          </p:cNvPr>
          <p:cNvSpPr txBox="1"/>
          <p:nvPr/>
        </p:nvSpPr>
        <p:spPr>
          <a:xfrm>
            <a:off x="2386744" y="5055427"/>
            <a:ext cx="5933419" cy="1569660"/>
          </a:xfrm>
          <a:prstGeom prst="rect">
            <a:avLst/>
          </a:prstGeom>
          <a:noFill/>
        </p:spPr>
        <p:txBody>
          <a:bodyPr wrap="none" rtlCol="0">
            <a:spAutoFit/>
          </a:bodyPr>
          <a:lstStyle/>
          <a:p>
            <a:r>
              <a:rPr lang="en-US" sz="3200" dirty="0"/>
              <a:t>Dan Zhu</a:t>
            </a:r>
          </a:p>
          <a:p>
            <a:r>
              <a:rPr lang="en-US" sz="3200" dirty="0"/>
              <a:t>CSD-380 Module 9.2 Assignment</a:t>
            </a:r>
          </a:p>
          <a:p>
            <a:r>
              <a:rPr lang="en-US" sz="3200" dirty="0"/>
              <a:t>9/28/2025</a:t>
            </a:r>
          </a:p>
        </p:txBody>
      </p:sp>
    </p:spTree>
    <p:extLst>
      <p:ext uri="{BB962C8B-B14F-4D97-AF65-F5344CB8AC3E}">
        <p14:creationId xmlns:p14="http://schemas.microsoft.com/office/powerpoint/2010/main" val="22593088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1C753FD-96EC-101A-B8A4-5F69A189BEF4}"/>
              </a:ext>
            </a:extLst>
          </p:cNvPr>
          <p:cNvSpPr>
            <a:spLocks noGrp="1"/>
          </p:cNvSpPr>
          <p:nvPr>
            <p:ph type="ctrTitle"/>
          </p:nvPr>
        </p:nvSpPr>
        <p:spPr>
          <a:xfrm>
            <a:off x="1167494" y="252549"/>
            <a:ext cx="6220278" cy="3262811"/>
          </a:xfrm>
        </p:spPr>
        <p:txBody>
          <a:bodyPr/>
          <a:lstStyle/>
          <a:p>
            <a:r>
              <a:rPr lang="en-US" dirty="0"/>
              <a:t>Thank you</a:t>
            </a:r>
          </a:p>
        </p:txBody>
      </p:sp>
    </p:spTree>
    <p:extLst>
      <p:ext uri="{BB962C8B-B14F-4D97-AF65-F5344CB8AC3E}">
        <p14:creationId xmlns:p14="http://schemas.microsoft.com/office/powerpoint/2010/main" val="1609673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2DF434-28DB-4621-A497-D62C41CE0419}"/>
              </a:ext>
            </a:extLst>
          </p:cNvPr>
          <p:cNvSpPr>
            <a:spLocks noGrp="1"/>
          </p:cNvSpPr>
          <p:nvPr>
            <p:ph type="title"/>
          </p:nvPr>
        </p:nvSpPr>
        <p:spPr>
          <a:xfrm>
            <a:off x="1158864" y="102021"/>
            <a:ext cx="9779183" cy="1744415"/>
          </a:xfrm>
        </p:spPr>
        <p:txBody>
          <a:bodyPr/>
          <a:lstStyle/>
          <a:p>
            <a:r>
              <a:rPr lang="en-US" dirty="0"/>
              <a:t>Agenda</a:t>
            </a:r>
          </a:p>
        </p:txBody>
      </p:sp>
      <p:sp>
        <p:nvSpPr>
          <p:cNvPr id="3" name="Content Placeholder 2">
            <a:extLst>
              <a:ext uri="{FF2B5EF4-FFF2-40B4-BE49-F238E27FC236}">
                <a16:creationId xmlns:a16="http://schemas.microsoft.com/office/drawing/2014/main" id="{22788C46-D0BC-4307-AE55-7601A139E7CB}"/>
              </a:ext>
            </a:extLst>
          </p:cNvPr>
          <p:cNvSpPr>
            <a:spLocks noGrp="1"/>
          </p:cNvSpPr>
          <p:nvPr>
            <p:ph idx="1"/>
          </p:nvPr>
        </p:nvSpPr>
        <p:spPr>
          <a:xfrm>
            <a:off x="1158865" y="2017467"/>
            <a:ext cx="9779182" cy="3366815"/>
          </a:xfrm>
        </p:spPr>
        <p:txBody>
          <a:bodyPr vert="horz" lIns="91440" tIns="45720" rIns="91440" bIns="45720" rtlCol="0" anchor="t">
            <a:normAutofit/>
          </a:bodyPr>
          <a:lstStyle/>
          <a:p>
            <a:pPr marL="457200" indent="-457200">
              <a:buFont typeface="Arial" panose="020B0604020202020204" pitchFamily="34" charset="0"/>
              <a:buChar char="•"/>
            </a:pPr>
            <a:r>
              <a:rPr lang="en-US" dirty="0"/>
              <a:t>What is just culture?</a:t>
            </a:r>
          </a:p>
          <a:p>
            <a:pPr marL="457200" indent="-457200">
              <a:buFont typeface="Arial" panose="020B0604020202020204" pitchFamily="34" charset="0"/>
              <a:buChar char="•"/>
            </a:pPr>
            <a:r>
              <a:rPr lang="en-US" dirty="0"/>
              <a:t>Why do we need a just culture?</a:t>
            </a:r>
          </a:p>
          <a:p>
            <a:pPr marL="457200" indent="-457200">
              <a:buFont typeface="Arial" panose="020B0604020202020204" pitchFamily="34" charset="0"/>
              <a:buChar char="•"/>
            </a:pPr>
            <a:r>
              <a:rPr lang="en-US" dirty="0"/>
              <a:t>What are the principles of just culture?</a:t>
            </a:r>
          </a:p>
          <a:p>
            <a:pPr marL="457200" indent="-457200">
              <a:buFont typeface="Arial" panose="020B0604020202020204" pitchFamily="34" charset="0"/>
              <a:buChar char="•"/>
            </a:pPr>
            <a:r>
              <a:rPr lang="en-US" dirty="0"/>
              <a:t>What are the barriers to implement a just culture?</a:t>
            </a:r>
          </a:p>
          <a:p>
            <a:pPr marL="457200" indent="-457200">
              <a:buFont typeface="Arial" panose="020B0604020202020204" pitchFamily="34" charset="0"/>
              <a:buChar char="•"/>
            </a:pPr>
            <a:r>
              <a:rPr lang="en-US" dirty="0"/>
              <a:t>How to overcome the barriers?</a:t>
            </a:r>
          </a:p>
        </p:txBody>
      </p:sp>
    </p:spTree>
    <p:extLst>
      <p:ext uri="{BB962C8B-B14F-4D97-AF65-F5344CB8AC3E}">
        <p14:creationId xmlns:p14="http://schemas.microsoft.com/office/powerpoint/2010/main" val="1325608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28B6E-E54F-F748-CD3E-740A2E5D98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8D6B12-D9AF-051A-8DEE-7F20045F0969}"/>
              </a:ext>
            </a:extLst>
          </p:cNvPr>
          <p:cNvSpPr>
            <a:spLocks noGrp="1"/>
          </p:cNvSpPr>
          <p:nvPr>
            <p:ph type="title"/>
          </p:nvPr>
        </p:nvSpPr>
        <p:spPr>
          <a:xfrm>
            <a:off x="1158864" y="102021"/>
            <a:ext cx="9779183" cy="1744415"/>
          </a:xfrm>
        </p:spPr>
        <p:txBody>
          <a:bodyPr/>
          <a:lstStyle/>
          <a:p>
            <a:r>
              <a:rPr lang="en-US" dirty="0"/>
              <a:t>What is just culture?</a:t>
            </a:r>
          </a:p>
        </p:txBody>
      </p:sp>
      <p:sp>
        <p:nvSpPr>
          <p:cNvPr id="3" name="Content Placeholder 2">
            <a:extLst>
              <a:ext uri="{FF2B5EF4-FFF2-40B4-BE49-F238E27FC236}">
                <a16:creationId xmlns:a16="http://schemas.microsoft.com/office/drawing/2014/main" id="{D9644F71-4FA7-1736-1407-FC66374B6FE2}"/>
              </a:ext>
            </a:extLst>
          </p:cNvPr>
          <p:cNvSpPr>
            <a:spLocks noGrp="1"/>
          </p:cNvSpPr>
          <p:nvPr>
            <p:ph idx="1"/>
          </p:nvPr>
        </p:nvSpPr>
        <p:spPr>
          <a:xfrm>
            <a:off x="1158865" y="2017467"/>
            <a:ext cx="10356860" cy="3366815"/>
          </a:xfrm>
        </p:spPr>
        <p:txBody>
          <a:bodyPr vert="horz" lIns="91440" tIns="45720" rIns="91440" bIns="45720" rtlCol="0" anchor="t">
            <a:normAutofit lnSpcReduction="10000"/>
          </a:bodyPr>
          <a:lstStyle/>
          <a:p>
            <a:r>
              <a:rPr lang="en-US" dirty="0"/>
              <a:t>A just culture is to create a working environment where people can report concerns, errors, and mistakes without fear of punishment and focus on learning from the mistakes.</a:t>
            </a:r>
          </a:p>
          <a:p>
            <a:endParaRPr lang="en-US" dirty="0"/>
          </a:p>
          <a:p>
            <a:r>
              <a:rPr lang="en-US" dirty="0"/>
              <a:t>Dekker describes that Just Culture promotes learning, justice and safety, and reminds us that we can choose to be either backward-looking and retributive, or forward-looking and change-oriented (Psych Safety, 2025).</a:t>
            </a:r>
          </a:p>
          <a:p>
            <a:endParaRPr lang="en-US" dirty="0"/>
          </a:p>
          <a:p>
            <a:endParaRPr lang="en-US" dirty="0"/>
          </a:p>
        </p:txBody>
      </p:sp>
    </p:spTree>
    <p:extLst>
      <p:ext uri="{BB962C8B-B14F-4D97-AF65-F5344CB8AC3E}">
        <p14:creationId xmlns:p14="http://schemas.microsoft.com/office/powerpoint/2010/main" val="16034251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1FD4679-7C95-7C20-E5A3-1BDFEEA2E36A}"/>
              </a:ext>
            </a:extLst>
          </p:cNvPr>
          <p:cNvPicPr>
            <a:picLocks noGrp="1" noChangeAspect="1"/>
          </p:cNvPicPr>
          <p:nvPr>
            <p:ph idx="1"/>
          </p:nvPr>
        </p:nvPicPr>
        <p:blipFill>
          <a:blip r:embed="rId2"/>
          <a:stretch>
            <a:fillRect/>
          </a:stretch>
        </p:blipFill>
        <p:spPr>
          <a:xfrm>
            <a:off x="0" y="159720"/>
            <a:ext cx="6045583" cy="6081357"/>
          </a:xfrm>
        </p:spPr>
      </p:pic>
      <p:sp>
        <p:nvSpPr>
          <p:cNvPr id="6" name="TextBox 5">
            <a:extLst>
              <a:ext uri="{FF2B5EF4-FFF2-40B4-BE49-F238E27FC236}">
                <a16:creationId xmlns:a16="http://schemas.microsoft.com/office/drawing/2014/main" id="{860F39BC-520D-185E-D3C8-7364A6BBBA34}"/>
              </a:ext>
            </a:extLst>
          </p:cNvPr>
          <p:cNvSpPr txBox="1"/>
          <p:nvPr/>
        </p:nvSpPr>
        <p:spPr>
          <a:xfrm>
            <a:off x="5824537" y="871539"/>
            <a:ext cx="6317046" cy="430887"/>
          </a:xfrm>
          <a:prstGeom prst="rect">
            <a:avLst/>
          </a:prstGeom>
          <a:noFill/>
        </p:spPr>
        <p:txBody>
          <a:bodyPr wrap="square" rtlCol="0">
            <a:spAutoFit/>
          </a:bodyPr>
          <a:lstStyle/>
          <a:p>
            <a:r>
              <a:rPr lang="en-US" sz="2200" b="1" dirty="0"/>
              <a:t>Four keys of Just Culture Assessment Framework</a:t>
            </a:r>
          </a:p>
        </p:txBody>
      </p:sp>
      <p:sp>
        <p:nvSpPr>
          <p:cNvPr id="7" name="TextBox 6">
            <a:extLst>
              <a:ext uri="{FF2B5EF4-FFF2-40B4-BE49-F238E27FC236}">
                <a16:creationId xmlns:a16="http://schemas.microsoft.com/office/drawing/2014/main" id="{515908C0-352B-E151-C2F4-44814D10292B}"/>
              </a:ext>
            </a:extLst>
          </p:cNvPr>
          <p:cNvSpPr txBox="1"/>
          <p:nvPr/>
        </p:nvSpPr>
        <p:spPr>
          <a:xfrm>
            <a:off x="1362074" y="6328948"/>
            <a:ext cx="4386262" cy="369332"/>
          </a:xfrm>
          <a:prstGeom prst="rect">
            <a:avLst/>
          </a:prstGeom>
          <a:noFill/>
        </p:spPr>
        <p:txBody>
          <a:bodyPr wrap="square" rtlCol="0">
            <a:spAutoFit/>
          </a:bodyPr>
          <a:lstStyle/>
          <a:p>
            <a:r>
              <a:rPr lang="en-US" dirty="0"/>
              <a:t>Image from Improvement Academy </a:t>
            </a:r>
          </a:p>
        </p:txBody>
      </p:sp>
      <p:sp>
        <p:nvSpPr>
          <p:cNvPr id="8" name="TextBox 7">
            <a:extLst>
              <a:ext uri="{FF2B5EF4-FFF2-40B4-BE49-F238E27FC236}">
                <a16:creationId xmlns:a16="http://schemas.microsoft.com/office/drawing/2014/main" id="{2C40462E-F65B-B7A4-7BD2-CBFE95BC83CC}"/>
              </a:ext>
            </a:extLst>
          </p:cNvPr>
          <p:cNvSpPr txBox="1"/>
          <p:nvPr/>
        </p:nvSpPr>
        <p:spPr>
          <a:xfrm>
            <a:off x="6315075" y="1843088"/>
            <a:ext cx="5372100" cy="1477328"/>
          </a:xfrm>
          <a:prstGeom prst="rect">
            <a:avLst/>
          </a:prstGeom>
          <a:noFill/>
        </p:spPr>
        <p:txBody>
          <a:bodyPr wrap="square" rtlCol="0">
            <a:spAutoFit/>
          </a:bodyPr>
          <a:lstStyle/>
          <a:p>
            <a:r>
              <a:rPr lang="en-US" dirty="0"/>
              <a:t>Just Culture Assessment Framework is short for JCAF and adopts from existing just culture model - HS Patient Safety Incident Response Framework, and prior measures like </a:t>
            </a:r>
            <a:r>
              <a:rPr lang="en-US" dirty="0" err="1"/>
              <a:t>Petschonek</a:t>
            </a:r>
            <a:r>
              <a:rPr lang="en-US" dirty="0"/>
              <a:t> et al (Improvement Academy). </a:t>
            </a:r>
          </a:p>
        </p:txBody>
      </p:sp>
    </p:spTree>
    <p:extLst>
      <p:ext uri="{BB962C8B-B14F-4D97-AF65-F5344CB8AC3E}">
        <p14:creationId xmlns:p14="http://schemas.microsoft.com/office/powerpoint/2010/main" val="40541403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FF5EE67-DE83-C00F-F31C-58A2B46234DB}"/>
              </a:ext>
            </a:extLst>
          </p:cNvPr>
          <p:cNvSpPr>
            <a:spLocks noGrp="1"/>
          </p:cNvSpPr>
          <p:nvPr>
            <p:ph type="title"/>
          </p:nvPr>
        </p:nvSpPr>
        <p:spPr>
          <a:xfrm>
            <a:off x="1167492" y="45085"/>
            <a:ext cx="9779183" cy="1600835"/>
          </a:xfrm>
        </p:spPr>
        <p:txBody>
          <a:bodyPr/>
          <a:lstStyle/>
          <a:p>
            <a:r>
              <a:rPr lang="en-US" dirty="0"/>
              <a:t>Why do we need a just culture?</a:t>
            </a:r>
          </a:p>
        </p:txBody>
      </p:sp>
      <p:sp>
        <p:nvSpPr>
          <p:cNvPr id="3" name="Content Placeholder 2">
            <a:extLst>
              <a:ext uri="{FF2B5EF4-FFF2-40B4-BE49-F238E27FC236}">
                <a16:creationId xmlns:a16="http://schemas.microsoft.com/office/drawing/2014/main" id="{DAF7743C-9A64-6DD7-26EC-7870E2484D2F}"/>
              </a:ext>
            </a:extLst>
          </p:cNvPr>
          <p:cNvSpPr>
            <a:spLocks noGrp="1"/>
          </p:cNvSpPr>
          <p:nvPr>
            <p:ph idx="14"/>
          </p:nvPr>
        </p:nvSpPr>
        <p:spPr>
          <a:xfrm>
            <a:off x="1166813" y="2600325"/>
            <a:ext cx="9780587" cy="4212589"/>
          </a:xfrm>
        </p:spPr>
        <p:txBody>
          <a:bodyPr>
            <a:normAutofit fontScale="25000" lnSpcReduction="20000"/>
          </a:bodyPr>
          <a:lstStyle/>
          <a:p>
            <a:r>
              <a:rPr lang="en-US" sz="8000" b="1" dirty="0"/>
              <a:t>Improved overall safety: </a:t>
            </a:r>
            <a:r>
              <a:rPr lang="en-US" sz="8000" dirty="0">
                <a:solidFill>
                  <a:schemeClr val="tx1"/>
                </a:solidFill>
              </a:rPr>
              <a:t>It can lead to a safer work environment for employees and customers because employees are encouraging to report errors helping to identify potential safety hazards.</a:t>
            </a:r>
          </a:p>
          <a:p>
            <a:r>
              <a:rPr lang="en-US" sz="8000" b="1" dirty="0"/>
              <a:t>Increase accountability: </a:t>
            </a:r>
            <a:r>
              <a:rPr lang="en-US" sz="8000" dirty="0">
                <a:solidFill>
                  <a:schemeClr val="tx1"/>
                </a:solidFill>
              </a:rPr>
              <a:t>Just culture discourage blame culture, but still emphasis accountability. People still need take blame on mistakes that are intentional, reckless, or blatantly disregard policies and procedures.</a:t>
            </a:r>
          </a:p>
          <a:p>
            <a:r>
              <a:rPr lang="en-US" sz="8000" b="1" dirty="0"/>
              <a:t>Higher employee morale: </a:t>
            </a:r>
            <a:r>
              <a:rPr lang="en-US" sz="8000" dirty="0">
                <a:solidFill>
                  <a:schemeClr val="tx1"/>
                </a:solidFill>
              </a:rPr>
              <a:t>Just culture creates a supportive and respective work environment leading to a higher level of job satisfaction, mental health, engagement, and retention.</a:t>
            </a:r>
          </a:p>
          <a:p>
            <a:r>
              <a:rPr lang="en-US" sz="8000" b="1" dirty="0"/>
              <a:t>Better learning: </a:t>
            </a:r>
            <a:r>
              <a:rPr lang="en-US" sz="8000" dirty="0">
                <a:solidFill>
                  <a:schemeClr val="tx1"/>
                </a:solidFill>
              </a:rPr>
              <a:t>Incidents and errors are great opportunity to learn not punishment. It can lead to increase the willingness of sharing information and insights.</a:t>
            </a:r>
          </a:p>
          <a:p>
            <a:r>
              <a:rPr lang="en-US" sz="8000" b="1" dirty="0"/>
              <a:t>Stronger reputation</a:t>
            </a:r>
            <a:r>
              <a:rPr lang="en-US" sz="8000" b="1" dirty="0">
                <a:solidFill>
                  <a:schemeClr val="tx1"/>
                </a:solidFill>
              </a:rPr>
              <a:t>:  </a:t>
            </a:r>
            <a:r>
              <a:rPr lang="en-US" sz="8000" dirty="0">
                <a:solidFill>
                  <a:schemeClr val="tx1"/>
                </a:solidFill>
              </a:rPr>
              <a:t>Just culture can enhance a company’s reputation as a responsible and ethical employer, committed to safety, fairness, and transparency.</a:t>
            </a:r>
            <a:endParaRPr lang="en-US" dirty="0">
              <a:solidFill>
                <a:schemeClr val="tx1"/>
              </a:solidFill>
            </a:endParaRPr>
          </a:p>
          <a:p>
            <a:pPr marL="59436" indent="0">
              <a:buNone/>
            </a:pPr>
            <a:r>
              <a:rPr lang="en-US" dirty="0"/>
              <a:t>								</a:t>
            </a:r>
          </a:p>
          <a:p>
            <a:pPr marL="59436" indent="0">
              <a:buNone/>
            </a:pPr>
            <a:endParaRPr lang="en-US" dirty="0"/>
          </a:p>
          <a:p>
            <a:pPr marL="59436" indent="0">
              <a:buNone/>
            </a:pPr>
            <a:r>
              <a:rPr lang="en-US" dirty="0"/>
              <a:t>							</a:t>
            </a:r>
            <a:r>
              <a:rPr lang="en-US" sz="7200" b="1" dirty="0"/>
              <a:t>(</a:t>
            </a:r>
            <a:r>
              <a:rPr lang="en-US" sz="7200" b="1" dirty="0" err="1"/>
              <a:t>Dingemans</a:t>
            </a:r>
            <a:r>
              <a:rPr lang="en-US" sz="7200" b="1" dirty="0"/>
              <a:t> 2023)</a:t>
            </a:r>
          </a:p>
          <a:p>
            <a:pPr marL="59436" indent="0">
              <a:buNone/>
            </a:pPr>
            <a:endParaRPr lang="en-US" dirty="0"/>
          </a:p>
        </p:txBody>
      </p:sp>
    </p:spTree>
    <p:extLst>
      <p:ext uri="{BB962C8B-B14F-4D97-AF65-F5344CB8AC3E}">
        <p14:creationId xmlns:p14="http://schemas.microsoft.com/office/powerpoint/2010/main" val="25293387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EDF9E134-98AA-3ECE-E40A-180C85ACD7D5}"/>
              </a:ext>
            </a:extLst>
          </p:cNvPr>
          <p:cNvSpPr>
            <a:spLocks noGrp="1"/>
          </p:cNvSpPr>
          <p:nvPr>
            <p:ph type="title"/>
          </p:nvPr>
        </p:nvSpPr>
        <p:spPr>
          <a:xfrm>
            <a:off x="1167492" y="136526"/>
            <a:ext cx="10596140" cy="1653371"/>
          </a:xfrm>
        </p:spPr>
        <p:txBody>
          <a:bodyPr/>
          <a:lstStyle/>
          <a:p>
            <a:r>
              <a:rPr lang="en-US" dirty="0"/>
              <a:t>What are the principles of just culture?</a:t>
            </a:r>
          </a:p>
        </p:txBody>
      </p:sp>
      <p:sp>
        <p:nvSpPr>
          <p:cNvPr id="3" name="Content Placeholder 2">
            <a:extLst>
              <a:ext uri="{FF2B5EF4-FFF2-40B4-BE49-F238E27FC236}">
                <a16:creationId xmlns:a16="http://schemas.microsoft.com/office/drawing/2014/main" id="{D1455C0B-19FB-954B-532A-0A68CAC4E0E4}"/>
              </a:ext>
            </a:extLst>
          </p:cNvPr>
          <p:cNvSpPr>
            <a:spLocks noGrp="1"/>
          </p:cNvSpPr>
          <p:nvPr>
            <p:ph idx="1"/>
          </p:nvPr>
        </p:nvSpPr>
        <p:spPr>
          <a:xfrm>
            <a:off x="1167492" y="1900238"/>
            <a:ext cx="11024507" cy="4243387"/>
          </a:xfrm>
        </p:spPr>
        <p:txBody>
          <a:bodyPr/>
          <a:lstStyle/>
          <a:p>
            <a:pPr marL="342900" indent="-342900">
              <a:buFont typeface="Arial" panose="020B0604020202020204" pitchFamily="34" charset="0"/>
              <a:buChar char="•"/>
            </a:pPr>
            <a:r>
              <a:rPr lang="en-US" b="1" dirty="0"/>
              <a:t>A culture of fairness</a:t>
            </a:r>
          </a:p>
          <a:p>
            <a:pPr marL="342900" indent="-342900">
              <a:buFont typeface="Arial" panose="020B0604020202020204" pitchFamily="34" charset="0"/>
              <a:buChar char="•"/>
            </a:pPr>
            <a:r>
              <a:rPr lang="en-US" b="1" dirty="0"/>
              <a:t>Openness</a:t>
            </a:r>
          </a:p>
          <a:p>
            <a:pPr marL="342900" indent="-342900">
              <a:buFont typeface="Arial" panose="020B0604020202020204" pitchFamily="34" charset="0"/>
              <a:buChar char="•"/>
            </a:pPr>
            <a:r>
              <a:rPr lang="en-US" b="1" dirty="0"/>
              <a:t>Learning </a:t>
            </a:r>
            <a:endParaRPr lang="en-US" dirty="0"/>
          </a:p>
          <a:p>
            <a:r>
              <a:rPr lang="en-US" dirty="0"/>
              <a:t> (Ingram, 2023)</a:t>
            </a:r>
          </a:p>
        </p:txBody>
      </p:sp>
    </p:spTree>
    <p:extLst>
      <p:ext uri="{BB962C8B-B14F-4D97-AF65-F5344CB8AC3E}">
        <p14:creationId xmlns:p14="http://schemas.microsoft.com/office/powerpoint/2010/main" val="1265939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4CFB73D-B7C9-A177-04F3-E48E841A875E}"/>
              </a:ext>
            </a:extLst>
          </p:cNvPr>
          <p:cNvSpPr>
            <a:spLocks noGrp="1"/>
          </p:cNvSpPr>
          <p:nvPr>
            <p:ph type="title"/>
          </p:nvPr>
        </p:nvSpPr>
        <p:spPr>
          <a:xfrm>
            <a:off x="1167492" y="69008"/>
            <a:ext cx="9779183" cy="1706563"/>
          </a:xfrm>
        </p:spPr>
        <p:txBody>
          <a:bodyPr/>
          <a:lstStyle/>
          <a:p>
            <a:r>
              <a:rPr lang="en-US" dirty="0"/>
              <a:t>What are the barriers to implement a just culture?</a:t>
            </a:r>
          </a:p>
        </p:txBody>
      </p:sp>
      <p:sp>
        <p:nvSpPr>
          <p:cNvPr id="4" name="Content Placeholder 3">
            <a:extLst>
              <a:ext uri="{FF2B5EF4-FFF2-40B4-BE49-F238E27FC236}">
                <a16:creationId xmlns:a16="http://schemas.microsoft.com/office/drawing/2014/main" id="{DBA34351-9D9C-8C32-5CC0-3F19A1CAC037}"/>
              </a:ext>
            </a:extLst>
          </p:cNvPr>
          <p:cNvSpPr>
            <a:spLocks noGrp="1"/>
          </p:cNvSpPr>
          <p:nvPr>
            <p:ph idx="12"/>
          </p:nvPr>
        </p:nvSpPr>
        <p:spPr>
          <a:xfrm>
            <a:off x="1166813" y="2024062"/>
            <a:ext cx="9491662" cy="4619625"/>
          </a:xfrm>
        </p:spPr>
        <p:txBody>
          <a:bodyPr>
            <a:normAutofit/>
          </a:bodyPr>
          <a:lstStyle/>
          <a:p>
            <a:pPr marL="342900" indent="-342900">
              <a:buFont typeface="Arial" panose="020B0604020202020204" pitchFamily="34" charset="0"/>
              <a:buChar char="•"/>
            </a:pPr>
            <a:r>
              <a:rPr lang="en-US" b="1" dirty="0"/>
              <a:t>Fear of punishment:  </a:t>
            </a:r>
            <a:r>
              <a:rPr lang="en-US" dirty="0">
                <a:solidFill>
                  <a:schemeClr val="tx1"/>
                </a:solidFill>
              </a:rPr>
              <a:t>It could be the barrier of creating transparent and open culture.</a:t>
            </a:r>
          </a:p>
          <a:p>
            <a:pPr marL="342900" indent="-342900">
              <a:buFont typeface="Arial" panose="020B0604020202020204" pitchFamily="34" charset="0"/>
              <a:buChar char="•"/>
            </a:pPr>
            <a:r>
              <a:rPr lang="en-US" b="1" dirty="0"/>
              <a:t>Lack of trust: </a:t>
            </a:r>
            <a:r>
              <a:rPr lang="en-US" dirty="0">
                <a:solidFill>
                  <a:schemeClr val="tx1"/>
                </a:solidFill>
              </a:rPr>
              <a:t>If employees don’t trust the leaders, they will hesitate reporting issues. </a:t>
            </a:r>
          </a:p>
          <a:p>
            <a:pPr marL="342900" indent="-342900">
              <a:buFont typeface="Arial" panose="020B0604020202020204" pitchFamily="34" charset="0"/>
              <a:buChar char="•"/>
            </a:pPr>
            <a:r>
              <a:rPr lang="en-US" b="1" dirty="0"/>
              <a:t>Resistance to change: </a:t>
            </a:r>
            <a:r>
              <a:rPr lang="en-US" dirty="0">
                <a:solidFill>
                  <a:schemeClr val="tx1"/>
                </a:solidFill>
              </a:rPr>
              <a:t>Employees may resist to change if they don’t fully understand what is just culture.</a:t>
            </a:r>
          </a:p>
          <a:p>
            <a:pPr marL="342900" indent="-342900">
              <a:buFont typeface="Arial" panose="020B0604020202020204" pitchFamily="34" charset="0"/>
              <a:buChar char="•"/>
            </a:pPr>
            <a:r>
              <a:rPr lang="en-US" b="1" dirty="0"/>
              <a:t>Lack of leadership commitment: </a:t>
            </a:r>
            <a:r>
              <a:rPr lang="en-US" dirty="0">
                <a:solidFill>
                  <a:schemeClr val="tx1"/>
                </a:solidFill>
              </a:rPr>
              <a:t>If the leadership is not committed to create a transparent and accountable culture, it will become the barrier of just culture.</a:t>
            </a:r>
          </a:p>
          <a:p>
            <a:pPr marL="342900" indent="-342900">
              <a:buFont typeface="Arial" panose="020B0604020202020204" pitchFamily="34" charset="0"/>
              <a:buChar char="•"/>
            </a:pPr>
            <a:r>
              <a:rPr lang="en-US" b="1" dirty="0"/>
              <a:t>Lack of resources: </a:t>
            </a:r>
            <a:r>
              <a:rPr lang="en-US" dirty="0">
                <a:solidFill>
                  <a:schemeClr val="tx1"/>
                </a:solidFill>
              </a:rPr>
              <a:t>Just culture needs support of resources like trainings, error reporting systems and staff time. If organization is lack of those resources, it could be a barrier of just culture.</a:t>
            </a:r>
          </a:p>
          <a:p>
            <a:pPr marL="0" indent="0">
              <a:buNone/>
            </a:pPr>
            <a:endParaRPr lang="en-U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Tree>
    <p:extLst>
      <p:ext uri="{BB962C8B-B14F-4D97-AF65-F5344CB8AC3E}">
        <p14:creationId xmlns:p14="http://schemas.microsoft.com/office/powerpoint/2010/main" val="265210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DE5D2-5991-9BD7-4B52-2C62AED7594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278D5E8-626C-DEB5-1DD2-A01BD925F84E}"/>
              </a:ext>
            </a:extLst>
          </p:cNvPr>
          <p:cNvSpPr>
            <a:spLocks noGrp="1"/>
          </p:cNvSpPr>
          <p:nvPr>
            <p:ph type="title"/>
          </p:nvPr>
        </p:nvSpPr>
        <p:spPr>
          <a:xfrm>
            <a:off x="1167492" y="45085"/>
            <a:ext cx="9779183" cy="1600835"/>
          </a:xfrm>
        </p:spPr>
        <p:txBody>
          <a:bodyPr/>
          <a:lstStyle/>
          <a:p>
            <a:r>
              <a:rPr lang="en-US" dirty="0"/>
              <a:t>How to overcome the barriers?</a:t>
            </a:r>
          </a:p>
        </p:txBody>
      </p:sp>
      <p:sp>
        <p:nvSpPr>
          <p:cNvPr id="3" name="Content Placeholder 2">
            <a:extLst>
              <a:ext uri="{FF2B5EF4-FFF2-40B4-BE49-F238E27FC236}">
                <a16:creationId xmlns:a16="http://schemas.microsoft.com/office/drawing/2014/main" id="{72DF2FD3-670E-8F62-5909-DDEA8AF4A28B}"/>
              </a:ext>
            </a:extLst>
          </p:cNvPr>
          <p:cNvSpPr>
            <a:spLocks noGrp="1"/>
          </p:cNvSpPr>
          <p:nvPr>
            <p:ph idx="14"/>
          </p:nvPr>
        </p:nvSpPr>
        <p:spPr>
          <a:xfrm>
            <a:off x="1166813" y="2652713"/>
            <a:ext cx="9780587" cy="3436937"/>
          </a:xfrm>
        </p:spPr>
        <p:txBody>
          <a:bodyPr>
            <a:normAutofit/>
          </a:bodyPr>
          <a:lstStyle/>
          <a:p>
            <a:pPr marL="59436" indent="0">
              <a:buNone/>
            </a:pPr>
            <a:r>
              <a:rPr lang="en-US" dirty="0"/>
              <a:t>Organization should create a transparent and open environment. According to Dekker, they should encourage a “fail forward” culture which mistakes are treated as opportunities to learn. Building trust with employees. When introduce just culture, let employees contribute to the change and explain them the benefits of just culture. Leaders should implement and change themselves first. Organization should provide trainings, tools to assist, and other resources which can support employee to adjust the culture. </a:t>
            </a:r>
          </a:p>
        </p:txBody>
      </p:sp>
    </p:spTree>
    <p:extLst>
      <p:ext uri="{BB962C8B-B14F-4D97-AF65-F5344CB8AC3E}">
        <p14:creationId xmlns:p14="http://schemas.microsoft.com/office/powerpoint/2010/main" val="40954881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E2731D-D7FA-435D-1379-820A06722644}"/>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6573C5C2-4159-5C09-A708-C37CB9AB0D3F}"/>
              </a:ext>
            </a:extLst>
          </p:cNvPr>
          <p:cNvSpPr>
            <a:spLocks noGrp="1"/>
          </p:cNvSpPr>
          <p:nvPr>
            <p:ph type="title"/>
          </p:nvPr>
        </p:nvSpPr>
        <p:spPr>
          <a:xfrm>
            <a:off x="1167492" y="69008"/>
            <a:ext cx="9779183" cy="1706563"/>
          </a:xfrm>
        </p:spPr>
        <p:txBody>
          <a:bodyPr/>
          <a:lstStyle/>
          <a:p>
            <a:r>
              <a:rPr lang="en-US" dirty="0"/>
              <a:t>Resources</a:t>
            </a:r>
          </a:p>
        </p:txBody>
      </p:sp>
      <p:sp>
        <p:nvSpPr>
          <p:cNvPr id="4" name="Content Placeholder 3">
            <a:extLst>
              <a:ext uri="{FF2B5EF4-FFF2-40B4-BE49-F238E27FC236}">
                <a16:creationId xmlns:a16="http://schemas.microsoft.com/office/drawing/2014/main" id="{CC68C155-5818-DD87-5771-63180E8AB4FA}"/>
              </a:ext>
            </a:extLst>
          </p:cNvPr>
          <p:cNvSpPr>
            <a:spLocks noGrp="1"/>
          </p:cNvSpPr>
          <p:nvPr>
            <p:ph idx="12"/>
          </p:nvPr>
        </p:nvSpPr>
        <p:spPr>
          <a:xfrm>
            <a:off x="1166813" y="2024062"/>
            <a:ext cx="9497068" cy="4764930"/>
          </a:xfrm>
        </p:spPr>
        <p:txBody>
          <a:bodyPr>
            <a:normAutofit/>
          </a:bodyPr>
          <a:lstStyle/>
          <a:p>
            <a:pPr>
              <a:buNone/>
            </a:pPr>
            <a:r>
              <a:rPr lang="en-US" dirty="0">
                <a:solidFill>
                  <a:schemeClr val="bg1">
                    <a:lumMod val="85000"/>
                  </a:schemeClr>
                </a:solidFill>
              </a:rPr>
              <a:t>Improvement Academy. (n.d.). </a:t>
            </a:r>
            <a:r>
              <a:rPr lang="en-US" i="1" dirty="0">
                <a:solidFill>
                  <a:schemeClr val="bg1">
                    <a:lumMod val="85000"/>
                  </a:schemeClr>
                </a:solidFill>
              </a:rPr>
              <a:t>A just culture network</a:t>
            </a:r>
            <a:r>
              <a:rPr lang="en-US" dirty="0">
                <a:solidFill>
                  <a:schemeClr val="bg1">
                    <a:lumMod val="85000"/>
                  </a:schemeClr>
                </a:solidFill>
              </a:rPr>
              <a:t>. Improvement Academy. Retrieved from </a:t>
            </a:r>
            <a:r>
              <a:rPr lang="en-US" dirty="0">
                <a:solidFill>
                  <a:schemeClr val="bg1">
                    <a:lumMod val="85000"/>
                  </a:schemeClr>
                </a:solidFill>
                <a:hlinkClick r:id="rId3">
                  <a:extLst>
                    <a:ext uri="{A12FA001-AC4F-418D-AE19-62706E023703}">
                      <ahyp:hlinkClr xmlns:ahyp="http://schemas.microsoft.com/office/drawing/2018/hyperlinkcolor" val="tx"/>
                    </a:ext>
                  </a:extLst>
                </a:hlinkClick>
              </a:rPr>
              <a:t>https://improvementacademy.org/networks/a-just-culture-network/</a:t>
            </a:r>
            <a:endParaRPr lang="en-US" dirty="0">
              <a:solidFill>
                <a:schemeClr val="bg1">
                  <a:lumMod val="85000"/>
                </a:schemeClr>
              </a:solidFill>
            </a:endParaRPr>
          </a:p>
          <a:p>
            <a:pPr>
              <a:buNone/>
            </a:pPr>
            <a:r>
              <a:rPr lang="en-US" dirty="0">
                <a:solidFill>
                  <a:schemeClr val="bg1">
                    <a:lumMod val="85000"/>
                  </a:schemeClr>
                </a:solidFill>
              </a:rPr>
              <a:t>Ingram, C. (n.d.). </a:t>
            </a:r>
            <a:r>
              <a:rPr lang="en-US" i="1" dirty="0">
                <a:solidFill>
                  <a:schemeClr val="bg1">
                    <a:lumMod val="85000"/>
                  </a:schemeClr>
                </a:solidFill>
              </a:rPr>
              <a:t>Breaking down barriers: </a:t>
            </a:r>
            <a:r>
              <a:rPr lang="en-US" i="1" dirty="0" err="1">
                <a:solidFill>
                  <a:schemeClr val="bg1">
                    <a:lumMod val="85000"/>
                  </a:schemeClr>
                </a:solidFill>
              </a:rPr>
              <a:t>Realising</a:t>
            </a:r>
            <a:r>
              <a:rPr lang="en-US" i="1" dirty="0">
                <a:solidFill>
                  <a:schemeClr val="bg1">
                    <a:lumMod val="85000"/>
                  </a:schemeClr>
                </a:solidFill>
              </a:rPr>
              <a:t> just culture</a:t>
            </a:r>
            <a:r>
              <a:rPr lang="en-US" dirty="0">
                <a:solidFill>
                  <a:schemeClr val="bg1">
                    <a:lumMod val="85000"/>
                  </a:schemeClr>
                </a:solidFill>
              </a:rPr>
              <a:t>. LinkedIn. Retrieved from </a:t>
            </a:r>
            <a:r>
              <a:rPr lang="en-US" dirty="0">
                <a:solidFill>
                  <a:schemeClr val="bg1">
                    <a:lumMod val="85000"/>
                  </a:schemeClr>
                </a:solidFill>
                <a:hlinkClick r:id="rId4">
                  <a:extLst>
                    <a:ext uri="{A12FA001-AC4F-418D-AE19-62706E023703}">
                      <ahyp:hlinkClr xmlns:ahyp="http://schemas.microsoft.com/office/drawing/2018/hyperlinkcolor" val="tx"/>
                    </a:ext>
                  </a:extLst>
                </a:hlinkClick>
              </a:rPr>
              <a:t>https://www.linkedin.com/pulse/breaking-down-barriers-realising-just-culture-chris-ingram</a:t>
            </a:r>
            <a:endParaRPr lang="en-US" dirty="0">
              <a:solidFill>
                <a:schemeClr val="bg1">
                  <a:lumMod val="85000"/>
                </a:schemeClr>
              </a:solidFill>
            </a:endParaRPr>
          </a:p>
          <a:p>
            <a:pPr>
              <a:buNone/>
            </a:pPr>
            <a:r>
              <a:rPr lang="en-US" dirty="0">
                <a:solidFill>
                  <a:schemeClr val="bg1">
                    <a:lumMod val="85000"/>
                  </a:schemeClr>
                </a:solidFill>
              </a:rPr>
              <a:t>Olmstead, L. (2024, December 23). </a:t>
            </a:r>
            <a:r>
              <a:rPr lang="en-US" i="1" dirty="0">
                <a:solidFill>
                  <a:schemeClr val="bg1">
                    <a:lumMod val="85000"/>
                  </a:schemeClr>
                </a:solidFill>
              </a:rPr>
              <a:t>How to create a learning culture: 18 best practices</a:t>
            </a:r>
            <a:r>
              <a:rPr lang="en-US" dirty="0">
                <a:solidFill>
                  <a:schemeClr val="bg1">
                    <a:lumMod val="85000"/>
                  </a:schemeClr>
                </a:solidFill>
              </a:rPr>
              <a:t>. </a:t>
            </a:r>
            <a:r>
              <a:rPr lang="en-US" dirty="0" err="1">
                <a:solidFill>
                  <a:schemeClr val="bg1">
                    <a:lumMod val="85000"/>
                  </a:schemeClr>
                </a:solidFill>
              </a:rPr>
              <a:t>Whatfix</a:t>
            </a:r>
            <a:r>
              <a:rPr lang="en-US" dirty="0">
                <a:solidFill>
                  <a:schemeClr val="bg1">
                    <a:lumMod val="85000"/>
                  </a:schemeClr>
                </a:solidFill>
              </a:rPr>
              <a:t>. Retrieved from </a:t>
            </a:r>
            <a:r>
              <a:rPr lang="en-US" dirty="0">
                <a:solidFill>
                  <a:schemeClr val="bg1">
                    <a:lumMod val="85000"/>
                  </a:schemeClr>
                </a:solidFill>
                <a:hlinkClick r:id="rId5">
                  <a:extLst>
                    <a:ext uri="{A12FA001-AC4F-418D-AE19-62706E023703}">
                      <ahyp:hlinkClr xmlns:ahyp="http://schemas.microsoft.com/office/drawing/2018/hyperlinkcolor" val="tx"/>
                    </a:ext>
                  </a:extLst>
                </a:hlinkClick>
              </a:rPr>
              <a:t>https://whatfix.com/blog/learning-culture/</a:t>
            </a:r>
            <a:endParaRPr lang="en-US" dirty="0">
              <a:solidFill>
                <a:schemeClr val="bg1">
                  <a:lumMod val="85000"/>
                </a:schemeClr>
              </a:solidFill>
            </a:endParaRPr>
          </a:p>
          <a:p>
            <a:pPr>
              <a:buNone/>
            </a:pPr>
            <a:r>
              <a:rPr lang="en-US" dirty="0">
                <a:solidFill>
                  <a:schemeClr val="bg1">
                    <a:lumMod val="85000"/>
                  </a:schemeClr>
                </a:solidFill>
              </a:rPr>
              <a:t>Pilots Who Ask Why. (2023, May 15). </a:t>
            </a:r>
            <a:r>
              <a:rPr lang="en-US" i="1" dirty="0">
                <a:solidFill>
                  <a:schemeClr val="bg1">
                    <a:lumMod val="85000"/>
                  </a:schemeClr>
                </a:solidFill>
              </a:rPr>
              <a:t>The power of just culture: Killing the blame game</a:t>
            </a:r>
            <a:r>
              <a:rPr lang="en-US" dirty="0">
                <a:solidFill>
                  <a:schemeClr val="bg1">
                    <a:lumMod val="85000"/>
                  </a:schemeClr>
                </a:solidFill>
              </a:rPr>
              <a:t>. Pilots Who Ask Why. Retrieved from </a:t>
            </a:r>
            <a:r>
              <a:rPr lang="en-US" dirty="0">
                <a:solidFill>
                  <a:schemeClr val="bg1">
                    <a:lumMod val="85000"/>
                  </a:schemeClr>
                </a:solidFill>
                <a:hlinkClick r:id="rId6">
                  <a:extLst>
                    <a:ext uri="{A12FA001-AC4F-418D-AE19-62706E023703}">
                      <ahyp:hlinkClr xmlns:ahyp="http://schemas.microsoft.com/office/drawing/2018/hyperlinkcolor" val="tx"/>
                    </a:ext>
                  </a:extLst>
                </a:hlinkClick>
              </a:rPr>
              <a:t>https://pilotswhoaskwhy.com/2023/05/15/the-power-of-just-culture-killing-the-blame-game/</a:t>
            </a:r>
            <a:endParaRPr lang="en-US" dirty="0">
              <a:solidFill>
                <a:schemeClr val="bg1">
                  <a:lumMod val="85000"/>
                </a:schemeClr>
              </a:solidFill>
            </a:endParaRPr>
          </a:p>
          <a:p>
            <a:pPr>
              <a:buNone/>
            </a:pPr>
            <a:r>
              <a:rPr lang="en-US" dirty="0" err="1">
                <a:solidFill>
                  <a:schemeClr val="bg1">
                    <a:lumMod val="85000"/>
                  </a:schemeClr>
                </a:solidFill>
              </a:rPr>
              <a:t>Psychsafety</a:t>
            </a:r>
            <a:r>
              <a:rPr lang="en-US" dirty="0">
                <a:solidFill>
                  <a:schemeClr val="bg1">
                    <a:lumMod val="85000"/>
                  </a:schemeClr>
                </a:solidFill>
              </a:rPr>
              <a:t>. (2025, May 23). </a:t>
            </a:r>
            <a:r>
              <a:rPr lang="en-US" i="1" dirty="0">
                <a:solidFill>
                  <a:schemeClr val="bg1">
                    <a:lumMod val="85000"/>
                  </a:schemeClr>
                </a:solidFill>
              </a:rPr>
              <a:t>Just culture: Why just culture isn’t sticking</a:t>
            </a:r>
            <a:r>
              <a:rPr lang="en-US" dirty="0">
                <a:solidFill>
                  <a:schemeClr val="bg1">
                    <a:lumMod val="85000"/>
                  </a:schemeClr>
                </a:solidFill>
              </a:rPr>
              <a:t>. </a:t>
            </a:r>
            <a:r>
              <a:rPr lang="en-US" dirty="0" err="1">
                <a:solidFill>
                  <a:schemeClr val="bg1">
                    <a:lumMod val="85000"/>
                  </a:schemeClr>
                </a:solidFill>
              </a:rPr>
              <a:t>PsychSafety</a:t>
            </a:r>
            <a:r>
              <a:rPr lang="en-US" dirty="0">
                <a:solidFill>
                  <a:schemeClr val="bg1">
                    <a:lumMod val="85000"/>
                  </a:schemeClr>
                </a:solidFill>
              </a:rPr>
              <a:t>. Retrieved from </a:t>
            </a:r>
            <a:r>
              <a:rPr lang="en-US" dirty="0">
                <a:solidFill>
                  <a:schemeClr val="bg1">
                    <a:lumMod val="85000"/>
                  </a:schemeClr>
                </a:solidFill>
                <a:hlinkClick r:id="rId7">
                  <a:extLst>
                    <a:ext uri="{A12FA001-AC4F-418D-AE19-62706E023703}">
                      <ahyp:hlinkClr xmlns:ahyp="http://schemas.microsoft.com/office/drawing/2018/hyperlinkcolor" val="tx"/>
                    </a:ext>
                  </a:extLst>
                </a:hlinkClick>
              </a:rPr>
              <a:t>https://psychsafety.com/just-culture/</a:t>
            </a:r>
            <a:endParaRPr lang="en-US" dirty="0">
              <a:solidFill>
                <a:schemeClr val="bg1">
                  <a:lumMod val="85000"/>
                </a:schemeClr>
              </a:solidFill>
            </a:endParaRPr>
          </a:p>
          <a:p>
            <a:pPr marL="0" indent="0">
              <a:buNone/>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1566156515"/>
      </p:ext>
    </p:extLst>
  </p:cSld>
  <p:clrMapOvr>
    <a:masterClrMapping/>
  </p:clrMapOvr>
</p:sld>
</file>

<file path=ppt/theme/theme1.xml><?xml version="1.0" encoding="utf-8"?>
<a:theme xmlns:a="http://schemas.openxmlformats.org/drawingml/2006/main" name="Custom">
  <a:themeElements>
    <a:clrScheme name="Universal Color Block">
      <a:dk1>
        <a:srgbClr val="000000"/>
      </a:dk1>
      <a:lt1>
        <a:srgbClr val="FFFFFF"/>
      </a:lt1>
      <a:dk2>
        <a:srgbClr val="44546A"/>
      </a:dk2>
      <a:lt2>
        <a:srgbClr val="E7E6E6"/>
      </a:lt2>
      <a:accent1>
        <a:srgbClr val="0068FF"/>
      </a:accent1>
      <a:accent2>
        <a:srgbClr val="DAE5EF"/>
      </a:accent2>
      <a:accent3>
        <a:srgbClr val="637183"/>
      </a:accent3>
      <a:accent4>
        <a:srgbClr val="434E5E"/>
      </a:accent4>
      <a:accent5>
        <a:srgbClr val="5B9BD5"/>
      </a:accent5>
      <a:accent6>
        <a:srgbClr val="70AD47"/>
      </a:accent6>
      <a:hlink>
        <a:srgbClr val="0563C1"/>
      </a:hlink>
      <a:folHlink>
        <a:srgbClr val="954F72"/>
      </a:folHlink>
    </a:clrScheme>
    <a:fontScheme name="Custom 75">
      <a:majorFont>
        <a:latin typeface="Tenorite"/>
        <a:ea typeface=""/>
        <a:cs typeface=""/>
      </a:majorFont>
      <a:minorFont>
        <a:latin typeface="Tenorite"/>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331398_Win32_SL_V13" id="{C59E605D-C281-4A06-BDA0-E97A35AC3AA8}" vid="{25D1D206-DA25-4050-926A-BD6D3A1B506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5AA6A711-2C3F-4EC0-B88B-62D740851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5A8381C-73EB-48EA-B45F-7B7C8C7DF409}">
  <ds:schemaRefs>
    <ds:schemaRef ds:uri="http://schemas.microsoft.com/sharepoint/v3/contenttype/forms"/>
  </ds:schemaRefs>
</ds:datastoreItem>
</file>

<file path=customXml/itemProps3.xml><?xml version="1.0" encoding="utf-8"?>
<ds:datastoreItem xmlns:ds="http://schemas.openxmlformats.org/officeDocument/2006/customXml" ds:itemID="{61E98C35-9ECE-4425-BCBA-00E118C705CE}">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Universal presentation</Template>
  <TotalTime>1430</TotalTime>
  <Words>755</Words>
  <Application>Microsoft Office PowerPoint</Application>
  <PresentationFormat>Widescreen</PresentationFormat>
  <Paragraphs>57</Paragraphs>
  <Slides>10</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Tenorite</vt:lpstr>
      <vt:lpstr>Custom</vt:lpstr>
      <vt:lpstr>Establishing a Just, Learning Culture</vt:lpstr>
      <vt:lpstr>Agenda</vt:lpstr>
      <vt:lpstr>What is just culture?</vt:lpstr>
      <vt:lpstr>PowerPoint Presentation</vt:lpstr>
      <vt:lpstr>Why do we need a just culture?</vt:lpstr>
      <vt:lpstr>What are the principles of just culture?</vt:lpstr>
      <vt:lpstr>What are the barriers to implement a just culture?</vt:lpstr>
      <vt:lpstr>How to overcome the barriers?</vt:lpstr>
      <vt:lpstr>Resources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 zhu</dc:creator>
  <cp:lastModifiedBy>dan zhu</cp:lastModifiedBy>
  <cp:revision>35</cp:revision>
  <dcterms:created xsi:type="dcterms:W3CDTF">2025-09-20T14:54:20Z</dcterms:created>
  <dcterms:modified xsi:type="dcterms:W3CDTF">2025-09-26T00:57:56Z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