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3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44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31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23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78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3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5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9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96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99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14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4F3D-C7D6-41ED-96A0-D8AC7952734F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4B29-C6B5-4430-883F-A51E38D6D9D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84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B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172"/>
            <a:ext cx="9601200" cy="64008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82880" y="746760"/>
            <a:ext cx="7223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Positive</a:t>
            </a:r>
            <a:r>
              <a:rPr lang="sk-SK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sk-SK" sz="8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effects</a:t>
            </a:r>
            <a:r>
              <a:rPr lang="sk-SK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of </a:t>
            </a:r>
            <a:r>
              <a:rPr lang="sk-SK" sz="8000" smtClean="0">
                <a:solidFill>
                  <a:schemeClr val="bg1"/>
                </a:solidFill>
                <a:latin typeface="Century Gothic" panose="020B0502020202020204" pitchFamily="34" charset="0"/>
              </a:rPr>
              <a:t>playing</a:t>
            </a:r>
            <a:r>
              <a:rPr lang="sk-SK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sk-SK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video </a:t>
            </a:r>
            <a:r>
              <a:rPr lang="sk-SK" sz="8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games</a:t>
            </a:r>
            <a:endParaRPr lang="sk-SK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7353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</Words>
  <Application>Microsoft Office PowerPoint</Application>
  <PresentationFormat>A3 (297 x 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Motív balíka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</dc:creator>
  <cp:lastModifiedBy>David</cp:lastModifiedBy>
  <cp:revision>3</cp:revision>
  <dcterms:created xsi:type="dcterms:W3CDTF">2022-11-08T07:49:25Z</dcterms:created>
  <dcterms:modified xsi:type="dcterms:W3CDTF">2022-11-08T08:07:38Z</dcterms:modified>
</cp:coreProperties>
</file>