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59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>
      <p:cViewPr varScale="1">
        <p:scale>
          <a:sx n="70" d="100"/>
          <a:sy n="70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96" y="1887215"/>
            <a:ext cx="4788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DZAKY TRISNA JUNAIDI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52415099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4IA11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kumimoji="0" lang="en-US" altLang="ko-KR" sz="1200" b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kumimoji="0" lang="en-US" altLang="ko-KR" sz="1200" b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Deep Learning</a:t>
            </a:r>
            <a:endParaRPr kumimoji="0" lang="en-US" altLang="ko-KR" sz="1200" b="1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Phyton</a:t>
            </a:r>
            <a:endParaRPr lang="en-US" altLang="ko-KR" sz="3600" b="1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45308"/>
            <a:ext cx="662925" cy="6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</a:t>
            </a:r>
            <a:r>
              <a:rPr lang="en-US" altLang="ko-KR" smtClean="0"/>
              <a:t>PIP Python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pl-PL" altLang="ko-KR">
                <a:latin typeface="Arial" pitchFamily="34" charset="0"/>
                <a:cs typeface="Arial" pitchFamily="34" charset="0"/>
              </a:rPr>
              <a:t>Buka Command Prompt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lalu </a:t>
            </a:r>
            <a:r>
              <a:rPr lang="pl-PL" altLang="ko-KR">
                <a:latin typeface="Arial" pitchFamily="34" charset="0"/>
                <a:cs typeface="Arial" pitchFamily="34" charset="0"/>
              </a:rPr>
              <a:t>ketikan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pip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–version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melihat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apakah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pip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terinstall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1916832"/>
            <a:ext cx="72181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Def</a:t>
            </a:r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9"/>
            <a:ext cx="6563072" cy="3384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kata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def.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Setelah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pengenal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diikut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parameter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diapit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oleh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tanda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kurung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diakhir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dingan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tanda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titik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dua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>
                <a:latin typeface="Arial Unicode MS" panose="020B0604020202020204" pitchFamily="34" charset="-128"/>
              </a:rPr>
              <a:t>def </a:t>
            </a:r>
            <a:r>
              <a:rPr lang="en-US" altLang="id-ID" smtClean="0">
                <a:latin typeface="Arial Unicode MS" panose="020B0604020202020204" pitchFamily="34" charset="-128"/>
              </a:rPr>
              <a:t>hello</a:t>
            </a:r>
            <a:r>
              <a:rPr lang="id-ID" altLang="id-ID" smtClean="0">
                <a:latin typeface="Arial Unicode MS" panose="020B0604020202020204" pitchFamily="34" charset="-128"/>
              </a:rPr>
              <a:t>():</a:t>
            </a:r>
            <a:endParaRPr lang="id-ID" altLang="id-ID">
              <a:latin typeface="Arial Unicode MS" panose="020B0604020202020204" pitchFamily="34" charset="-128"/>
            </a:endParaRP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>
                <a:latin typeface="Arial Unicode MS" panose="020B0604020202020204" pitchFamily="34" charset="-128"/>
              </a:rPr>
              <a:t> print ("</a:t>
            </a:r>
            <a:r>
              <a:rPr lang="id-ID" altLang="id-ID" smtClean="0">
                <a:latin typeface="Arial Unicode MS" panose="020B0604020202020204" pitchFamily="34" charset="-128"/>
              </a:rPr>
              <a:t>Hello</a:t>
            </a:r>
            <a:r>
              <a:rPr lang="en-US" altLang="id-ID" smtClean="0">
                <a:latin typeface="Arial Unicode MS" panose="020B0604020202020204" pitchFamily="34" charset="-128"/>
              </a:rPr>
              <a:t> World</a:t>
            </a:r>
            <a:r>
              <a:rPr lang="id-ID" altLang="id-ID" smtClean="0">
                <a:latin typeface="Arial Unicode MS" panose="020B0604020202020204" pitchFamily="34" charset="-128"/>
              </a:rPr>
              <a:t>“) </a:t>
            </a:r>
            <a:endParaRPr lang="id-ID" altLang="id-ID">
              <a:latin typeface="Arial Unicode MS" panose="020B0604020202020204" pitchFamily="34" charset="-128"/>
            </a:endParaRP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d-ID" smtClean="0">
                <a:latin typeface="Arial Unicode MS" panose="020B0604020202020204" pitchFamily="34" charset="-128"/>
              </a:rPr>
              <a:t>hello</a:t>
            </a:r>
            <a:r>
              <a:rPr lang="id-ID" altLang="id-ID" smtClean="0">
                <a:latin typeface="Arial Unicode MS" panose="020B0604020202020204" pitchFamily="34" charset="-128"/>
              </a:rPr>
              <a:t>()</a:t>
            </a:r>
            <a:r>
              <a:rPr lang="id-ID" altLang="id-ID" sz="1800" smtClean="0"/>
              <a:t> </a:t>
            </a:r>
            <a:endParaRPr lang="id-ID" altLang="id-ID" sz="3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float</a:t>
            </a:r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5040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sederhana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tipe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data float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ialah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tipe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data yang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pecahan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CONTOH :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# for float integer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print(float(10))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# for float string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print(float(11.22))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print(float("-13.33"))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# string float error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print(float("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abc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"))</a:t>
            </a:r>
          </a:p>
          <a:p>
            <a:pPr>
              <a:lnSpc>
                <a:spcPct val="150000"/>
              </a:lnSpc>
            </a:pPr>
            <a:endParaRPr lang="en-US" altLang="ko-KR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4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Array</a:t>
            </a:r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069514"/>
            <a:ext cx="6563072" cy="5527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Array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variabel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biasa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namun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variabelnya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diisi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tanda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kurung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siku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[ ] 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:</a:t>
            </a:r>
            <a:endParaRPr lang="en-US" altLang="ko-KR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import array as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arr</a:t>
            </a:r>
            <a:endParaRPr lang="en-US" altLang="ko-KR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numbers =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arr.array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('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', [2, 5, 62, 5, 42, 52, 48, 5] 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print(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numbers_array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[2:5]) # 3rd to 5th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 print(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numbers_array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[:-5]) # beginning to 4th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 print(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numbers_array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[5:]) # 6th to end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 print(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numbers_array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[:]) # beginning to end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2.  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numbers.append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(4) print(numbers) #append 4 in last list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numbers.extend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([5, 6, 7]) print(numbers) #extend many number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3.  del numbers[2] #index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numbers.remove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(5) #remove 5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     print(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numbers.pop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(5)) #will pop number contain 5</a:t>
            </a:r>
          </a:p>
        </p:txBody>
      </p:sp>
    </p:spTree>
    <p:extLst>
      <p:ext uri="{BB962C8B-B14F-4D97-AF65-F5344CB8AC3E}">
        <p14:creationId xmlns:p14="http://schemas.microsoft.com/office/powerpoint/2010/main" val="23054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Python di Windows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3924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yang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instal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ini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versi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3. 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Download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di situs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resmi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(python.org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Buka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python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727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Python di Windows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err="1" smtClean="0">
                <a:latin typeface="Arial" pitchFamily="34" charset="0"/>
                <a:cs typeface="Arial" pitchFamily="34" charset="0"/>
              </a:rPr>
              <a:t>Pilih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saja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‘Install for all users’ agar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bisa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semua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user di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komputernya.Jangan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lupa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mengaktifkan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‘Add python.exe to path’ agar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dikenali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CMD (Command Prompt).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Python di Windows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Klik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finish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menyelesaikan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.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Python di Windows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err="1">
                <a:latin typeface="Arial" pitchFamily="34" charset="0"/>
                <a:cs typeface="Arial" pitchFamily="34" charset="0"/>
              </a:rPr>
              <a:t>Silahkan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buka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CMD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ketikan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python --version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telah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terinstall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69127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</a:t>
            </a:r>
            <a:r>
              <a:rPr lang="en-US" altLang="ko-KR" smtClean="0"/>
              <a:t>PIP Python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Arial" pitchFamily="34" charset="0"/>
                <a:cs typeface="Arial" pitchFamily="34" charset="0"/>
              </a:rPr>
              <a:t>Pip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singkatan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Pip Installs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PIP Installs Packages,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kepanjangannya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perlu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memang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kalau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diartikan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terdengar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aneh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Bayangkan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pip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app store (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biasa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package manager),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kita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bisa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menginstall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, me-manage modules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package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installasi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python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kita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fungsi-fungsi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PIP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55600"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- Install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modules</a:t>
            </a:r>
          </a:p>
          <a:p>
            <a:pPr indent="355600"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- Uninstall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modules</a:t>
            </a:r>
          </a:p>
          <a:p>
            <a:pPr indent="355600"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- Search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modules yang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tersedia</a:t>
            </a:r>
            <a:endParaRPr lang="en-US" altLang="ko-KR">
              <a:latin typeface="Arial" pitchFamily="34" charset="0"/>
              <a:cs typeface="Arial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Mengecek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versi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modules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modules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apa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saja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terinstall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>
                <a:latin typeface="Arial" pitchFamily="34" charset="0"/>
                <a:cs typeface="Arial" pitchFamily="34" charset="0"/>
              </a:rPr>
              <a:t>Download pip di website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resminya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anda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mendownload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file setup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yakni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get-pip.py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</a:t>
            </a:r>
            <a:r>
              <a:rPr lang="en-US" altLang="ko-KR" smtClean="0"/>
              <a:t>PIP Python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pl-PL" altLang="ko-KR">
                <a:latin typeface="Arial" pitchFamily="34" charset="0"/>
                <a:cs typeface="Arial" pitchFamily="34" charset="0"/>
              </a:rPr>
              <a:t>Klik 2 kali pada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get-pip.py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 smtClean="0">
                <a:latin typeface="Arial" pitchFamily="34" charset="0"/>
                <a:cs typeface="Arial" pitchFamily="34" charset="0"/>
              </a:rPr>
              <a:t>tunggu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proses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.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7776864" cy="40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</a:t>
            </a:r>
            <a:r>
              <a:rPr lang="en-US" altLang="ko-KR" smtClean="0"/>
              <a:t>PIP Python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l-PL" altLang="ko-KR">
                <a:latin typeface="Arial" pitchFamily="34" charset="0"/>
                <a:cs typeface="Arial" pitchFamily="34" charset="0"/>
              </a:rPr>
              <a:t>Kemudian masuk ke Control Panel -&gt; System And Security -&gt; System -&gt; Advanced System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Settings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.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Lalu </a:t>
            </a:r>
            <a:r>
              <a:rPr lang="pl-PL" altLang="ko-KR">
                <a:latin typeface="Arial" pitchFamily="34" charset="0"/>
                <a:cs typeface="Arial" pitchFamily="34" charset="0"/>
              </a:rPr>
              <a:t>muncul windows baru, klik Environment Variables, pada sesi System Variables pilih path -&gt; Edit -&gt; New -&gt; C:\Users\dzakk\AppData\Local\Programs\Python\Python37-32\Scripts -&gt;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Ok</a:t>
            </a:r>
            <a:endParaRPr lang="en-US" altLang="ko-KR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2097"/>
          <a:stretch/>
        </p:blipFill>
        <p:spPr>
          <a:xfrm>
            <a:off x="1187624" y="2780929"/>
            <a:ext cx="501967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Cara Install </a:t>
            </a:r>
            <a:r>
              <a:rPr lang="en-US" altLang="ko-KR" smtClean="0"/>
              <a:t>PIP Python</a:t>
            </a:r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504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pl-PL" altLang="ko-KR">
                <a:latin typeface="Arial" pitchFamily="34" charset="0"/>
                <a:cs typeface="Arial" pitchFamily="34" charset="0"/>
              </a:rPr>
              <a:t>Buka Command Prompt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lalu </a:t>
            </a:r>
            <a:r>
              <a:rPr lang="pl-PL" altLang="ko-KR">
                <a:latin typeface="Arial" pitchFamily="34" charset="0"/>
                <a:cs typeface="Arial" pitchFamily="34" charset="0"/>
              </a:rPr>
              <a:t>ketikan </a:t>
            </a:r>
            <a:r>
              <a:rPr lang="pl-PL" altLang="ko-KR" smtClean="0">
                <a:latin typeface="Arial" pitchFamily="34" charset="0"/>
                <a:cs typeface="Arial" pitchFamily="34" charset="0"/>
              </a:rPr>
              <a:t>pip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 install requests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882"/>
            <a:ext cx="7630063" cy="39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507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Arial Unicode MS</vt:lpstr>
      <vt:lpstr>Calibri</vt:lpstr>
      <vt:lpstr>Office Theme</vt:lpstr>
      <vt:lpstr>Custom Design</vt:lpstr>
      <vt:lpstr>PowerPoint Presentation</vt:lpstr>
      <vt:lpstr>Cara Install Python di Windows</vt:lpstr>
      <vt:lpstr>Cara Install Python di Windows</vt:lpstr>
      <vt:lpstr>Cara Install Python di Windows</vt:lpstr>
      <vt:lpstr>Cara Install Python di Windows</vt:lpstr>
      <vt:lpstr>Cara Install PIP Python</vt:lpstr>
      <vt:lpstr>Cara Install PIP Python</vt:lpstr>
      <vt:lpstr>Cara Install PIP Python</vt:lpstr>
      <vt:lpstr>Cara Install PIP Python</vt:lpstr>
      <vt:lpstr>Cara Install PIP Python</vt:lpstr>
      <vt:lpstr>Def</vt:lpstr>
      <vt:lpstr>float</vt:lpstr>
      <vt:lpstr>Array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Dzakky Trisna</cp:lastModifiedBy>
  <cp:revision>35</cp:revision>
  <dcterms:created xsi:type="dcterms:W3CDTF">2014-04-01T16:35:38Z</dcterms:created>
  <dcterms:modified xsi:type="dcterms:W3CDTF">2019-03-23T11:29:27Z</dcterms:modified>
</cp:coreProperties>
</file>