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Shuneet Square Book" charset="1" panose="00000000000000000000"/>
      <p:regular r:id="rId16"/>
    </p:embeddedFont>
    <p:embeddedFont>
      <p:font typeface="Shuneet Square Book Bold" charset="1" panose="00000000000000000000"/>
      <p:regular r:id="rId17"/>
    </p:embeddedFont>
    <p:embeddedFont>
      <p:font typeface="Opun" charset="1" panose="00000000000000000000"/>
      <p:regular r:id="rId18"/>
    </p:embeddedFont>
    <p:embeddedFont>
      <p:font typeface="Opun Bold" charset="1" panose="00000000000000000000"/>
      <p:regular r:id="rId19"/>
    </p:embeddedFont>
    <p:embeddedFont>
      <p:font typeface="Opun Italics" charset="1" panose="00000000000000000000"/>
      <p:regular r:id="rId20"/>
    </p:embeddedFont>
    <p:embeddedFont>
      <p:font typeface="Opun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gif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svg" Type="http://schemas.openxmlformats.org/officeDocument/2006/relationships/image"/><Relationship Id="rId12" Target="../media/image62.png" Type="http://schemas.openxmlformats.org/officeDocument/2006/relationships/image"/><Relationship Id="rId13" Target="../media/image63.svg" Type="http://schemas.openxmlformats.org/officeDocument/2006/relationships/image"/><Relationship Id="rId14" Target="../media/image64.png" Type="http://schemas.openxmlformats.org/officeDocument/2006/relationships/image"/><Relationship Id="rId15" Target="../media/image65.svg" Type="http://schemas.openxmlformats.org/officeDocument/2006/relationships/image"/><Relationship Id="rId16" Target="../media/image66.png" Type="http://schemas.openxmlformats.org/officeDocument/2006/relationships/image"/><Relationship Id="rId17" Target="../media/image67.svg" Type="http://schemas.openxmlformats.org/officeDocument/2006/relationships/image"/><Relationship Id="rId18" Target="../media/image6.jpeg" Type="http://schemas.openxmlformats.org/officeDocument/2006/relationships/image"/><Relationship Id="rId2" Target="../media/image18.png" Type="http://schemas.openxmlformats.org/officeDocument/2006/relationships/image"/><Relationship Id="rId3" Target="../media/image53.pn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58.png" Type="http://schemas.openxmlformats.org/officeDocument/2006/relationships/image"/><Relationship Id="rId9" Target="../media/image5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svg" Type="http://schemas.openxmlformats.org/officeDocument/2006/relationships/image"/><Relationship Id="rId12" Target="../media/image6.jpeg" Type="http://schemas.openxmlformats.org/officeDocument/2006/relationships/image"/><Relationship Id="rId2" Target="../media/image18.png" Type="http://schemas.openxmlformats.org/officeDocument/2006/relationships/image"/><Relationship Id="rId3" Target="../media/image68.pn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71.png" Type="http://schemas.openxmlformats.org/officeDocument/2006/relationships/image"/><Relationship Id="rId4" Target="../media/image72.png" Type="http://schemas.openxmlformats.org/officeDocument/2006/relationships/image"/><Relationship Id="rId5" Target="../media/image73.svg" Type="http://schemas.openxmlformats.org/officeDocument/2006/relationships/image"/><Relationship Id="rId6" Target="../media/image69.png" Type="http://schemas.openxmlformats.org/officeDocument/2006/relationships/image"/><Relationship Id="rId7" Target="../media/image70.svg" Type="http://schemas.openxmlformats.org/officeDocument/2006/relationships/image"/><Relationship Id="rId8" Target="../media/image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74.png" Type="http://schemas.openxmlformats.org/officeDocument/2006/relationships/image"/><Relationship Id="rId4" Target="../media/image75.svg" Type="http://schemas.openxmlformats.org/officeDocument/2006/relationships/image"/><Relationship Id="rId5" Target="../media/image76.png" Type="http://schemas.openxmlformats.org/officeDocument/2006/relationships/image"/><Relationship Id="rId6" Target="../media/image77.png" Type="http://schemas.openxmlformats.org/officeDocument/2006/relationships/image"/><Relationship Id="rId7" Target="../media/image78.svg" Type="http://schemas.openxmlformats.org/officeDocument/2006/relationships/image"/><Relationship Id="rId8" Target="../media/image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6.jpe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6.jpe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6.jpeg" Type="http://schemas.openxmlformats.org/officeDocument/2006/relationships/image"/><Relationship Id="rId2" Target="../media/image18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jpeg" Type="http://schemas.openxmlformats.org/officeDocument/2006/relationships/image"/><Relationship Id="rId2" Target="../media/image18.pn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jpeg" Type="http://schemas.openxmlformats.org/officeDocument/2006/relationships/image"/><Relationship Id="rId2" Target="../media/image18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51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52.png" Type="http://schemas.openxmlformats.org/officeDocument/2006/relationships/image"/><Relationship Id="rId4" Target="../media/image6.jpe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31503" y="1450595"/>
            <a:ext cx="11102915" cy="63993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809097" y="1641095"/>
            <a:ext cx="8995934" cy="392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38"/>
              </a:lnSpc>
            </a:pPr>
            <a:r>
              <a:rPr lang="en-US" sz="10138">
                <a:solidFill>
                  <a:srgbClr val="FFFFFF"/>
                </a:solidFill>
                <a:latin typeface="DM Sans Bold"/>
              </a:rPr>
              <a:t>Perancangan Interface "Lalusiko"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186578" y="5927911"/>
            <a:ext cx="6493105" cy="1424109"/>
            <a:chOff x="0" y="0"/>
            <a:chExt cx="2362506" cy="518160"/>
          </a:xfrm>
        </p:grpSpPr>
        <p:sp>
          <p:nvSpPr>
            <p:cNvPr name="Freeform 5" id="5"/>
            <p:cNvSpPr/>
            <p:nvPr/>
          </p:nvSpPr>
          <p:spPr>
            <a:xfrm>
              <a:off x="6350" y="6350"/>
              <a:ext cx="2349806" cy="505460"/>
            </a:xfrm>
            <a:custGeom>
              <a:avLst/>
              <a:gdLst/>
              <a:ahLst/>
              <a:cxnLst/>
              <a:rect r="r" b="b" t="t" l="l"/>
              <a:pathLst>
                <a:path h="505460" w="2349806">
                  <a:moveTo>
                    <a:pt x="252730" y="0"/>
                  </a:moveTo>
                  <a:lnTo>
                    <a:pt x="2097076" y="0"/>
                  </a:lnTo>
                  <a:cubicBezTo>
                    <a:pt x="2236776" y="0"/>
                    <a:pt x="2349806" y="113030"/>
                    <a:pt x="2349806" y="252730"/>
                  </a:cubicBezTo>
                  <a:cubicBezTo>
                    <a:pt x="2349806" y="392430"/>
                    <a:pt x="2236776" y="505460"/>
                    <a:pt x="2097076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71D1EA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120748">
            <a:off x="13071841" y="5293845"/>
            <a:ext cx="1466379" cy="146637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43433"/>
          <a:stretch>
            <a:fillRect/>
          </a:stretch>
        </p:blipFill>
        <p:spPr>
          <a:xfrm flipH="false" flipV="false" rot="552821">
            <a:off x="5503519" y="5554007"/>
            <a:ext cx="7280962" cy="68314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280830" y="6372079"/>
            <a:ext cx="4304600" cy="48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9"/>
              </a:lnSpc>
              <a:spcBef>
                <a:spcPct val="0"/>
              </a:spcBef>
            </a:pPr>
            <a:r>
              <a:rPr lang="en-US" sz="2906" spc="-29">
                <a:solidFill>
                  <a:srgbClr val="100F0D"/>
                </a:solidFill>
                <a:latin typeface="DM Sans Bold"/>
              </a:rPr>
              <a:t>Kelompok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8824792" cy="10247879"/>
            <a:chOff x="0" y="0"/>
            <a:chExt cx="4957970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957970" cy="2699030"/>
            </a:xfrm>
            <a:custGeom>
              <a:avLst/>
              <a:gdLst/>
              <a:ahLst/>
              <a:cxnLst/>
              <a:rect r="r" b="b" t="t" l="l"/>
              <a:pathLst>
                <a:path h="2699030" w="4957970">
                  <a:moveTo>
                    <a:pt x="0" y="0"/>
                  </a:moveTo>
                  <a:lnTo>
                    <a:pt x="4957970" y="0"/>
                  </a:lnTo>
                  <a:lnTo>
                    <a:pt x="4957970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629868" y="150929"/>
            <a:ext cx="4629432" cy="1002426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29208" y="8117792"/>
            <a:ext cx="4114800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64753" y="8865865"/>
            <a:ext cx="4114800" cy="411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11259" y="67855"/>
            <a:ext cx="1318610" cy="135053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783132" y="858601"/>
            <a:ext cx="3783339" cy="115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</a:t>
            </a:r>
          </a:p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Donasikan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2647" y="3298075"/>
            <a:ext cx="6628764" cy="2172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Tampilan ini merupakan referensi tempat donasi ketika terjadi bencana ataupun tidak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92649" y="8865865"/>
            <a:ext cx="1318610" cy="135053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3402850"/>
            <a:ext cx="1318610" cy="135053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766334" y="4795146"/>
            <a:ext cx="1318610" cy="135053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3342" y="6118836"/>
            <a:ext cx="1318610" cy="135053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53091" y="1836556"/>
            <a:ext cx="1318610" cy="135053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247861" y="8583034"/>
            <a:ext cx="1318610" cy="135053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9602505" cy="10247879"/>
            <a:chOff x="0" y="0"/>
            <a:chExt cx="5162800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162800" cy="2699030"/>
            </a:xfrm>
            <a:custGeom>
              <a:avLst/>
              <a:gdLst/>
              <a:ahLst/>
              <a:cxnLst/>
              <a:rect r="r" b="b" t="t" l="l"/>
              <a:pathLst>
                <a:path h="2699030" w="5162800">
                  <a:moveTo>
                    <a:pt x="0" y="0"/>
                  </a:moveTo>
                  <a:lnTo>
                    <a:pt x="5162800" y="0"/>
                  </a:lnTo>
                  <a:lnTo>
                    <a:pt x="5162800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856030" y="0"/>
            <a:ext cx="4750770" cy="10287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140781">
            <a:off x="7650103" y="6373474"/>
            <a:ext cx="1082837" cy="203784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17202" y="8546208"/>
            <a:ext cx="1909849" cy="179981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3268" y="8853489"/>
            <a:ext cx="1909849" cy="179981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06799" y="2019701"/>
            <a:ext cx="1909849" cy="179981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49494" y="2502942"/>
            <a:ext cx="1909849" cy="179981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10441" y="1296095"/>
            <a:ext cx="1181623" cy="582218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783132" y="855172"/>
            <a:ext cx="3783339" cy="116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</a:t>
            </a:r>
          </a:p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Berita Terkini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2647" y="3269500"/>
            <a:ext cx="6628764" cy="369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Shuneet Square Book Bold"/>
              </a:rPr>
              <a:t>Tampilan Berita terkini merupakan laman yang menampilkan informasi berita-berita terupdate 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01252" y="9462288"/>
            <a:ext cx="1181623" cy="58221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9781" y="3389699"/>
            <a:ext cx="1181623" cy="58221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8288000" cy="10247879"/>
            <a:chOff x="0" y="0"/>
            <a:chExt cx="4816593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16592" cy="2699030"/>
            </a:xfrm>
            <a:custGeom>
              <a:avLst/>
              <a:gdLst/>
              <a:ahLst/>
              <a:cxnLst/>
              <a:rect r="r" b="b" t="t" l="l"/>
              <a:pathLst>
                <a:path h="26990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508530" y="0"/>
            <a:ext cx="4750770" cy="10287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68229" y="390843"/>
            <a:ext cx="1505672" cy="127571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592647" y="739011"/>
            <a:ext cx="6029106" cy="116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</a:t>
            </a:r>
          </a:p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Informasi Orang Hilang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2647" y="3298075"/>
            <a:ext cx="6628764" cy="506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Tampilan ini merupakan bagian informasi yang menerangkan orang hilang .</a:t>
            </a:r>
          </a:p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Laman ini terdiri dari pencarian, foto orang hilang, nama dan identitas yang bersangkutan.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68229" y="8676082"/>
            <a:ext cx="1181623" cy="58221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7381" y="446482"/>
            <a:ext cx="1181623" cy="58221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1023" y="9258300"/>
            <a:ext cx="1181623" cy="58221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4713682"/>
            <a:ext cx="1181623" cy="58221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91842" y="4713682"/>
            <a:ext cx="1181623" cy="58221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8288000" cy="10247879"/>
            <a:chOff x="0" y="0"/>
            <a:chExt cx="4816593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16592" cy="2699030"/>
            </a:xfrm>
            <a:custGeom>
              <a:avLst/>
              <a:gdLst/>
              <a:ahLst/>
              <a:cxnLst/>
              <a:rect r="r" b="b" t="t" l="l"/>
              <a:pathLst>
                <a:path h="26990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66308" y="-37699"/>
            <a:ext cx="4114800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101303" y="39121"/>
            <a:ext cx="4750770" cy="102870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783132" y="855172"/>
            <a:ext cx="3783339" cy="116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</a:t>
            </a:r>
          </a:p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Jadwal Harian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2647" y="3298075"/>
            <a:ext cx="6628764" cy="506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Tampilan ini menampilkan bagian informasi yang berupa jadwal aktifitas dalam menanggulangi bencana</a:t>
            </a:r>
          </a:p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Laman ini menampilkan adanya kalender dan rincian kegiatan sesuai tanggal yang tertera.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30600" y="267077"/>
            <a:ext cx="4114800" cy="411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29208" y="6172200"/>
            <a:ext cx="4114800" cy="4114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64753" y="6774563"/>
            <a:ext cx="4114800" cy="4114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8288000" cy="10247879"/>
            <a:chOff x="0" y="0"/>
            <a:chExt cx="4816593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16592" cy="2699030"/>
            </a:xfrm>
            <a:custGeom>
              <a:avLst/>
              <a:gdLst/>
              <a:ahLst/>
              <a:cxnLst/>
              <a:rect r="r" b="b" t="t" l="l"/>
              <a:pathLst>
                <a:path h="26990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02690" y="7200900"/>
            <a:ext cx="4856524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77677" y="737591"/>
            <a:ext cx="1181623" cy="58221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53188" y="8384973"/>
            <a:ext cx="1181623" cy="58221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8488" y="8676082"/>
            <a:ext cx="1181623" cy="58221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77677" y="4300898"/>
            <a:ext cx="1181623" cy="58221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2723" y="3124315"/>
            <a:ext cx="1181623" cy="58221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4314353" y="3482812"/>
            <a:ext cx="9485858" cy="410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7099" indent="-448549" lvl="1">
              <a:lnSpc>
                <a:spcPts val="5401"/>
              </a:lnSpc>
              <a:buFont typeface="Arial"/>
              <a:buChar char="•"/>
            </a:pPr>
            <a:r>
              <a:rPr lang="en-US" sz="4155" spc="-41">
                <a:solidFill>
                  <a:srgbClr val="FFFFFF"/>
                </a:solidFill>
                <a:latin typeface="Opun Bold"/>
              </a:rPr>
              <a:t>Dzaky Faisalariq                (G1A020003)</a:t>
            </a:r>
          </a:p>
          <a:p>
            <a:pPr algn="just" marL="897099" indent="-448549" lvl="1">
              <a:lnSpc>
                <a:spcPts val="5401"/>
              </a:lnSpc>
              <a:buFont typeface="Arial"/>
              <a:buChar char="•"/>
            </a:pPr>
            <a:r>
              <a:rPr lang="en-US" sz="4155" spc="-41">
                <a:solidFill>
                  <a:srgbClr val="FFFFFF"/>
                </a:solidFill>
                <a:latin typeface="Opun Bold"/>
              </a:rPr>
              <a:t>Syafrizza Aulia Marizki   (G1A020029)</a:t>
            </a:r>
          </a:p>
          <a:p>
            <a:pPr algn="just" marL="897099" indent="-448549" lvl="1">
              <a:lnSpc>
                <a:spcPts val="5401"/>
              </a:lnSpc>
              <a:buFont typeface="Arial"/>
              <a:buChar char="•"/>
            </a:pPr>
            <a:r>
              <a:rPr lang="en-US" sz="4155" spc="-41">
                <a:solidFill>
                  <a:srgbClr val="FFFFFF"/>
                </a:solidFill>
                <a:latin typeface="Opun Bold"/>
              </a:rPr>
              <a:t>Dwinta Septiata                 (G1A020041)</a:t>
            </a:r>
          </a:p>
          <a:p>
            <a:pPr algn="just" marL="897099" indent="-448549" lvl="1">
              <a:lnSpc>
                <a:spcPts val="5401"/>
              </a:lnSpc>
              <a:buFont typeface="Arial"/>
              <a:buChar char="•"/>
            </a:pPr>
            <a:r>
              <a:rPr lang="en-US" sz="4155" spc="-41">
                <a:solidFill>
                  <a:srgbClr val="FFFFFF"/>
                </a:solidFill>
                <a:latin typeface="Opun Bold"/>
              </a:rPr>
              <a:t>Lusiya Melda Putri             (G1A020051)</a:t>
            </a:r>
          </a:p>
          <a:p>
            <a:pPr algn="just" marL="897099" indent="-448549" lvl="1">
              <a:lnSpc>
                <a:spcPts val="5401"/>
              </a:lnSpc>
              <a:buFont typeface="Arial"/>
              <a:buChar char="•"/>
            </a:pPr>
            <a:r>
              <a:rPr lang="en-US" sz="4155" spc="-41">
                <a:solidFill>
                  <a:srgbClr val="FFFFFF"/>
                </a:solidFill>
                <a:latin typeface="Opun Bold"/>
              </a:rPr>
              <a:t>Dicky Pratama                     (G1A020061)</a:t>
            </a:r>
          </a:p>
          <a:p>
            <a:pPr algn="just" marL="897099" indent="-448549" lvl="1">
              <a:lnSpc>
                <a:spcPts val="5401"/>
              </a:lnSpc>
              <a:buFont typeface="Arial"/>
              <a:buChar char="•"/>
            </a:pPr>
            <a:r>
              <a:rPr lang="en-US" sz="4155" spc="-41">
                <a:solidFill>
                  <a:srgbClr val="FFFFFF"/>
                </a:solidFill>
                <a:latin typeface="Opun Bold"/>
              </a:rPr>
              <a:t>Novsatriadi Iqbal                 (G1A020065)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30885" y="537235"/>
            <a:ext cx="5364412" cy="237009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43582" y="537235"/>
            <a:ext cx="5364412" cy="2370095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-204273">
            <a:off x="6261234" y="1027142"/>
            <a:ext cx="5436608" cy="97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7"/>
              </a:lnSpc>
            </a:pPr>
            <a:r>
              <a:rPr lang="en-US" sz="5648">
                <a:solidFill>
                  <a:srgbClr val="FFFFFF"/>
                </a:solidFill>
                <a:latin typeface="Open Sans Extra Bold"/>
              </a:rPr>
              <a:t>Kelompok 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0116074" cy="10247879"/>
            <a:chOff x="0" y="0"/>
            <a:chExt cx="2664316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664316" cy="2699030"/>
            </a:xfrm>
            <a:custGeom>
              <a:avLst/>
              <a:gdLst/>
              <a:ahLst/>
              <a:cxnLst/>
              <a:rect r="r" b="b" t="t" l="l"/>
              <a:pathLst>
                <a:path h="2699030" w="2664316">
                  <a:moveTo>
                    <a:pt x="0" y="0"/>
                  </a:moveTo>
                  <a:lnTo>
                    <a:pt x="2664316" y="0"/>
                  </a:lnTo>
                  <a:lnTo>
                    <a:pt x="2664316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73992" y="246898"/>
            <a:ext cx="9328316" cy="938125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467274" y="367792"/>
            <a:ext cx="4105838" cy="889050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16074" y="-10484"/>
            <a:ext cx="2729534" cy="319537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700130">
            <a:off x="14901549" y="6817379"/>
            <a:ext cx="3343127" cy="391368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50325" y="7642112"/>
            <a:ext cx="5085944" cy="369776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53180" y="8137412"/>
            <a:ext cx="3163761" cy="298148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783132" y="855172"/>
            <a:ext cx="3783339" cy="116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</a:t>
            </a:r>
          </a:p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Splash Screen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2647" y="3298075"/>
            <a:ext cx="6628764" cy="4344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Tampilan splash screen merupakan tampilan awal yang muncul  pada aplikasi.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Pada aplikasi lalu siko kami membuat splash screen yang menampilkan logo dari aplikasi seperti pada gambar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34071" y="-530889"/>
            <a:ext cx="4450458" cy="440999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52548" y="2669670"/>
            <a:ext cx="12122116" cy="881345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-285088" y="0"/>
            <a:ext cx="9919779" cy="10247879"/>
            <a:chOff x="0" y="0"/>
            <a:chExt cx="2612617" cy="269903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612617" cy="2699030"/>
            </a:xfrm>
            <a:custGeom>
              <a:avLst/>
              <a:gdLst/>
              <a:ahLst/>
              <a:cxnLst/>
              <a:rect r="r" b="b" t="t" l="l"/>
              <a:pathLst>
                <a:path h="2699030" w="2612617">
                  <a:moveTo>
                    <a:pt x="0" y="0"/>
                  </a:moveTo>
                  <a:lnTo>
                    <a:pt x="2612617" y="0"/>
                  </a:lnTo>
                  <a:lnTo>
                    <a:pt x="2612617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324477" y="263009"/>
            <a:ext cx="4507843" cy="97609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9809" y="2511821"/>
            <a:ext cx="1082837" cy="203784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9455899" y="178792"/>
            <a:ext cx="3879110" cy="352152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783132" y="1142636"/>
            <a:ext cx="3783339" cy="58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 awal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2647" y="3298075"/>
            <a:ext cx="6628764" cy="3620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gambar disamping merupakan tampilan awal ketika aplikasi dibuka.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pengguna dapat membuat akun untuk memulai atau dengan log in jika sudah punya akun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8288000" cy="10247879"/>
            <a:chOff x="0" y="0"/>
            <a:chExt cx="4816593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16592" cy="2699030"/>
            </a:xfrm>
            <a:custGeom>
              <a:avLst/>
              <a:gdLst/>
              <a:ahLst/>
              <a:cxnLst/>
              <a:rect r="r" b="b" t="t" l="l"/>
              <a:pathLst>
                <a:path h="26990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40545" y="-50467"/>
            <a:ext cx="5882210" cy="591559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854223" y="39121"/>
            <a:ext cx="4627428" cy="100199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3268" y="7458484"/>
            <a:ext cx="1909849" cy="179981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225802"/>
            <a:ext cx="1909849" cy="179981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3283" y="8259228"/>
            <a:ext cx="1909849" cy="179981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783132" y="858601"/>
            <a:ext cx="3783339" cy="115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 </a:t>
            </a:r>
          </a:p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Log in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2647" y="3481841"/>
            <a:ext cx="6628764" cy="2172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Shuneet Square Book"/>
              </a:rPr>
              <a:t>tampilan disamping merupakan halaman login. pengguna dapat memasukkan username dan passwordnya untuk login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8288000" cy="10247879"/>
            <a:chOff x="0" y="0"/>
            <a:chExt cx="4816593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16592" cy="2699030"/>
            </a:xfrm>
            <a:custGeom>
              <a:avLst/>
              <a:gdLst/>
              <a:ahLst/>
              <a:cxnLst/>
              <a:rect r="r" b="b" t="t" l="l"/>
              <a:pathLst>
                <a:path h="26990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611652">
            <a:off x="15674813" y="-290977"/>
            <a:ext cx="1712552" cy="32085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949719" y="267077"/>
            <a:ext cx="4627428" cy="100199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04269">
            <a:off x="1168976" y="2052067"/>
            <a:ext cx="8724983" cy="822230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04269">
            <a:off x="1087746" y="1855774"/>
            <a:ext cx="8490408" cy="800124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783132" y="855172"/>
            <a:ext cx="3783339" cy="116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 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18568" y="3646557"/>
            <a:ext cx="6628764" cy="506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ketika pengguna masuk ke aplikasi maka akan ditampilkan halaman home.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pada halaman ini terdapat peta sebagai fitur utama dan juga pilihan lainnya seperti info bencana,info cuaca,jadwal harian,donasi,orang dicari dan juga berita terkini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8288000" cy="10247879"/>
            <a:chOff x="0" y="0"/>
            <a:chExt cx="4816593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16592" cy="2699030"/>
            </a:xfrm>
            <a:custGeom>
              <a:avLst/>
              <a:gdLst/>
              <a:ahLst/>
              <a:cxnLst/>
              <a:rect r="r" b="b" t="t" l="l"/>
              <a:pathLst>
                <a:path h="26990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75657">
            <a:off x="16632261" y="-138640"/>
            <a:ext cx="1833279" cy="172765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407792" y="39121"/>
            <a:ext cx="4732703" cy="1024787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01056" y="3192872"/>
            <a:ext cx="6628764" cy="6515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•Bagian ini nantinya akan digunakan untuk melakukan pemantauan dari bencana yang ada di sekitar</a:t>
            </a:r>
          </a:p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•Pada laman ini di lihatkan adanya satistik dan rincian dari Tampilan grafik di atas dengan memberikan bagian karakteristik pada bencana yang ada.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75657">
            <a:off x="-136035" y="8844780"/>
            <a:ext cx="1833279" cy="172765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270266">
            <a:off x="1112050" y="2638586"/>
            <a:ext cx="1082837" cy="203784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-212613"/>
            <a:ext cx="1909849" cy="1799816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262464" y="763289"/>
            <a:ext cx="4824675" cy="116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</a:t>
            </a:r>
          </a:p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Infotmasi Bencana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2615" y="8682411"/>
            <a:ext cx="1909849" cy="1799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8288000" cy="10247879"/>
            <a:chOff x="0" y="0"/>
            <a:chExt cx="4816593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16592" cy="2699030"/>
            </a:xfrm>
            <a:custGeom>
              <a:avLst/>
              <a:gdLst/>
              <a:ahLst/>
              <a:cxnLst/>
              <a:rect r="r" b="b" t="t" l="l"/>
              <a:pathLst>
                <a:path h="26990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731110" y="153099"/>
            <a:ext cx="4627428" cy="1001992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02690" y="7200900"/>
            <a:ext cx="4856524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85449" y="1575454"/>
            <a:ext cx="1181623" cy="58221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354346" y="702034"/>
            <a:ext cx="4640910" cy="116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 Informasi Cuaca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2647" y="3818744"/>
            <a:ext cx="6628764" cy="2172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pada tampilan informasi cuaca akan menampilkan informasi mengenai cuaca pada setiap daerah yang akan dilalui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53188" y="8384973"/>
            <a:ext cx="1181623" cy="58221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8488" y="8676082"/>
            <a:ext cx="1181623" cy="58221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8488" y="2325112"/>
            <a:ext cx="1181623" cy="58221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2723" y="3124315"/>
            <a:ext cx="1181623" cy="582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121"/>
            <a:ext cx="18288000" cy="10247879"/>
            <a:chOff x="0" y="0"/>
            <a:chExt cx="4816593" cy="26990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16592" cy="2699030"/>
            </a:xfrm>
            <a:custGeom>
              <a:avLst/>
              <a:gdLst/>
              <a:ahLst/>
              <a:cxnLst/>
              <a:rect r="r" b="b" t="t" l="l"/>
              <a:pathLst>
                <a:path h="26990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030"/>
                  </a:lnTo>
                  <a:lnTo>
                    <a:pt x="0" y="2699030"/>
                  </a:lnTo>
                  <a:close/>
                </a:path>
              </a:pathLst>
            </a:custGeom>
            <a:solidFill>
              <a:srgbClr val="4C4D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8128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8192" y="267077"/>
            <a:ext cx="7093218" cy="26402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99880" y="0"/>
            <a:ext cx="4750770" cy="10287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08730" y="700291"/>
            <a:ext cx="4751342" cy="116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Tampilan</a:t>
            </a:r>
          </a:p>
          <a:p>
            <a:pPr algn="ctr" marL="0" indent="0" lvl="0">
              <a:lnSpc>
                <a:spcPts val="4570"/>
              </a:lnSpc>
            </a:pPr>
            <a:r>
              <a:rPr lang="en-US" sz="4155" spc="-41">
                <a:solidFill>
                  <a:srgbClr val="100F0D"/>
                </a:solidFill>
                <a:latin typeface="DM Sans Bold"/>
              </a:rPr>
              <a:t>Informasi Bantuan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2647" y="3298075"/>
            <a:ext cx="6628764" cy="579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Pada area ini digunakan untuk melakukan hubungan dengan bantua setempat.</a:t>
            </a:r>
          </a:p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Shuneet Square Book Bold"/>
              </a:rPr>
              <a:t>Didalam laman ini disediakan area map, lokasi pencarian, dan table yang menjelaskan bantuan yang ada seperti basarnas dan pemadam.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9975" y="199104"/>
            <a:ext cx="1897451" cy="38838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53188" y="8384973"/>
            <a:ext cx="1181623" cy="58221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734812" y="1263506"/>
            <a:ext cx="1181623" cy="58221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7106" y="8967191"/>
            <a:ext cx="1181623" cy="58221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8488" y="2220712"/>
            <a:ext cx="1181623" cy="58221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7381" y="3111741"/>
            <a:ext cx="1181623" cy="5822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DAFQuBpPPHw</dc:identifier>
  <dcterms:modified xsi:type="dcterms:W3CDTF">2011-08-01T06:04:30Z</dcterms:modified>
  <cp:revision>1</cp:revision>
  <dc:title>Presentasi Curah Pendapat Prioritas ICE</dc:title>
</cp:coreProperties>
</file>