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388" r:id="rId9"/>
    <p:sldId id="390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395" r:id="rId37"/>
    <p:sldId id="391" r:id="rId38"/>
    <p:sldId id="394" r:id="rId39"/>
    <p:sldId id="392" r:id="rId40"/>
    <p:sldId id="393" r:id="rId41"/>
    <p:sldId id="396" r:id="rId42"/>
    <p:sldId id="397" r:id="rId43"/>
    <p:sldId id="398" r:id="rId44"/>
    <p:sldId id="382" r:id="rId45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73AF3C"/>
    <a:srgbClr val="CC00FF"/>
    <a:srgbClr val="FFFF66"/>
    <a:srgbClr val="FFCC00"/>
    <a:srgbClr val="FFCC66"/>
    <a:srgbClr val="DAA600"/>
    <a:srgbClr val="C49500"/>
    <a:srgbClr val="333333"/>
    <a:srgbClr val="000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849" autoAdjust="0"/>
  </p:normalViewPr>
  <p:slideViewPr>
    <p:cSldViewPr>
      <p:cViewPr>
        <p:scale>
          <a:sx n="75" d="100"/>
          <a:sy n="75" d="100"/>
        </p:scale>
        <p:origin x="-2388" y="-69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293E-2"/>
                  <c:y val="-0.10717616132122046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Val val="1"/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Val val="1"/>
            </c:dLbl>
            <c:dLbl>
              <c:idx val="2"/>
              <c:layout>
                <c:manualLayout>
                  <c:x val="-1.9032659344071615E-2"/>
                  <c:y val="-9.98686957765917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Val val="1"/>
            </c:dLbl>
            <c:dLbl>
              <c:idx val="3"/>
              <c:layout>
                <c:manualLayout>
                  <c:x val="-3.8065318688143232E-3"/>
                  <c:y val="-3.1665684026724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3E-2"/>
                  <c:y val="1.241753825726206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Val val="1"/>
            </c:dLbl>
            <c:dLbl>
              <c:idx val="1"/>
              <c:layout>
                <c:manualLayout>
                  <c:x val="5.1216389244558274E-3"/>
                  <c:y val="2.7939461078839642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Val val="1"/>
            </c:dLbl>
            <c:dLbl>
              <c:idx val="2"/>
              <c:layout>
                <c:manualLayout>
                  <c:x val="5.1216389244558274E-3"/>
                  <c:y val="3.414823020747055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</c:ser>
        <c:dLbls>
          <c:showVal val="1"/>
        </c:dLbls>
        <c:marker val="1"/>
        <c:axId val="65716224"/>
        <c:axId val="65717760"/>
      </c:lineChart>
      <c:catAx>
        <c:axId val="6571622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65717760"/>
        <c:crosses val="autoZero"/>
        <c:auto val="1"/>
        <c:lblAlgn val="ctr"/>
        <c:lblOffset val="100"/>
      </c:catAx>
      <c:valAx>
        <c:axId val="657177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6571622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3.2585008540218161E-2"/>
          <c:y val="8.7702690629699667E-2"/>
          <c:w val="0.7743092494119358"/>
          <c:h val="0.85308037642013734"/>
        </c:manualLayout>
      </c:layout>
      <c:lineChart>
        <c:grouping val="standard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56E-2"/>
                </c:manualLayout>
              </c:layout>
              <c:showVal val="1"/>
            </c:dLbl>
            <c:dLbl>
              <c:idx val="1"/>
              <c:layout>
                <c:manualLayout>
                  <c:x val="-1.2688438295025573E-3"/>
                  <c:y val="-5.3374917406837835E-2"/>
                </c:manualLayout>
              </c:layout>
              <c:showVal val="1"/>
            </c:dLbl>
            <c:dLbl>
              <c:idx val="2"/>
              <c:layout>
                <c:manualLayout>
                  <c:x val="-2.5376876590051146E-3"/>
                  <c:y val="-6.4978160321367759E-2"/>
                </c:manualLayout>
              </c:layout>
              <c:showVal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87E-2"/>
                </c:manualLayout>
              </c:layout>
              <c:showVal val="1"/>
            </c:dLbl>
            <c:dLbl>
              <c:idx val="1"/>
              <c:layout>
                <c:manualLayout>
                  <c:x val="-1.2688438295025573E-3"/>
                  <c:y val="-4.6412971658119771E-2"/>
                </c:manualLayout>
              </c:layout>
              <c:showVal val="1"/>
            </c:dLbl>
            <c:dLbl>
              <c:idx val="2"/>
              <c:layout>
                <c:manualLayout>
                  <c:x val="-2.5376876590051146E-3"/>
                  <c:y val="-5.801621457264982E-2"/>
                </c:manualLayout>
              </c:layout>
              <c:showVal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Pt>
            <c:idx val="2"/>
          </c:dPt>
          <c:dLbls>
            <c:dLbl>
              <c:idx val="0"/>
              <c:layout>
                <c:manualLayout>
                  <c:x val="1.2688438295025573E-2"/>
                  <c:y val="-1.8565188663247859E-2"/>
                </c:manualLayout>
              </c:layout>
              <c:showVal val="1"/>
            </c:dLbl>
            <c:dLbl>
              <c:idx val="1"/>
              <c:layout>
                <c:manualLayout>
                  <c:x val="-1.2688438295025573E-3"/>
                  <c:y val="-3.0168431577777821E-2"/>
                </c:manualLayout>
              </c:layout>
              <c:showVal val="1"/>
            </c:dLbl>
            <c:dLbl>
              <c:idx val="2"/>
              <c:layout>
                <c:manualLayout>
                  <c:x val="3.806531488507672E-3"/>
                  <c:y val="-2.7847782994871829E-2"/>
                </c:manualLayout>
              </c:layout>
              <c:showVal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21E-2"/>
                </c:manualLayout>
              </c:layout>
              <c:showVal val="1"/>
            </c:dLbl>
            <c:dLbl>
              <c:idx val="1"/>
              <c:layout>
                <c:manualLayout>
                  <c:x val="4.6523736302255349E-17"/>
                  <c:y val="2.8365520630146367E-2"/>
                </c:manualLayout>
              </c:layout>
              <c:showVal val="1"/>
            </c:dLbl>
            <c:dLbl>
              <c:idx val="2"/>
              <c:layout>
                <c:manualLayout>
                  <c:x val="0"/>
                  <c:y val="1.6546553700918721E-2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1.6546553700918721E-2"/>
                </c:manualLayout>
              </c:layout>
              <c:showVal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Val val="1"/>
        </c:dLbls>
        <c:marker val="1"/>
        <c:axId val="66937984"/>
        <c:axId val="66939520"/>
      </c:lineChart>
      <c:catAx>
        <c:axId val="6693798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66939520"/>
        <c:crosses val="autoZero"/>
        <c:auto val="1"/>
        <c:lblAlgn val="ctr"/>
        <c:lblOffset val="100"/>
      </c:catAx>
      <c:valAx>
        <c:axId val="6693952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6693798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0693399" cy="7561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GM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xmlns="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5109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xmlns="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testing style: tell the input, assert the output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983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xmlns="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xmlns="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96795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xmlns="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4405</Words>
  <Application>Microsoft Office PowerPoint</Application>
  <PresentationFormat>Custom</PresentationFormat>
  <Paragraphs>1134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codecentric_ppt_vorlage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349</cp:revision>
  <cp:lastPrinted>2013-10-09T08:41:36Z</cp:lastPrinted>
  <dcterms:created xsi:type="dcterms:W3CDTF">2013-10-08T08:51:45Z</dcterms:created>
  <dcterms:modified xsi:type="dcterms:W3CDTF">2014-09-22T21:14:45Z</dcterms:modified>
</cp:coreProperties>
</file>