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24" r:id="rId44"/>
    <p:sldId id="395" r:id="rId45"/>
    <p:sldId id="391" r:id="rId46"/>
    <p:sldId id="394" r:id="rId47"/>
    <p:sldId id="428" r:id="rId48"/>
    <p:sldId id="427" r:id="rId49"/>
    <p:sldId id="392" r:id="rId50"/>
    <p:sldId id="393" r:id="rId51"/>
    <p:sldId id="396" r:id="rId52"/>
    <p:sldId id="397" r:id="rId53"/>
    <p:sldId id="398" r:id="rId54"/>
    <p:sldId id="429" r:id="rId55"/>
    <p:sldId id="431" r:id="rId56"/>
    <p:sldId id="430" r:id="rId57"/>
    <p:sldId id="382" r:id="rId58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98927"/>
    <a:srgbClr val="FFCC00"/>
    <a:srgbClr val="FFFF66"/>
    <a:srgbClr val="CC00FF"/>
    <a:srgbClr val="C32005"/>
    <a:srgbClr val="AC0000"/>
    <a:srgbClr val="73AF3C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1146" y="10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6E-2"/>
                  <c:y val="-0.1071761613212204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19E-2"/>
                  <c:y val="-9.98686957765918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45E-3"/>
                  <c:y val="-3.1665684026724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7E-2"/>
                  <c:y val="1.241753825726206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283E-3"/>
                  <c:y val="2.793946107883964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283E-3"/>
                  <c:y val="3.41482302074705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2185888"/>
        <c:axId val="202186448"/>
      </c:lineChart>
      <c:catAx>
        <c:axId val="202185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202186448"/>
        <c:crosses val="autoZero"/>
        <c:auto val="1"/>
        <c:lblAlgn val="ctr"/>
        <c:lblOffset val="100"/>
        <c:noMultiLvlLbl val="0"/>
      </c:catAx>
      <c:valAx>
        <c:axId val="2021864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20218588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7E-2"/>
          <c:y val="8.7702690629699667E-2"/>
          <c:w val="0.7743092494119358"/>
          <c:h val="0.85308037642013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5.33749174068378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51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4.6412971658119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51E-3"/>
                  <c:y val="-5.80162145726498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7E-2"/>
                  <c:y val="-1.8565188663247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8065314885076733E-3"/>
                  <c:y val="-2.7847782994871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6523736302255392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0105584"/>
        <c:axId val="200106144"/>
      </c:lineChart>
      <c:catAx>
        <c:axId val="200105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200106144"/>
        <c:crosses val="autoZero"/>
        <c:auto val="1"/>
        <c:lblAlgn val="ctr"/>
        <c:lblOffset val="100"/>
        <c:noMultiLvlLbl val="0"/>
      </c:catAx>
      <c:valAx>
        <c:axId val="200106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20010558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4782</Words>
  <Application>Microsoft Office PowerPoint</Application>
  <PresentationFormat>Custom</PresentationFormat>
  <Paragraphs>1349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418</cp:revision>
  <cp:lastPrinted>2013-10-09T08:41:36Z</cp:lastPrinted>
  <dcterms:created xsi:type="dcterms:W3CDTF">2013-10-08T08:51:45Z</dcterms:created>
  <dcterms:modified xsi:type="dcterms:W3CDTF">2014-09-25T08:58:24Z</dcterms:modified>
</cp:coreProperties>
</file>