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388" r:id="rId9"/>
    <p:sldId id="390" r:id="rId10"/>
    <p:sldId id="391" r:id="rId11"/>
    <p:sldId id="394" r:id="rId12"/>
    <p:sldId id="392" r:id="rId13"/>
    <p:sldId id="393" r:id="rId14"/>
    <p:sldId id="382" r:id="rId15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  <a:srgbClr val="DAA600"/>
    <a:srgbClr val="73AF3C"/>
    <a:srgbClr val="333333"/>
    <a:srgbClr val="000C66"/>
    <a:srgbClr val="456FB0"/>
    <a:srgbClr val="D3E8F5"/>
    <a:srgbClr val="B7D0EA"/>
    <a:srgbClr val="789ECE"/>
    <a:srgbClr val="B4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849" autoAdjust="0"/>
  </p:normalViewPr>
  <p:slideViewPr>
    <p:cSldViewPr>
      <p:cViewPr varScale="1">
        <p:scale>
          <a:sx n="115" d="100"/>
          <a:sy n="115" d="100"/>
        </p:scale>
        <p:origin x="-1056" y="-10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1E-2"/>
                  <c:y val="1.24175382572620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1216389244558257E-3"/>
                  <c:y val="2.7939461078839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5.1216389244558257E-3"/>
                  <c:y val="3.41482302074705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6039040"/>
        <c:axId val="116053120"/>
      </c:lineChart>
      <c:catAx>
        <c:axId val="1160390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16053120"/>
        <c:crosses val="autoZero"/>
        <c:auto val="1"/>
        <c:lblAlgn val="ctr"/>
        <c:lblOffset val="100"/>
        <c:noMultiLvlLbl val="0"/>
      </c:catAx>
      <c:valAx>
        <c:axId val="1160531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16039040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54E-2"/>
          <c:y val="8.7702690629699667E-2"/>
          <c:w val="0.7743092494119358"/>
          <c:h val="0.853080376420137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Pt>
            <c:idx val="2"/>
            <c:bubble3D val="0"/>
          </c:dPt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6523736302255312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1.6546553700918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1.6546553700918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7811072"/>
        <c:axId val="117812608"/>
      </c:lineChart>
      <c:catAx>
        <c:axId val="11781107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17812608"/>
        <c:crosses val="autoZero"/>
        <c:auto val="1"/>
        <c:lblAlgn val="ctr"/>
        <c:lblOffset val="100"/>
        <c:noMultiLvlLbl val="0"/>
      </c:catAx>
      <c:valAx>
        <c:axId val="1178126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17811072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 title="Maps / Reduc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5109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5109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983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87507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96795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28975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broj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linija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ceo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kod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ilustrativno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249</Words>
  <Application>Microsoft Office PowerPoint</Application>
  <PresentationFormat>Custom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254</cp:revision>
  <cp:lastPrinted>2013-10-09T08:41:36Z</cp:lastPrinted>
  <dcterms:created xsi:type="dcterms:W3CDTF">2013-10-08T08:51:45Z</dcterms:created>
  <dcterms:modified xsi:type="dcterms:W3CDTF">2014-09-22T14:55:55Z</dcterms:modified>
</cp:coreProperties>
</file>