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425" r:id="rId11"/>
    <p:sldId id="42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5" r:id="rId39"/>
    <p:sldId id="391" r:id="rId40"/>
    <p:sldId id="394" r:id="rId41"/>
    <p:sldId id="428" r:id="rId42"/>
    <p:sldId id="427" r:id="rId43"/>
    <p:sldId id="392" r:id="rId44"/>
    <p:sldId id="393" r:id="rId45"/>
    <p:sldId id="396" r:id="rId46"/>
    <p:sldId id="397" r:id="rId47"/>
    <p:sldId id="398" r:id="rId48"/>
    <p:sldId id="429" r:id="rId49"/>
    <p:sldId id="430" r:id="rId50"/>
    <p:sldId id="382" r:id="rId5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FF0066"/>
    <a:srgbClr val="C32005"/>
    <a:srgbClr val="AC0000"/>
    <a:srgbClr val="73AF3C"/>
    <a:srgbClr val="FFCC00"/>
    <a:srgbClr val="FFCC66"/>
    <a:srgbClr val="DAA6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849" autoAdjust="0"/>
  </p:normalViewPr>
  <p:slideViewPr>
    <p:cSldViewPr>
      <p:cViewPr varScale="1">
        <p:scale>
          <a:sx n="63" d="100"/>
          <a:sy n="63" d="100"/>
        </p:scale>
        <p:origin x="-1362" y="-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3E-2"/>
                  <c:y val="-0.107176161321220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15E-2"/>
                  <c:y val="-9.9868695776591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32E-3"/>
                  <c:y val="-3.1665684026724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3E-2"/>
                  <c:y val="1.241753825726206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274E-3"/>
                  <c:y val="2.793946107883964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274E-3"/>
                  <c:y val="3.41482302074705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5543168"/>
        <c:axId val="105544704"/>
      </c:lineChart>
      <c:catAx>
        <c:axId val="105543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05544704"/>
        <c:crosses val="autoZero"/>
        <c:auto val="1"/>
        <c:lblAlgn val="ctr"/>
        <c:lblOffset val="100"/>
        <c:noMultiLvlLbl val="0"/>
      </c:catAx>
      <c:valAx>
        <c:axId val="1055447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0554316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1E-2"/>
          <c:y val="8.7702690629699667E-2"/>
          <c:w val="0.7743092494119358"/>
          <c:h val="0.853080376420137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5.3374917406837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4.64129716581197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5.801621457264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3E-2"/>
                  <c:y val="-1.856518866324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2E-3"/>
                  <c:y val="-2.7847782994871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349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6644224"/>
        <c:axId val="106645760"/>
      </c:lineChart>
      <c:catAx>
        <c:axId val="106644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06645760"/>
        <c:crosses val="autoZero"/>
        <c:auto val="1"/>
        <c:lblAlgn val="ctr"/>
        <c:lblOffset val="100"/>
        <c:noMultiLvlLbl val="0"/>
      </c:catAx>
      <c:valAx>
        <c:axId val="1066457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066442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4132" y="468263"/>
            <a:ext cx="10459268" cy="696823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3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   categories::gender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--prosecan broj kupljenih proizvoda po poseti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66180" y="828303"/>
            <a:ext cx="9780930" cy="575251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amount of money spent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GB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59371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BeforeClass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‘...’ "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("categories"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 ‘...’ "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"results/resultTopFiveProducts.txt"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high abstraction level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maintenance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Pros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8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57986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like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and simple to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understand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...'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categories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joinedRecords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 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--for each group of users, show top five selling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flattenedProducts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.(id, name, category, bought, price))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boughtProducts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groupedProducts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name);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4676</Words>
  <Application>Microsoft Office PowerPoint</Application>
  <PresentationFormat>Custom</PresentationFormat>
  <Paragraphs>1268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373</cp:revision>
  <cp:lastPrinted>2013-10-09T08:41:36Z</cp:lastPrinted>
  <dcterms:created xsi:type="dcterms:W3CDTF">2013-10-08T08:51:45Z</dcterms:created>
  <dcterms:modified xsi:type="dcterms:W3CDTF">2014-09-24T16:51:02Z</dcterms:modified>
</cp:coreProperties>
</file>