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79" r:id="rId2"/>
    <p:sldId id="381" r:id="rId3"/>
    <p:sldId id="383" r:id="rId4"/>
    <p:sldId id="385" r:id="rId5"/>
    <p:sldId id="386" r:id="rId6"/>
    <p:sldId id="387" r:id="rId7"/>
    <p:sldId id="432" r:id="rId8"/>
    <p:sldId id="388" r:id="rId9"/>
    <p:sldId id="390" r:id="rId10"/>
    <p:sldId id="438" r:id="rId11"/>
    <p:sldId id="425" r:id="rId12"/>
    <p:sldId id="42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34" r:id="rId39"/>
    <p:sldId id="435" r:id="rId40"/>
    <p:sldId id="436" r:id="rId41"/>
    <p:sldId id="437" r:id="rId42"/>
    <p:sldId id="439" r:id="rId43"/>
    <p:sldId id="424" r:id="rId44"/>
    <p:sldId id="395" r:id="rId45"/>
    <p:sldId id="391" r:id="rId46"/>
    <p:sldId id="394" r:id="rId47"/>
    <p:sldId id="440" r:id="rId48"/>
    <p:sldId id="441" r:id="rId49"/>
    <p:sldId id="428" r:id="rId50"/>
    <p:sldId id="427" r:id="rId51"/>
    <p:sldId id="392" r:id="rId52"/>
    <p:sldId id="393" r:id="rId53"/>
    <p:sldId id="396" r:id="rId54"/>
    <p:sldId id="397" r:id="rId55"/>
    <p:sldId id="398" r:id="rId56"/>
    <p:sldId id="429" r:id="rId57"/>
    <p:sldId id="431" r:id="rId58"/>
    <p:sldId id="430" r:id="rId59"/>
    <p:sldId id="382" r:id="rId60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927"/>
    <a:srgbClr val="73AF3C"/>
    <a:srgbClr val="FF0066"/>
    <a:srgbClr val="FFCC00"/>
    <a:srgbClr val="FFFF66"/>
    <a:srgbClr val="CC00FF"/>
    <a:srgbClr val="C32005"/>
    <a:srgbClr val="AC0000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4849" autoAdjust="0"/>
  </p:normalViewPr>
  <p:slideViewPr>
    <p:cSldViewPr>
      <p:cViewPr>
        <p:scale>
          <a:sx n="75" d="100"/>
          <a:sy n="75" d="100"/>
        </p:scale>
        <p:origin x="174" y="5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306E-2"/>
                  <c:y val="-0.1071761613212205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29E-2"/>
                  <c:y val="-9.986869577659192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92E-3"/>
                  <c:y val="-3.1665684026724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65E-2"/>
                  <c:y val="1.241753825726208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309E-3"/>
                  <c:y val="2.793946107883965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309E-3"/>
                  <c:y val="3.41482302074705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8200816"/>
        <c:axId val="188201376"/>
      </c:lineChart>
      <c:catAx>
        <c:axId val="1882008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8201376"/>
        <c:crosses val="autoZero"/>
        <c:auto val="1"/>
        <c:lblAlgn val="ctr"/>
        <c:lblOffset val="100"/>
        <c:noMultiLvlLbl val="0"/>
      </c:catAx>
      <c:valAx>
        <c:axId val="18820137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8200816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95E-2"/>
          <c:y val="8.7702690629699667E-2"/>
          <c:w val="0.7743092494119358"/>
          <c:h val="0.8530803764201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5.337491740683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87E-2"/>
                  <c:y val="-1.8565188663247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63E-3"/>
                  <c:y val="-2.784778299487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8205296"/>
        <c:axId val="188205856"/>
      </c:lineChart>
      <c:catAx>
        <c:axId val="188205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8205856"/>
        <c:crosses val="autoZero"/>
        <c:auto val="1"/>
        <c:lblAlgn val="ctr"/>
        <c:lblOffset val="100"/>
        <c:noMultiLvlLbl val="0"/>
      </c:catAx>
      <c:valAx>
        <c:axId val="1882058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8205296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Worksheet.xlsx]Sheet1'!$A$2</c:f>
              <c:strCache>
                <c:ptCount val="1"/>
                <c:pt idx="0">
                  <c:v>pig_2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7182130584192442E-3"/>
                  <c:y val="3.921568627450980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4.2780748663101602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Worksheet.xlsx]Sheet1'!$B$2:$E$2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Worksheet.xlsx]Sheet1'!$A$3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73AF3C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2.852049910873439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38s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4.634581105169341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46s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51s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Worksheet.xlsx]Sheet1'!$B$3:$E$3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6583712"/>
        <c:axId val="186584272"/>
      </c:lineChart>
      <c:catAx>
        <c:axId val="1865837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6584272"/>
        <c:crosses val="autoZero"/>
        <c:auto val="1"/>
        <c:lblAlgn val="ctr"/>
        <c:lblOffset val="100"/>
        <c:noMultiLvlLbl val="0"/>
      </c:catAx>
      <c:valAx>
        <c:axId val="1865842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6583712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outerShdw blurRad="63500" sx="102000" sy="102000" algn="ctr" rotWithShape="0">
        <a:srgbClr val="0070C0">
          <a:alpha val="50000"/>
        </a:srgbClr>
      </a:outerShdw>
      <a:softEdge rad="31750"/>
    </a:effectLst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Worksheet.xlsx]Sheet2'!$A$2</c:f>
              <c:strCache>
                <c:ptCount val="1"/>
                <c:pt idx="0">
                  <c:v>pig_2 single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474837835318458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2"/>
                  <c:y val="-0.122261709946125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7813394200686211E-2"/>
                  <c:y val="-0.1253774842806333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3.986048203563399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13m</a:t>
                    </a:r>
                    <a:r>
                      <a:rPr lang="en-US" baseline="0"/>
                      <a:t> 3</a:t>
                    </a:r>
                    <a:r>
                      <a:rPr lang="en-US"/>
                      <a:t>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Worksheet.xlsx]Sheet2'!$B$2:$E$2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Worksheet.xlsx]Sheet2'!$A$3</c:f>
              <c:strCache>
                <c:ptCount val="1"/>
                <c:pt idx="0">
                  <c:v>java single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6440606174211395E-3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457454818107349E-2"/>
                  <c:y val="-4.652692094449565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9321818522634186E-3"/>
                  <c:y val="2.840655710570734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3m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Worksheet.xlsx]Sheet2'!$B$3:$E$3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'[New Microsoft Office Excel Worksheet.xlsx]Sheet2'!$A$4</c:f>
              <c:strCache>
                <c:ptCount val="1"/>
                <c:pt idx="0">
                  <c:v>pig_2 cluster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8084666791632533E-2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7.17488676641412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0281526261439715E-17"/>
                  <c:y val="-6.776281946057782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5.580467484988762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Worksheet.xlsx]Sheet2'!$B$4:$E$4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'[New Microsoft Office Excel Worksheet.xlsx]Sheet2'!$A$5</c:f>
              <c:strCache>
                <c:ptCount val="1"/>
                <c:pt idx="0">
                  <c:v>java cluster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5.918618222716100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3"/>
                  <c:y val="2.391628922138041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38s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2.48557374674939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51s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Worksheet.xlsx]Sheet2'!$B$5:$E$5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9265232"/>
        <c:axId val="189265792"/>
      </c:lineChart>
      <c:catAx>
        <c:axId val="1892652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9265792"/>
        <c:crosses val="autoZero"/>
        <c:auto val="1"/>
        <c:lblAlgn val="ctr"/>
        <c:lblOffset val="100"/>
        <c:noMultiLvlLbl val="0"/>
      </c:catAx>
      <c:valAx>
        <c:axId val="1892657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9265232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 Gulan &amp;&amp; Dusan Zamurovic @ CodingSerbia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80231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8177" y="1044327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6140" y="1836415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8177" y="2412479"/>
            <a:ext cx="9781051" cy="228131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6140" y="4860751"/>
            <a:ext cx="9793088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8177" y="5421432"/>
            <a:ext cx="9937104" cy="159955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6140" y="7094638"/>
            <a:ext cx="9937104" cy="28639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08223"/>
            <a:ext cx="9937104" cy="187220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6140" y="2124447"/>
            <a:ext cx="99371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290" y="5940871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890316" y="6444927"/>
            <a:ext cx="63367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24440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24440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BigData/Hadoop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194572" y="2772519"/>
            <a:ext cx="2304256" cy="141286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12048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348692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2778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cluster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405417"/>
              </p:ext>
            </p:extLst>
          </p:nvPr>
        </p:nvGraphicFramePr>
        <p:xfrm>
          <a:off x="270136" y="1748725"/>
          <a:ext cx="10225136" cy="5309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compare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252660"/>
              </p:ext>
            </p:extLst>
          </p:nvPr>
        </p:nvGraphicFramePr>
        <p:xfrm>
          <a:off x="234132" y="1748725"/>
          <a:ext cx="10225136" cy="556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97" y="4068746"/>
            <a:ext cx="2160240" cy="2576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6" y="4213996"/>
            <a:ext cx="122872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2" y="4788743"/>
            <a:ext cx="3048006" cy="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maintenance, control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335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Q&amp;A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56" y="3853873"/>
            <a:ext cx="1228725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04" y="3708623"/>
            <a:ext cx="2160240" cy="2576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446600" y="4444328"/>
            <a:ext cx="1440160" cy="11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6000" cap="all" dirty="0" smtClean="0">
                <a:solidFill>
                  <a:srgbClr val="92D050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4767</Words>
  <Application>Microsoft Office PowerPoint</Application>
  <PresentationFormat>Custom</PresentationFormat>
  <Paragraphs>1354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ＭＳ Ｐゴシック</vt:lpstr>
      <vt:lpstr>Arial</vt:lpstr>
      <vt:lpstr>Consolas</vt:lpstr>
      <vt:lpstr>Corbel</vt:lpstr>
      <vt:lpstr>Eurostile LT Std</vt:lpstr>
      <vt:lpstr>Symbol</vt:lpstr>
      <vt:lpstr>Unit-Regular</vt:lpstr>
      <vt:lpstr>Wingdings</vt:lpstr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Ozren Gulan</cp:lastModifiedBy>
  <cp:revision>453</cp:revision>
  <cp:lastPrinted>2013-10-09T08:41:36Z</cp:lastPrinted>
  <dcterms:created xsi:type="dcterms:W3CDTF">2013-10-08T08:51:45Z</dcterms:created>
  <dcterms:modified xsi:type="dcterms:W3CDTF">2014-10-08T13:45:19Z</dcterms:modified>
</cp:coreProperties>
</file>