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79" r:id="rId2"/>
    <p:sldId id="381" r:id="rId3"/>
    <p:sldId id="383" r:id="rId4"/>
    <p:sldId id="385" r:id="rId5"/>
    <p:sldId id="386" r:id="rId6"/>
    <p:sldId id="387" r:id="rId7"/>
    <p:sldId id="432" r:id="rId8"/>
    <p:sldId id="388" r:id="rId9"/>
    <p:sldId id="390" r:id="rId10"/>
    <p:sldId id="438" r:id="rId11"/>
    <p:sldId id="425" r:id="rId12"/>
    <p:sldId id="42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42" r:id="rId39"/>
    <p:sldId id="434" r:id="rId40"/>
    <p:sldId id="435" r:id="rId41"/>
    <p:sldId id="436" r:id="rId42"/>
    <p:sldId id="437" r:id="rId43"/>
    <p:sldId id="439" r:id="rId44"/>
    <p:sldId id="424" r:id="rId45"/>
    <p:sldId id="395" r:id="rId46"/>
    <p:sldId id="391" r:id="rId47"/>
    <p:sldId id="394" r:id="rId48"/>
    <p:sldId id="440" r:id="rId49"/>
    <p:sldId id="441" r:id="rId50"/>
    <p:sldId id="428" r:id="rId51"/>
    <p:sldId id="427" r:id="rId52"/>
    <p:sldId id="392" r:id="rId53"/>
    <p:sldId id="393" r:id="rId54"/>
    <p:sldId id="396" r:id="rId55"/>
    <p:sldId id="398" r:id="rId56"/>
    <p:sldId id="429" r:id="rId57"/>
    <p:sldId id="431" r:id="rId58"/>
    <p:sldId id="430" r:id="rId59"/>
    <p:sldId id="382" r:id="rId60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927"/>
    <a:srgbClr val="73AF3C"/>
    <a:srgbClr val="FF0066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94849" autoAdjust="0"/>
  </p:normalViewPr>
  <p:slideViewPr>
    <p:cSldViewPr>
      <p:cViewPr varScale="1">
        <p:scale>
          <a:sx n="115" d="100"/>
          <a:sy n="115" d="100"/>
        </p:scale>
        <p:origin x="-990" y="-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77090482861069E-2"/>
          <c:y val="3.8942653849001294E-2"/>
          <c:w val="0.77017319520185157"/>
          <c:h val="0.900035981116435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5363328"/>
        <c:axId val="125364864"/>
      </c:lineChart>
      <c:catAx>
        <c:axId val="125363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25364864"/>
        <c:crosses val="autoZero"/>
        <c:auto val="1"/>
        <c:lblAlgn val="ctr"/>
        <c:lblOffset val="100"/>
        <c:noMultiLvlLbl val="0"/>
      </c:catAx>
      <c:valAx>
        <c:axId val="1253648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25363328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1269760"/>
        <c:axId val="131271296"/>
      </c:lineChart>
      <c:catAx>
        <c:axId val="131269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31271296"/>
        <c:crosses val="autoZero"/>
        <c:auto val="1"/>
        <c:lblAlgn val="ctr"/>
        <c:lblOffset val="100"/>
        <c:noMultiLvlLbl val="0"/>
      </c:catAx>
      <c:valAx>
        <c:axId val="131271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31269760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1338624"/>
        <c:axId val="131340160"/>
      </c:lineChart>
      <c:catAx>
        <c:axId val="131338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31340160"/>
        <c:crosses val="autoZero"/>
        <c:auto val="1"/>
        <c:lblAlgn val="ctr"/>
        <c:lblOffset val="100"/>
        <c:noMultiLvlLbl val="0"/>
      </c:catAx>
      <c:valAx>
        <c:axId val="1313401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3133862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506441381317572E-2"/>
          <c:y val="3.6516214871255975E-2"/>
          <c:w val="0.76012426631782692"/>
          <c:h val="0.90626453946614727"/>
        </c:manualLayout>
      </c:layout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9156096"/>
        <c:axId val="125763968"/>
      </c:lineChart>
      <c:catAx>
        <c:axId val="139156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25763968"/>
        <c:crosses val="autoZero"/>
        <c:auto val="1"/>
        <c:lblAlgn val="ctr"/>
        <c:lblOffset val="100"/>
        <c:noMultiLvlLbl val="0"/>
      </c:catAx>
      <c:valAx>
        <c:axId val="1257639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39156096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0.85612</cdr:x>
      <cdr:y>0.41994</cdr:y>
    </cdr:from>
    <cdr:to>
      <cdr:x>0.9408</cdr:x>
      <cdr:y>0.55511</cdr:y>
    </cdr:to>
    <cdr:pic>
      <cdr:nvPicPr>
        <cdr:cNvPr id="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568952" y="2189510"/>
          <a:ext cx="847619" cy="704762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0.84173</cdr:x>
      <cdr:y>0.43551</cdr:y>
    </cdr:from>
    <cdr:to>
      <cdr:x>0.99777</cdr:x>
      <cdr:y>0.59387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424936" y="2383362"/>
          <a:ext cx="1561905" cy="866667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0.84155</cdr:x>
      <cdr:y>0.39133</cdr:y>
    </cdr:from>
    <cdr:to>
      <cdr:x>0.99151</cdr:x>
      <cdr:y>0.6671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604956" y="2175922"/>
          <a:ext cx="1533333" cy="153333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 Gulan &amp;&amp; Dusan Zamurovic @ CodingSerbia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80231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8177" y="1044327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6140" y="1836415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8177" y="2412479"/>
            <a:ext cx="9781051" cy="228131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6140" y="4860751"/>
            <a:ext cx="9793088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8177" y="5421432"/>
            <a:ext cx="9937104" cy="159955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6140" y="7094638"/>
            <a:ext cx="9937104" cy="2863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08223"/>
            <a:ext cx="9937104" cy="187220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6140" y="2124447"/>
            <a:ext cx="99371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290" y="5940871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0316" y="6444927"/>
            <a:ext cx="63367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san Zamurovic\Desktop\52371-that-escalated-quickly-AF5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86" y="1980431"/>
            <a:ext cx="76581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1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900311"/>
            <a:ext cx="8568952" cy="86409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0952" y="2268463"/>
            <a:ext cx="8568952" cy="86409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0952" y="3280618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0952" y="4144714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6140" y="5013151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6140" y="5743376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4684" y="6588943"/>
            <a:ext cx="8568952" cy="43204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BigData/Hadoop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0156" y="2124447"/>
            <a:ext cx="10009112" cy="100811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0156" y="3123406"/>
            <a:ext cx="10009112" cy="100811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0156" y="4068663"/>
            <a:ext cx="10009112" cy="216024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12858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792714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10125710" y="4140671"/>
            <a:ext cx="265547" cy="2160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290632"/>
              </p:ext>
            </p:extLst>
          </p:nvPr>
        </p:nvGraphicFramePr>
        <p:xfrm>
          <a:off x="270136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97" y="4068746"/>
            <a:ext cx="2160240" cy="25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4213996"/>
            <a:ext cx="122872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2" y="4788743"/>
            <a:ext cx="3048006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335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Q&amp;A?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53" y="1908423"/>
            <a:ext cx="6079902" cy="518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6" y="3853873"/>
            <a:ext cx="1228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04" y="3708623"/>
            <a:ext cx="2160240" cy="257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446600" y="4444328"/>
            <a:ext cx="1440160" cy="11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6000" cap="all" dirty="0" smtClean="0">
                <a:solidFill>
                  <a:srgbClr val="92D050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4731</Words>
  <Application>Microsoft Office PowerPoint</Application>
  <PresentationFormat>Custom</PresentationFormat>
  <Paragraphs>1339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483</cp:revision>
  <cp:lastPrinted>2013-10-09T08:41:36Z</cp:lastPrinted>
  <dcterms:created xsi:type="dcterms:W3CDTF">2013-10-08T08:51:45Z</dcterms:created>
  <dcterms:modified xsi:type="dcterms:W3CDTF">2014-10-09T12:59:28Z</dcterms:modified>
</cp:coreProperties>
</file>