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79" r:id="rId2"/>
    <p:sldId id="381" r:id="rId3"/>
    <p:sldId id="383" r:id="rId4"/>
    <p:sldId id="385" r:id="rId5"/>
    <p:sldId id="386" r:id="rId6"/>
    <p:sldId id="387" r:id="rId7"/>
    <p:sldId id="432" r:id="rId8"/>
    <p:sldId id="388" r:id="rId9"/>
    <p:sldId id="390" r:id="rId10"/>
    <p:sldId id="438" r:id="rId11"/>
    <p:sldId id="425" r:id="rId12"/>
    <p:sldId id="42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34" r:id="rId39"/>
    <p:sldId id="435" r:id="rId40"/>
    <p:sldId id="436" r:id="rId41"/>
    <p:sldId id="437" r:id="rId42"/>
    <p:sldId id="439" r:id="rId43"/>
    <p:sldId id="424" r:id="rId44"/>
    <p:sldId id="395" r:id="rId45"/>
    <p:sldId id="391" r:id="rId46"/>
    <p:sldId id="394" r:id="rId47"/>
    <p:sldId id="440" r:id="rId48"/>
    <p:sldId id="441" r:id="rId49"/>
    <p:sldId id="428" r:id="rId50"/>
    <p:sldId id="427" r:id="rId51"/>
    <p:sldId id="392" r:id="rId52"/>
    <p:sldId id="393" r:id="rId53"/>
    <p:sldId id="396" r:id="rId54"/>
    <p:sldId id="398" r:id="rId55"/>
    <p:sldId id="429" r:id="rId56"/>
    <p:sldId id="431" r:id="rId57"/>
    <p:sldId id="430" r:id="rId58"/>
    <p:sldId id="382" r:id="rId59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927"/>
    <a:srgbClr val="73AF3C"/>
    <a:srgbClr val="FF0066"/>
    <a:srgbClr val="FFCC00"/>
    <a:srgbClr val="FFFF66"/>
    <a:srgbClr val="CC00FF"/>
    <a:srgbClr val="C32005"/>
    <a:srgbClr val="AC0000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8" autoAdjust="0"/>
    <p:restoredTop sz="94849" autoAdjust="0"/>
  </p:normalViewPr>
  <p:slideViewPr>
    <p:cSldViewPr>
      <p:cViewPr varScale="1">
        <p:scale>
          <a:sx n="115" d="100"/>
          <a:sy n="115" d="100"/>
        </p:scale>
        <p:origin x="-426" y="-10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usan%20Zamurovic\Desktop\ti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77090482861069E-2"/>
          <c:y val="3.8942653849001294E-2"/>
          <c:w val="0.77017319520185157"/>
          <c:h val="0.900035981116435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306E-2"/>
                  <c:y val="-0.1071761613212205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29E-2"/>
                  <c:y val="-9.986869577659192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92E-3"/>
                  <c:y val="-3.1665684026724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65E-2"/>
                  <c:y val="1.241753825726208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309E-3"/>
                  <c:y val="2.793946107883965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309E-3"/>
                  <c:y val="3.41482302074705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5573376"/>
        <c:axId val="125612032"/>
      </c:lineChart>
      <c:catAx>
        <c:axId val="1255733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25612032"/>
        <c:crosses val="autoZero"/>
        <c:auto val="1"/>
        <c:lblAlgn val="ctr"/>
        <c:lblOffset val="100"/>
        <c:noMultiLvlLbl val="0"/>
      </c:catAx>
      <c:valAx>
        <c:axId val="1256120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25573376"/>
        <c:crosses val="autoZero"/>
        <c:crossBetween val="between"/>
      </c:valAx>
      <c:spPr>
        <a:solidFill>
          <a:schemeClr val="tx1"/>
        </a:solidFill>
      </c:spPr>
    </c:plotArea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95E-2"/>
          <c:y val="8.7702690629699667E-2"/>
          <c:w val="0.7743092494119358"/>
          <c:h val="0.8530803764201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5.337491740683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87E-2"/>
                  <c:y val="-1.8565188663247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63E-3"/>
                  <c:y val="-2.784778299487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6446208"/>
        <c:axId val="126448000"/>
      </c:lineChart>
      <c:catAx>
        <c:axId val="1264462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26448000"/>
        <c:crosses val="autoZero"/>
        <c:auto val="1"/>
        <c:lblAlgn val="ctr"/>
        <c:lblOffset val="100"/>
        <c:noMultiLvlLbl val="0"/>
      </c:catAx>
      <c:valAx>
        <c:axId val="1264480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26446208"/>
        <c:crosses val="autoZero"/>
        <c:crossBetween val="between"/>
      </c:valAx>
      <c:spPr>
        <a:solidFill>
          <a:schemeClr val="tx1"/>
        </a:solidFill>
      </c:spPr>
    </c:plotArea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Worksheet.xlsx]Sheet1'!$A$2</c:f>
              <c:strCache>
                <c:ptCount val="1"/>
                <c:pt idx="0">
                  <c:v>pig_2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7182130584192442E-3"/>
                  <c:y val="3.921568627450980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4.2780748663101602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Worksheet.xlsx]Sheet1'!$B$2:$E$2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Worksheet.xlsx]Sheet1'!$A$3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73AF3C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2.852049910873439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38s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4.634581105169341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46s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51s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Worksheet.xlsx]Sheet1'!$B$3:$E$3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3052672"/>
        <c:axId val="133083136"/>
      </c:lineChart>
      <c:catAx>
        <c:axId val="1330526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33083136"/>
        <c:crosses val="autoZero"/>
        <c:auto val="1"/>
        <c:lblAlgn val="ctr"/>
        <c:lblOffset val="100"/>
        <c:noMultiLvlLbl val="0"/>
      </c:catAx>
      <c:valAx>
        <c:axId val="1330831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33052672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outerShdw blurRad="63500" sx="102000" sy="102000" algn="ctr" rotWithShape="0">
        <a:srgbClr val="0070C0">
          <a:alpha val="50000"/>
        </a:srgbClr>
      </a:outerShdw>
      <a:softEdge rad="31750"/>
    </a:effectLst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506441381317572E-2"/>
          <c:y val="3.6516214871255975E-2"/>
          <c:w val="0.76012426631782692"/>
          <c:h val="0.90626453946614727"/>
        </c:manualLayout>
      </c:layout>
      <c:lineChart>
        <c:grouping val="standard"/>
        <c:varyColors val="0"/>
        <c:ser>
          <c:idx val="0"/>
          <c:order val="0"/>
          <c:tx>
            <c:strRef>
              <c:f>'[New Microsoft Office Excel Worksheet.xlsx]Sheet2'!$A$2</c:f>
              <c:strCache>
                <c:ptCount val="1"/>
                <c:pt idx="0">
                  <c:v>pig_2 single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474837835318458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2"/>
                  <c:y val="-0.122261709946125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7813394200686211E-2"/>
                  <c:y val="-0.1253774842806333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3.986048203563399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13m</a:t>
                    </a:r>
                    <a:r>
                      <a:rPr lang="en-US" baseline="0"/>
                      <a:t> 3</a:t>
                    </a:r>
                    <a:r>
                      <a:rPr lang="en-US"/>
                      <a:t>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Worksheet.xlsx]Sheet2'!$B$2:$E$2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Worksheet.xlsx]Sheet2'!$A$3</c:f>
              <c:strCache>
                <c:ptCount val="1"/>
                <c:pt idx="0">
                  <c:v>java single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6440606174211395E-3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457454818107349E-2"/>
                  <c:y val="-4.652692094449565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9321818522634186E-3"/>
                  <c:y val="2.840655710570734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3m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Worksheet.xlsx]Sheet2'!$B$3:$E$3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'[New Microsoft Office Excel Worksheet.xlsx]Sheet2'!$A$4</c:f>
              <c:strCache>
                <c:ptCount val="1"/>
                <c:pt idx="0">
                  <c:v>pig_2 cluster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8084666791632533E-2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7.17488676641412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0281526261439715E-17"/>
                  <c:y val="-6.776281946057782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5.580467484988762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Worksheet.xlsx]Sheet2'!$B$4:$E$4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'[New Microsoft Office Excel Worksheet.xlsx]Sheet2'!$A$5</c:f>
              <c:strCache>
                <c:ptCount val="1"/>
                <c:pt idx="0">
                  <c:v>java cluster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5.918618222716100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3"/>
                  <c:y val="2.391628922138041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38s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2.48557374674939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51s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Worksheet.xlsx]Sheet2'!$B$5:$E$5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3162112"/>
        <c:axId val="133163648"/>
      </c:lineChart>
      <c:catAx>
        <c:axId val="1331621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33163648"/>
        <c:crosses val="autoZero"/>
        <c:auto val="1"/>
        <c:lblAlgn val="ctr"/>
        <c:lblOffset val="100"/>
        <c:noMultiLvlLbl val="0"/>
      </c:catAx>
      <c:valAx>
        <c:axId val="1331636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33162112"/>
        <c:crosses val="autoZero"/>
        <c:crossBetween val="between"/>
      </c:valAx>
      <c:spPr>
        <a:solidFill>
          <a:schemeClr val="tx1"/>
        </a:solidFill>
      </c:spPr>
    </c:plotArea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0.85612</cdr:x>
      <cdr:y>0.41994</cdr:y>
    </cdr:from>
    <cdr:to>
      <cdr:x>0.9408</cdr:x>
      <cdr:y>0.55511</cdr:y>
    </cdr:to>
    <cdr:pic>
      <cdr:nvPicPr>
        <cdr:cNvPr id="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568952" y="2189510"/>
          <a:ext cx="847619" cy="704762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0.84173</cdr:x>
      <cdr:y>0.43551</cdr:y>
    </cdr:from>
    <cdr:to>
      <cdr:x>0.99777</cdr:x>
      <cdr:y>0.59387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424936" y="2383362"/>
          <a:ext cx="1561905" cy="866667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0.84155</cdr:x>
      <cdr:y>0.39133</cdr:y>
    </cdr:from>
    <cdr:to>
      <cdr:x>0.99151</cdr:x>
      <cdr:y>0.6671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604956" y="2175922"/>
          <a:ext cx="1533333" cy="153333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 Gulan &amp;&amp; Dusan Zamurovic @ CodingSerbia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80231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8177" y="1044327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6140" y="1836415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8177" y="2412479"/>
            <a:ext cx="9781051" cy="228131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6140" y="4860751"/>
            <a:ext cx="9793088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8177" y="5421432"/>
            <a:ext cx="9937104" cy="159955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6140" y="7094638"/>
            <a:ext cx="9937104" cy="28639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08223"/>
            <a:ext cx="9937104" cy="187220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6140" y="2124447"/>
            <a:ext cx="99371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290" y="5940871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890316" y="6444927"/>
            <a:ext cx="63367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24440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6140" y="900311"/>
            <a:ext cx="8568952" cy="864096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10952" y="2268463"/>
            <a:ext cx="8568952" cy="864096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0952" y="3280618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0952" y="4144714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6140" y="5013151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6140" y="5743376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4684" y="6588943"/>
            <a:ext cx="8568952" cy="43204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0156" y="2124447"/>
            <a:ext cx="10009112" cy="100811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50156" y="3123406"/>
            <a:ext cx="10009112" cy="100811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0156" y="4068663"/>
            <a:ext cx="10009112" cy="216024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24440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BigData/Hadoop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194572" y="2772519"/>
            <a:ext cx="2304256" cy="141286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12048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12858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792714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cluster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405417"/>
              </p:ext>
            </p:extLst>
          </p:nvPr>
        </p:nvGraphicFramePr>
        <p:xfrm>
          <a:off x="270136" y="1748725"/>
          <a:ext cx="10225136" cy="5309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10125710" y="4140671"/>
            <a:ext cx="265547" cy="21602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compare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290632"/>
              </p:ext>
            </p:extLst>
          </p:nvPr>
        </p:nvGraphicFramePr>
        <p:xfrm>
          <a:off x="270136" y="1748725"/>
          <a:ext cx="10225136" cy="556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97" y="4068746"/>
            <a:ext cx="2160240" cy="2576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6" y="4213996"/>
            <a:ext cx="122872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2" y="4788743"/>
            <a:ext cx="3048006" cy="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maintenance, control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335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Q&amp;A?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53" y="1908423"/>
            <a:ext cx="6079902" cy="518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56" y="3853873"/>
            <a:ext cx="1228725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04" y="3708623"/>
            <a:ext cx="2160240" cy="2576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446600" y="4444328"/>
            <a:ext cx="1440160" cy="11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6000" cap="all" dirty="0" smtClean="0">
                <a:solidFill>
                  <a:srgbClr val="92D050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Words>4732</Words>
  <Application>Microsoft Office PowerPoint</Application>
  <PresentationFormat>Custom</PresentationFormat>
  <Paragraphs>1339</Paragraphs>
  <Slides>58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481</cp:revision>
  <cp:lastPrinted>2013-10-09T08:41:36Z</cp:lastPrinted>
  <dcterms:created xsi:type="dcterms:W3CDTF">2013-10-08T08:51:45Z</dcterms:created>
  <dcterms:modified xsi:type="dcterms:W3CDTF">2014-10-08T14:27:15Z</dcterms:modified>
</cp:coreProperties>
</file>