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42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40" r:id="rId49"/>
    <p:sldId id="441" r:id="rId50"/>
    <p:sldId id="428" r:id="rId51"/>
    <p:sldId id="427" r:id="rId52"/>
    <p:sldId id="392" r:id="rId53"/>
    <p:sldId id="393" r:id="rId54"/>
    <p:sldId id="396" r:id="rId55"/>
    <p:sldId id="398" r:id="rId56"/>
    <p:sldId id="429" r:id="rId57"/>
    <p:sldId id="431" r:id="rId58"/>
    <p:sldId id="430" r:id="rId59"/>
    <p:sldId id="382" r:id="rId60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849" autoAdjust="0"/>
  </p:normalViewPr>
  <p:slideViewPr>
    <p:cSldViewPr>
      <p:cViewPr varScale="1">
        <p:scale>
          <a:sx n="61" d="100"/>
          <a:sy n="61" d="100"/>
        </p:scale>
        <p:origin x="139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77090482861069E-2"/>
          <c:y val="3.8942653849001294E-2"/>
          <c:w val="0.77017319520185157"/>
          <c:h val="0.900035981116435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4252704"/>
        <c:axId val="184250464"/>
      </c:lineChart>
      <c:catAx>
        <c:axId val="184252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4250464"/>
        <c:crosses val="autoZero"/>
        <c:auto val="1"/>
        <c:lblAlgn val="ctr"/>
        <c:lblOffset val="100"/>
        <c:noMultiLvlLbl val="0"/>
      </c:catAx>
      <c:valAx>
        <c:axId val="184250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4252704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3332032"/>
        <c:axId val="183333712"/>
      </c:lineChart>
      <c:catAx>
        <c:axId val="183332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3333712"/>
        <c:crosses val="autoZero"/>
        <c:auto val="1"/>
        <c:lblAlgn val="ctr"/>
        <c:lblOffset val="100"/>
        <c:noMultiLvlLbl val="0"/>
      </c:catAx>
      <c:valAx>
        <c:axId val="183333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3332032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5571072"/>
        <c:axId val="185571632"/>
      </c:lineChart>
      <c:catAx>
        <c:axId val="185571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5571632"/>
        <c:crosses val="autoZero"/>
        <c:auto val="1"/>
        <c:lblAlgn val="ctr"/>
        <c:lblOffset val="100"/>
        <c:noMultiLvlLbl val="0"/>
      </c:catAx>
      <c:valAx>
        <c:axId val="1855716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557107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506441381317572E-2"/>
          <c:y val="3.6516214871255975E-2"/>
          <c:w val="0.76012426631782692"/>
          <c:h val="0.90626453946614727"/>
        </c:manualLayout>
      </c:layout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5822640"/>
        <c:axId val="185823200"/>
      </c:lineChart>
      <c:catAx>
        <c:axId val="185822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5823200"/>
        <c:crosses val="autoZero"/>
        <c:auto val="1"/>
        <c:lblAlgn val="ctr"/>
        <c:lblOffset val="100"/>
        <c:noMultiLvlLbl val="0"/>
      </c:catAx>
      <c:valAx>
        <c:axId val="1858232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5822640"/>
        <c:crosses val="autoZero"/>
        <c:crossBetween val="between"/>
      </c:valAx>
      <c:spPr>
        <a:solidFill>
          <a:schemeClr val="tx1"/>
        </a:solidFill>
      </c:spPr>
    </c:plotArea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0.85612</cdr:x>
      <cdr:y>0.41994</cdr:y>
    </cdr:from>
    <cdr:to>
      <cdr:x>0.9408</cdr:x>
      <cdr:y>0.55511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568952" y="2189510"/>
          <a:ext cx="847619" cy="70476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0.84173</cdr:x>
      <cdr:y>0.43551</cdr:y>
    </cdr:from>
    <cdr:to>
      <cdr:x>0.99777</cdr:x>
      <cdr:y>0.59387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424936" y="2383362"/>
          <a:ext cx="1561905" cy="866667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0.84155</cdr:x>
      <cdr:y>0.39133</cdr:y>
    </cdr:from>
    <cdr:to>
      <cdr:x>0.99151</cdr:x>
      <cdr:y>0.6671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04956" y="2175922"/>
          <a:ext cx="1533333" cy="153333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09.10.2014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san Zamurovic\Desktop\52371-that-escalated-quickly-AF5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86" y="1980431"/>
            <a:ext cx="76581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164" y="540271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1K</a:t>
            </a:r>
            <a:endParaRPr lang="en-US" sz="2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1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900311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0952" y="2268463"/>
            <a:ext cx="8568952" cy="86409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0952" y="3280618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952" y="4144714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6140" y="5013151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6140" y="5743376"/>
            <a:ext cx="8568952" cy="71603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684" y="6588943"/>
            <a:ext cx="8568952" cy="43204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BigData/Hadoop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0156" y="2124447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0156" y="3123406"/>
            <a:ext cx="10009112" cy="100811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0156" y="4068663"/>
            <a:ext cx="10009112" cy="216024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2858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792714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10125710" y="4140671"/>
            <a:ext cx="265547" cy="2160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290632"/>
              </p:ext>
            </p:extLst>
          </p:nvPr>
        </p:nvGraphicFramePr>
        <p:xfrm>
          <a:off x="270136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335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Q&amp;A?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53" y="1908423"/>
            <a:ext cx="6079902" cy="51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4723</Words>
  <Application>Microsoft Office PowerPoint</Application>
  <PresentationFormat>Custom</PresentationFormat>
  <Paragraphs>1334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486</cp:revision>
  <cp:lastPrinted>2013-10-09T08:41:36Z</cp:lastPrinted>
  <dcterms:created xsi:type="dcterms:W3CDTF">2013-10-08T08:51:45Z</dcterms:created>
  <dcterms:modified xsi:type="dcterms:W3CDTF">2014-10-09T14:17:28Z</dcterms:modified>
</cp:coreProperties>
</file>