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9" r:id="rId2"/>
    <p:sldId id="381" r:id="rId3"/>
    <p:sldId id="382" r:id="rId4"/>
    <p:sldId id="383" r:id="rId5"/>
    <p:sldId id="384" r:id="rId6"/>
    <p:sldId id="385" r:id="rId7"/>
    <p:sldId id="386" r:id="rId8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F3C"/>
    <a:srgbClr val="456FB0"/>
    <a:srgbClr val="D3E8F5"/>
    <a:srgbClr val="B7D0EA"/>
    <a:srgbClr val="789ECE"/>
    <a:srgbClr val="B40A19"/>
    <a:srgbClr val="9999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849" autoAdjust="0"/>
  </p:normalViewPr>
  <p:slideViewPr>
    <p:cSldViewPr>
      <p:cViewPr varScale="1">
        <p:scale>
          <a:sx n="63" d="100"/>
          <a:sy n="63" d="100"/>
        </p:scale>
        <p:origin x="-1368" y="-11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20.09.2014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20.09.2014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20.09.2014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20.09.2014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20.09.2014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20.09.2014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20.09.2014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20.09.2014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20.09.2014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20.09.2014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20.09.2014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pPr>
              <a:buFont typeface="Arial" pitchFamily="34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Presentatio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 title</a:t>
            </a:r>
            <a:endParaRPr lang="en-US" altLang="en-US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2444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6137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61374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85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61374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16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61374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16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61374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16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192</Words>
  <Application>Microsoft Office PowerPoint</Application>
  <PresentationFormat>Custom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192</cp:revision>
  <cp:lastPrinted>2013-10-09T08:41:36Z</cp:lastPrinted>
  <dcterms:created xsi:type="dcterms:W3CDTF">2013-10-08T08:51:45Z</dcterms:created>
  <dcterms:modified xsi:type="dcterms:W3CDTF">2014-09-20T20:37:59Z</dcterms:modified>
</cp:coreProperties>
</file>