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9" r:id="rId2"/>
    <p:sldId id="380" r:id="rId3"/>
    <p:sldId id="383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84" r:id="rId13"/>
    <p:sldId id="382" r:id="rId14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F5"/>
    <a:srgbClr val="B7D0EA"/>
    <a:srgbClr val="789ECE"/>
    <a:srgbClr val="456FB0"/>
    <a:srgbClr val="73AF3C"/>
    <a:srgbClr val="B40A19"/>
    <a:srgbClr val="9999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75956" autoAdjust="0"/>
  </p:normalViewPr>
  <p:slideViewPr>
    <p:cSldViewPr>
      <p:cViewPr varScale="1">
        <p:scale>
          <a:sx n="91" d="100"/>
          <a:sy n="91" d="100"/>
        </p:scale>
        <p:origin x="-1866" y="-11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1. Thread A notices that the value is not initialized, so it obtains the lock and begins to initialize the value.</a:t>
            </a:r>
          </a:p>
          <a:p>
            <a:endParaRPr lang="en-US" sz="1400" kern="1200" dirty="0" smtClean="0">
              <a:solidFill>
                <a:schemeClr val="tx1"/>
              </a:solidFill>
              <a:latin typeface="Arial" charset="0"/>
              <a:ea typeface="ＭＳ Ｐゴシック" pitchFamily="-96" charset="-128"/>
              <a:cs typeface="ＭＳ Ｐゴシック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2. The code generated by the compiler is allowed to update the shared variable to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point to a partially constructed object before A has finished performing the initialization.</a:t>
            </a:r>
          </a:p>
          <a:p>
            <a:endParaRPr lang="en-US" sz="1400" kern="1200" dirty="0" smtClean="0">
              <a:solidFill>
                <a:schemeClr val="tx1"/>
              </a:solidFill>
              <a:latin typeface="Arial" charset="0"/>
              <a:ea typeface="ＭＳ Ｐゴシック" pitchFamily="-96" charset="-128"/>
              <a:cs typeface="ＭＳ Ｐゴシック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3. Thread B notices that the shared variable has been initialized (or so it appears),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and returns its value. Because thread B believes the value is already initialized, it does not acquire the lock.</a:t>
            </a:r>
            <a:b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</a:br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If B uses the object before all of the initialization done by A is seen by B the program will likely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52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24.06.2014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blog.codecentric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codecentric.rs/" TargetMode="External"/><Relationship Id="rId5" Type="http://schemas.openxmlformats.org/officeDocument/2006/relationships/hyperlink" Target="http://www.codecentric.de/" TargetMode="External"/><Relationship Id="rId4" Type="http://schemas.openxmlformats.org/officeDocument/2006/relationships/hyperlink" Target="mailto:dusan.zamurovic@codecentric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17513" y="6642100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 err="1" smtClean="0">
                <a:ea typeface="ＭＳ Ｐゴシック" pitchFamily="34" charset="-128"/>
              </a:rPr>
              <a:t>Dusan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Zamurovic</a:t>
            </a:r>
            <a:endParaRPr lang="en-US" altLang="en-US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altLang="en-US" dirty="0" smtClean="0">
              <a:ea typeface="ＭＳ Ｐゴシック" pitchFamily="34" charset="-128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12750" y="6075363"/>
            <a:ext cx="9834563" cy="619125"/>
          </a:xfrm>
        </p:spPr>
        <p:txBody>
          <a:bodyPr/>
          <a:lstStyle/>
          <a:p>
            <a:pPr>
              <a:defRPr/>
            </a:pPr>
            <a:r>
              <a:rPr lang="de-DE" cap="none" dirty="0" smtClean="0"/>
              <a:t>A pattern discussion</a:t>
            </a:r>
            <a:endParaRPr lang="de-DE" cap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06 Serializable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44906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Singleton06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Singleton06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Singleton06();</a:t>
            </a:r>
            <a:endParaRPr lang="en-US" sz="2000" i="1" dirty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Singleton06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2000" dirty="0" smtClean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endParaRPr lang="en-US" sz="2000" dirty="0" smtClean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98228" y="4212679"/>
            <a:ext cx="4788147" cy="1105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readResolve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 {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1473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06 Serializable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1720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Singleton07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99015" y="5004767"/>
            <a:ext cx="6480918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What about serialization/deserialization?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99015" y="5940871"/>
            <a:ext cx="3931897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What about </a:t>
            </a:r>
            <a:r>
              <a:rPr lang="en-US" sz="20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reflection?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0719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2"/>
          <p:cNvSpPr>
            <a:spLocks noGrp="1"/>
          </p:cNvSpPr>
          <p:nvPr>
            <p:ph idx="1"/>
          </p:nvPr>
        </p:nvSpPr>
        <p:spPr>
          <a:xfrm>
            <a:off x="539750" y="1944688"/>
            <a:ext cx="6607150" cy="4751387"/>
          </a:xfrm>
        </p:spPr>
        <p:txBody>
          <a:bodyPr/>
          <a:lstStyle/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What is DI / </a:t>
            </a:r>
            <a:r>
              <a:rPr lang="en-US" altLang="en-US" sz="2400" dirty="0" err="1" smtClean="0">
                <a:ea typeface="ＭＳ Ｐゴシック" pitchFamily="34" charset="-128"/>
              </a:rPr>
              <a:t>IoC</a:t>
            </a:r>
            <a:r>
              <a:rPr lang="en-US" altLang="en-US" sz="2400" dirty="0" smtClean="0">
                <a:ea typeface="ＭＳ Ｐゴシック" pitchFamily="34" charset="-128"/>
              </a:rPr>
              <a:t>?</a:t>
            </a: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DI/</a:t>
            </a:r>
            <a:r>
              <a:rPr lang="en-US" altLang="en-US" sz="2400" dirty="0" err="1" smtClean="0">
                <a:ea typeface="ＭＳ Ｐゴシック" pitchFamily="34" charset="-128"/>
              </a:rPr>
              <a:t>IoC</a:t>
            </a:r>
            <a:r>
              <a:rPr lang="en-US" altLang="en-US" sz="2400" dirty="0" smtClean="0">
                <a:ea typeface="ＭＳ Ｐゴシック" pitchFamily="34" charset="-128"/>
              </a:rPr>
              <a:t> use cases</a:t>
            </a:r>
          </a:p>
          <a:p>
            <a:pPr marL="719042" lvl="1" indent="-303213"/>
            <a:endParaRPr lang="en-US" altLang="en-US" dirty="0" smtClean="0">
              <a:ea typeface="ＭＳ Ｐゴシック" pitchFamily="34" charset="-128"/>
            </a:endParaRP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Implementation example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No third party library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Dependency Injection / Inversion of Control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944166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Questions?</a:t>
            </a:r>
            <a:endParaRPr lang="en-US"/>
          </a:p>
        </p:txBody>
      </p:sp>
      <p:sp>
        <p:nvSpPr>
          <p:cNvPr id="7172" name="Inhaltsplatzhalter 1"/>
          <p:cNvSpPr>
            <a:spLocks noGrp="1"/>
          </p:cNvSpPr>
          <p:nvPr>
            <p:ph idx="1"/>
          </p:nvPr>
        </p:nvSpPr>
        <p:spPr>
          <a:xfrm>
            <a:off x="539750" y="1944688"/>
            <a:ext cx="4806950" cy="4751387"/>
          </a:xfrm>
        </p:spPr>
        <p:txBody>
          <a:bodyPr/>
          <a:lstStyle/>
          <a:p>
            <a:pPr marL="0" indent="0">
              <a:buFont typeface="Symbol" pitchFamily="18" charset="2"/>
              <a:buNone/>
            </a:pPr>
            <a:r>
              <a:rPr lang="en-US" dirty="0" err="1" smtClean="0">
                <a:ea typeface="ＭＳ Ｐゴシック" pitchFamily="34" charset="-128"/>
              </a:rPr>
              <a:t>Dusan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Zamurovic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</a:rPr>
              <a:t>IT Consultant</a:t>
            </a:r>
            <a:br>
              <a:rPr lang="en-US" dirty="0" smtClean="0">
                <a:ea typeface="ＭＳ Ｐゴシック" pitchFamily="34" charset="-128"/>
              </a:rPr>
            </a:b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err="1" smtClean="0">
                <a:ea typeface="ＭＳ Ｐゴシック" pitchFamily="34" charset="-128"/>
              </a:rPr>
              <a:t>codecentric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d.o.o</a:t>
            </a:r>
            <a:r>
              <a:rPr lang="en-US" dirty="0" smtClean="0">
                <a:ea typeface="ＭＳ Ｐゴシック" pitchFamily="34" charset="-128"/>
              </a:rPr>
              <a:t>.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Bulever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oslobodjenja</a:t>
            </a:r>
            <a:r>
              <a:rPr lang="en-US" dirty="0" smtClean="0">
                <a:ea typeface="ＭＳ Ｐゴシック" pitchFamily="34" charset="-128"/>
              </a:rPr>
              <a:t> 127/XIII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Novi Sad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  <a:hlinkClick r:id="rId4"/>
              </a:rPr>
              <a:t>dusan.zamurovic@codecentric.de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</a:rPr>
              <a:t>Twitter</a:t>
            </a:r>
            <a:r>
              <a:rPr lang="en-US" dirty="0" smtClean="0">
                <a:ea typeface="ＭＳ Ｐゴシック" pitchFamily="34" charset="-128"/>
              </a:rPr>
              <a:t>: @</a:t>
            </a:r>
            <a:r>
              <a:rPr lang="en-US" dirty="0" err="1" smtClean="0">
                <a:ea typeface="ＭＳ Ｐゴシック" pitchFamily="34" charset="-128"/>
              </a:rPr>
              <a:t>ezamur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  <a:hlinkClick r:id="rId5"/>
              </a:rPr>
              <a:t>www.codecentric.de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  <a:hlinkClick r:id="rId6"/>
              </a:rPr>
              <a:t>www.codecentric.rs</a:t>
            </a:r>
            <a:r>
              <a:rPr lang="en-US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  <a:hlinkClick r:id="rId7"/>
              </a:rPr>
              <a:t>https://blog.codecentric.de</a:t>
            </a:r>
            <a:r>
              <a:rPr lang="en-US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AED81B-4E28-4D7F-8DDC-A3D56C2C8880}" type="datetime1">
              <a:rPr lang="en-US" smtClean="0"/>
              <a:pPr>
                <a:defRPr/>
              </a:pPr>
              <a:t>6/24/2014</a:t>
            </a:fld>
            <a:endParaRPr lang="en-US" sz="160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69B8C2-8310-4B8B-87A6-4D67DF1B24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4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2"/>
          <p:cNvSpPr>
            <a:spLocks noGrp="1"/>
          </p:cNvSpPr>
          <p:nvPr>
            <p:ph idx="1"/>
          </p:nvPr>
        </p:nvSpPr>
        <p:spPr>
          <a:xfrm>
            <a:off x="539750" y="1944688"/>
            <a:ext cx="6607150" cy="4751387"/>
          </a:xfrm>
        </p:spPr>
        <p:txBody>
          <a:bodyPr/>
          <a:lstStyle/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Singleton pattern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things we sometimes forget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marL="303213" indent="-303213"/>
            <a:endParaRPr lang="en-US" altLang="en-US" dirty="0" smtClean="0">
              <a:ea typeface="ＭＳ Ｐゴシック" pitchFamily="34" charset="-128"/>
            </a:endParaRP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Dependency injection / Inversion of Control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Paired with Singleton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Example without third party library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TOPICS</a:t>
            </a:r>
            <a:endParaRPr lang="de-DE" cap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2"/>
          <p:cNvSpPr>
            <a:spLocks noGrp="1"/>
          </p:cNvSpPr>
          <p:nvPr>
            <p:ph idx="1"/>
          </p:nvPr>
        </p:nvSpPr>
        <p:spPr>
          <a:xfrm>
            <a:off x="539750" y="1944688"/>
            <a:ext cx="6607150" cy="4751387"/>
          </a:xfrm>
        </p:spPr>
        <p:txBody>
          <a:bodyPr/>
          <a:lstStyle/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What Singleton pattern does?</a:t>
            </a: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Implementation </a:t>
            </a:r>
            <a:r>
              <a:rPr lang="en-US" altLang="en-US" sz="2400" dirty="0" smtClean="0">
                <a:ea typeface="ＭＳ Ｐゴシック" pitchFamily="34" charset="-128"/>
              </a:rPr>
              <a:t>examples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Wrong implementations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Implementations that look okay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Right </a:t>
            </a:r>
            <a:r>
              <a:rPr lang="en-US" altLang="en-US" sz="2000" dirty="0" smtClean="0">
                <a:ea typeface="ＭＳ Ｐゴシック" pitchFamily="34" charset="-128"/>
              </a:rPr>
              <a:t>implementations</a:t>
            </a:r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944166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01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03895" y="1620391"/>
            <a:ext cx="9865096" cy="57217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 Make this class final?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Private constructor prevents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instantiation,</a:t>
            </a:r>
          </a:p>
          <a:p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        // but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also prevents sub-classing.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Singleton01();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cap="all" dirty="0" smtClean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00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02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Singleton02 </a:t>
            </a:r>
            <a:r>
              <a:rPr lang="en-US" sz="2000" i="1" dirty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endParaRPr lang="en-US" sz="2000" i="1" cap="all" dirty="0">
              <a:solidFill>
                <a:srgbClr val="000000"/>
              </a:solidFill>
              <a:highlight>
                <a:srgbClr val="E8F2FE"/>
              </a:highlight>
              <a:latin typeface="Consolas"/>
              <a:ea typeface="ＭＳ Ｐゴシック" pitchFamily="1" charset="-128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Singleton02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simulateMultiThreadEnvironment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Singleton02();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logger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.info(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"Creating singleton..."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cap="all" dirty="0">
              <a:solidFill>
                <a:srgbClr val="000000"/>
              </a:solidFill>
              <a:latin typeface="Consolas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38188" y="5436815"/>
            <a:ext cx="5493468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Not synchronized, not thread safe.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8255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03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Singleton03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Singleton03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simulateMultiThreadEnvironment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Singleton03();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38188" y="5192048"/>
            <a:ext cx="4364954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Synchronized, thread safe.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1212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04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8750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Singleton04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Singleton04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(Singleton04.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simulateMultiThreadEnvironment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Singleton04();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38188" y="5796855"/>
            <a:ext cx="8596882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Synchronized, performance optimization, not thread safe.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2892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05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8750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Singleton05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i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Singleton05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(Singleton05.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Singleton05();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38188" y="5796855"/>
            <a:ext cx="6057725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Double-checked locking – doesn’t work.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7833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06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1720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Singleton06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Singleton06();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Singleton06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1883" y="4788743"/>
            <a:ext cx="7045175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// Eager instantiating of the class. This works.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1883" y="5796855"/>
            <a:ext cx="6480918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What about serialization/deserialization?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8579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codecentric_ppt_vorlage">
  <a:themeElements>
    <a:clrScheme name="codecentric">
      <a:dk1>
        <a:srgbClr val="000000"/>
      </a:dk1>
      <a:lt1>
        <a:srgbClr val="FFFFFF"/>
      </a:lt1>
      <a:dk2>
        <a:srgbClr val="333333"/>
      </a:dk2>
      <a:lt2>
        <a:srgbClr val="999999"/>
      </a:lt2>
      <a:accent1>
        <a:srgbClr val="003787"/>
      </a:accent1>
      <a:accent2>
        <a:srgbClr val="CCCCCC"/>
      </a:accent2>
      <a:accent3>
        <a:srgbClr val="E6E6E6"/>
      </a:accent3>
      <a:accent4>
        <a:srgbClr val="000000"/>
      </a:accent4>
      <a:accent5>
        <a:srgbClr val="73AF3C"/>
      </a:accent5>
      <a:accent6>
        <a:srgbClr val="B40A19"/>
      </a:accent6>
      <a:hlink>
        <a:srgbClr val="003787"/>
      </a:hlink>
      <a:folHlink>
        <a:srgbClr val="999999"/>
      </a:folHlink>
    </a:clrScheme>
    <a:fontScheme name="OEV-Master">
      <a:majorFont>
        <a:latin typeface="Unit-Regular"/>
        <a:ea typeface="ＭＳ Ｐゴシック"/>
        <a:cs typeface=""/>
      </a:majorFont>
      <a:minorFont>
        <a:latin typeface="Unit-Regular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codecentric_ppt_vorlage</Template>
  <TotalTime>142</TotalTime>
  <Words>560</Words>
  <Application>Microsoft Office PowerPoint</Application>
  <PresentationFormat>Custom</PresentationFormat>
  <Paragraphs>141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codecentric_ppt_vorlage</vt:lpstr>
      <vt:lpstr>A pattern discussion</vt:lpstr>
      <vt:lpstr>TOPICS</vt:lpstr>
      <vt:lpstr>Singleton</vt:lpstr>
      <vt:lpstr>Singleton 01</vt:lpstr>
      <vt:lpstr>Singleton 02</vt:lpstr>
      <vt:lpstr>Singleton 03</vt:lpstr>
      <vt:lpstr>Singleton 04</vt:lpstr>
      <vt:lpstr>Singleton 05</vt:lpstr>
      <vt:lpstr>Singleton 06</vt:lpstr>
      <vt:lpstr>Singleton 06 Serializable</vt:lpstr>
      <vt:lpstr>Singleton 06 Serializable</vt:lpstr>
      <vt:lpstr>Dependency Injection / Inversion of Control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159</cp:revision>
  <cp:lastPrinted>2013-10-09T08:41:36Z</cp:lastPrinted>
  <dcterms:created xsi:type="dcterms:W3CDTF">2013-10-08T08:51:45Z</dcterms:created>
  <dcterms:modified xsi:type="dcterms:W3CDTF">2014-06-24T16:18:30Z</dcterms:modified>
</cp:coreProperties>
</file>