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Lst>
  <p:notesMasterIdLst>
    <p:notesMasterId r:id="rId18"/>
  </p:notesMasterIdLst>
  <p:sldIdLst>
    <p:sldId id="335" r:id="rId5"/>
    <p:sldId id="351" r:id="rId6"/>
    <p:sldId id="343" r:id="rId7"/>
    <p:sldId id="346" r:id="rId8"/>
    <p:sldId id="347" r:id="rId9"/>
    <p:sldId id="321" r:id="rId10"/>
    <p:sldId id="344" r:id="rId11"/>
    <p:sldId id="342" r:id="rId12"/>
    <p:sldId id="354" r:id="rId13"/>
    <p:sldId id="352" r:id="rId14"/>
    <p:sldId id="355" r:id="rId15"/>
    <p:sldId id="353" r:id="rId16"/>
    <p:sldId id="3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97" d="100"/>
          <a:sy n="97" d="100"/>
        </p:scale>
        <p:origin x="384" y="306"/>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A7E-B941-A719-F5D0ABC442CE}"/>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A7E-B941-A719-F5D0ABC442CE}"/>
            </c:ext>
          </c:extLst>
        </c:ser>
        <c:ser>
          <c:idx val="2"/>
          <c:order val="2"/>
          <c:tx>
            <c:strRef>
              <c:f>Sheet1!$D$1</c:f>
              <c:strCache>
                <c:ptCount val="1"/>
                <c:pt idx="0">
                  <c:v>Series 3</c:v>
                </c:pt>
              </c:strCache>
            </c:strRef>
          </c:tx>
          <c:spPr>
            <a:solidFill>
              <a:schemeClr val="bg1"/>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A7E-B941-A719-F5D0ABC442CE}"/>
            </c:ext>
          </c:extLst>
        </c:ser>
        <c:dLbls>
          <c:showLegendKey val="0"/>
          <c:showVal val="0"/>
          <c:showCatName val="0"/>
          <c:showSerName val="0"/>
          <c:showPercent val="0"/>
          <c:showBubbleSize val="0"/>
        </c:dLbls>
        <c:gapWidth val="182"/>
        <c:axId val="997161791"/>
        <c:axId val="996303759"/>
      </c:barChart>
      <c:catAx>
        <c:axId val="9971617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996303759"/>
        <c:crosses val="autoZero"/>
        <c:auto val="1"/>
        <c:lblAlgn val="ctr"/>
        <c:lblOffset val="100"/>
        <c:noMultiLvlLbl val="0"/>
      </c:catAx>
      <c:valAx>
        <c:axId val="9963037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997161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22187291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95038148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5931753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67870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99284322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090453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4919315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334067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92871316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954932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884486741"/>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18452527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8931858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31483487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0822405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237038988"/>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37629564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66501533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8" orient="horz" pos="3072">
          <p15:clr>
            <a:srgbClr val="FBAE40"/>
          </p15:clr>
        </p15:guide>
        <p15:guide id="13" pos="6384">
          <p15:clr>
            <a:srgbClr val="FBAE40"/>
          </p15:clr>
        </p15:guide>
        <p15:guide id="14" orient="horz" pos="32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80021472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29059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8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8323210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70149945"/>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48556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698399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8" name="Footer Placeholder 7"/>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18331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September 3, 20XX </a:t>
            </a:r>
            <a:endParaRPr lang="en-US" dirty="0"/>
          </a:p>
        </p:txBody>
      </p:sp>
      <p:sp>
        <p:nvSpPr>
          <p:cNvPr id="5" name="Footer Placeholder 3"/>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4"/>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409808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September 3, 20XX </a:t>
            </a:r>
            <a:endParaRPr lang="en-US" dirty="0"/>
          </a:p>
        </p:txBody>
      </p:sp>
      <p:sp>
        <p:nvSpPr>
          <p:cNvPr id="5" name="Footer Placeholder 2"/>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3"/>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3844320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September 3, 20XX </a:t>
            </a:r>
            <a:endParaRPr lang="en-US" dirty="0"/>
          </a:p>
        </p:txBody>
      </p:sp>
      <p:sp>
        <p:nvSpPr>
          <p:cNvPr id="5"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5608857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1093546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3">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34">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September 3, 20XX </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404535668"/>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6" r:id="rId26"/>
    <p:sldLayoutId id="2147483837" r:id="rId27"/>
    <p:sldLayoutId id="2147483838" r:id="rId28"/>
    <p:sldLayoutId id="2147483839" r:id="rId29"/>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008" userDrawn="1">
          <p15:clr>
            <a:srgbClr val="F26B43"/>
          </p15:clr>
        </p15:guide>
        <p15:guide id="2" pos="1824" userDrawn="1">
          <p15:clr>
            <a:srgbClr val="547EBF"/>
          </p15:clr>
        </p15:guide>
        <p15:guide id="3" orient="horz" pos="624" userDrawn="1">
          <p15:clr>
            <a:srgbClr val="F26B43"/>
          </p15:clr>
        </p15:guide>
        <p15:guide id="4" orient="horz" pos="3672" userDrawn="1">
          <p15:clr>
            <a:srgbClr val="F26B43"/>
          </p15:clr>
        </p15:guide>
        <p15:guide id="5"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5.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8ECC17-4660-124A-8996-54F15FD169C0}"/>
              </a:ext>
            </a:extLst>
          </p:cNvPr>
          <p:cNvSpPr>
            <a:spLocks noGrp="1"/>
          </p:cNvSpPr>
          <p:nvPr>
            <p:ph type="subTitle" idx="1"/>
          </p:nvPr>
        </p:nvSpPr>
        <p:spPr>
          <a:xfrm>
            <a:off x="1154955" y="1266958"/>
            <a:ext cx="2904124" cy="4528457"/>
          </a:xfrm>
        </p:spPr>
        <p:txBody>
          <a:bodyPr vert="horz" lIns="91440" tIns="45720" rIns="91440" bIns="45720" rtlCol="0" anchor="ctr">
            <a:normAutofit/>
          </a:bodyPr>
          <a:lstStyle/>
          <a:p>
            <a:pPr algn="r"/>
            <a:r>
              <a:rPr lang="en-US"/>
              <a:t>Contoso      Customer Success Team      September 3, 20XX </a:t>
            </a:r>
          </a:p>
          <a:p>
            <a:pPr algn="r"/>
            <a:endParaRPr lang="en-US"/>
          </a:p>
        </p:txBody>
      </p:sp>
      <p:sp>
        <p:nvSpPr>
          <p:cNvPr id="9" name="Title 8">
            <a:extLst>
              <a:ext uri="{FF2B5EF4-FFF2-40B4-BE49-F238E27FC236}">
                <a16:creationId xmlns:a16="http://schemas.microsoft.com/office/drawing/2014/main" id="{9C99CF7C-AFAB-48F1-8FC3-CCCE989822A6}"/>
              </a:ext>
            </a:extLst>
          </p:cNvPr>
          <p:cNvSpPr>
            <a:spLocks noGrp="1"/>
          </p:cNvSpPr>
          <p:nvPr>
            <p:ph type="ctrTitle"/>
          </p:nvPr>
        </p:nvSpPr>
        <p:spPr>
          <a:xfrm>
            <a:off x="4654295" y="1266958"/>
            <a:ext cx="6808362" cy="4528457"/>
          </a:xfrm>
        </p:spPr>
        <p:txBody>
          <a:bodyPr vert="horz" lIns="91440" tIns="45720" rIns="91440" bIns="45720" rtlCol="0" anchor="ctr">
            <a:normAutofit/>
          </a:bodyPr>
          <a:lstStyle/>
          <a:p>
            <a:r>
              <a:rPr lang="en-US"/>
              <a:t>Annual Review</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p:txBody>
          <a:bodyPr/>
          <a:lstStyle/>
          <a:p>
            <a:r>
              <a:rPr lang="en-US" dirty="0"/>
              <a:t>Business priorities</a:t>
            </a:r>
          </a:p>
        </p:txBody>
      </p:sp>
      <p:sp>
        <p:nvSpPr>
          <p:cNvPr id="6" name="Text Placeholder 5">
            <a:extLst>
              <a:ext uri="{FF2B5EF4-FFF2-40B4-BE49-F238E27FC236}">
                <a16:creationId xmlns:a16="http://schemas.microsoft.com/office/drawing/2014/main" id="{DD49E377-69FC-6B46-BF8A-82373088B4BC}"/>
              </a:ext>
            </a:extLst>
          </p:cNvPr>
          <p:cNvSpPr>
            <a:spLocks noGrp="1"/>
          </p:cNvSpPr>
          <p:nvPr>
            <p:ph type="body" sz="quarter" idx="18"/>
          </p:nvPr>
        </p:nvSpPr>
        <p:spPr/>
        <p:txBody>
          <a:bodyPr/>
          <a:lstStyle/>
          <a:p>
            <a:r>
              <a:rPr lang="en-US" dirty="0"/>
              <a:t>Employee opportunities</a:t>
            </a:r>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47AD1E5F-3782-4812-98F3-60BDB803DB78}"/>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p:txBody>
          <a:bodyPr/>
          <a:lstStyle/>
          <a:p>
            <a:fld id="{7782931A-7D25-4B4B-9464-57AE418934A3}" type="slidenum">
              <a:rPr lang="en-US" smtClean="0"/>
              <a:pPr/>
              <a:t>10</a:t>
            </a:fld>
            <a:endParaRPr lang="en-US"/>
          </a:p>
        </p:txBody>
      </p:sp>
    </p:spTree>
    <p:extLst>
      <p:ext uri="{BB962C8B-B14F-4D97-AF65-F5344CB8AC3E}">
        <p14:creationId xmlns:p14="http://schemas.microsoft.com/office/powerpoint/2010/main" val="24491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8FDA-3691-67F9-4A73-B6C9948E04B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7722FC-4320-F0E0-1F67-52355613FB7F}"/>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76C8F207-B4E3-DBF2-070C-54A66983F588}"/>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4" name="Title 3">
            <a:extLst>
              <a:ext uri="{FF2B5EF4-FFF2-40B4-BE49-F238E27FC236}">
                <a16:creationId xmlns:a16="http://schemas.microsoft.com/office/drawing/2014/main" id="{806D20EC-8CB5-62BD-D3D4-6D0D321DA6A4}"/>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435F5E04-B2E2-A5F7-4B97-F649A1507869}"/>
              </a:ext>
            </a:extLst>
          </p:cNvPr>
          <p:cNvSpPr>
            <a:spLocks noGrp="1"/>
          </p:cNvSpPr>
          <p:nvPr>
            <p:ph type="body" sz="quarter" idx="17"/>
          </p:nvPr>
        </p:nvSpPr>
        <p:spPr/>
        <p:txBody>
          <a:bodyPr/>
          <a:lstStyle/>
          <a:p>
            <a:r>
              <a:rPr lang="en-US" dirty="0"/>
              <a:t>Business priorities</a:t>
            </a:r>
          </a:p>
        </p:txBody>
      </p:sp>
      <p:sp>
        <p:nvSpPr>
          <p:cNvPr id="6" name="Text Placeholder 5">
            <a:extLst>
              <a:ext uri="{FF2B5EF4-FFF2-40B4-BE49-F238E27FC236}">
                <a16:creationId xmlns:a16="http://schemas.microsoft.com/office/drawing/2014/main" id="{EA42D61E-48D3-6766-2D5E-02B24F467B2D}"/>
              </a:ext>
            </a:extLst>
          </p:cNvPr>
          <p:cNvSpPr>
            <a:spLocks noGrp="1"/>
          </p:cNvSpPr>
          <p:nvPr>
            <p:ph type="body" sz="quarter" idx="18"/>
          </p:nvPr>
        </p:nvSpPr>
        <p:spPr/>
        <p:txBody>
          <a:bodyPr/>
          <a:lstStyle/>
          <a:p>
            <a:r>
              <a:rPr lang="en-US" dirty="0"/>
              <a:t>Employee opportunities</a:t>
            </a:r>
          </a:p>
        </p:txBody>
      </p:sp>
      <p:sp>
        <p:nvSpPr>
          <p:cNvPr id="7" name="Date Placeholder 6">
            <a:extLst>
              <a:ext uri="{FF2B5EF4-FFF2-40B4-BE49-F238E27FC236}">
                <a16:creationId xmlns:a16="http://schemas.microsoft.com/office/drawing/2014/main" id="{B69B7D64-F0BE-847D-6A02-D7E19E00474A}"/>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EF84B526-30CF-E528-3ED4-A8813CBA713A}"/>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B8361904-FB6A-CEC8-8CEB-9F461208B6E6}"/>
              </a:ext>
            </a:extLst>
          </p:cNvPr>
          <p:cNvSpPr>
            <a:spLocks noGrp="1"/>
          </p:cNvSpPr>
          <p:nvPr>
            <p:ph type="sldNum" sz="quarter" idx="21"/>
          </p:nvPr>
        </p:nvSpPr>
        <p:spPr/>
        <p:txBody>
          <a:bodyPr/>
          <a:lstStyle/>
          <a:p>
            <a:fld id="{7782931A-7D25-4B4B-9464-57AE418934A3}" type="slidenum">
              <a:rPr lang="en-US" smtClean="0"/>
              <a:pPr/>
              <a:t>11</a:t>
            </a:fld>
            <a:endParaRPr lang="en-US"/>
          </a:p>
        </p:txBody>
      </p:sp>
    </p:spTree>
    <p:extLst>
      <p:ext uri="{BB962C8B-B14F-4D97-AF65-F5344CB8AC3E}">
        <p14:creationId xmlns:p14="http://schemas.microsoft.com/office/powerpoint/2010/main" val="263138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F9B4-D8A5-7345-ABD7-6E978706215F}"/>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3" name="Content Placeholder 2">
            <a:extLst>
              <a:ext uri="{FF2B5EF4-FFF2-40B4-BE49-F238E27FC236}">
                <a16:creationId xmlns:a16="http://schemas.microsoft.com/office/drawing/2014/main" id="{D9EAFE77-0444-B246-AEBE-5CA581CFE60B}"/>
              </a:ext>
            </a:extLst>
          </p:cNvPr>
          <p:cNvSpPr>
            <a:spLocks noGrp="1"/>
          </p:cNvSpPr>
          <p:nvPr>
            <p:ph sz="half" idx="11"/>
          </p:nvPr>
        </p:nvSpPr>
        <p:spPr/>
        <p:txBody>
          <a:bodyPr>
            <a:normAutofit fontScale="92500"/>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757BD433-F753-A14C-A622-12DF34E81632}"/>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p:txBody>
          <a:bodyPr/>
          <a:lstStyle/>
          <a:p>
            <a:r>
              <a:rPr lang="en-US" dirty="0"/>
              <a:t>Business priorities</a:t>
            </a:r>
          </a:p>
        </p:txBody>
      </p:sp>
      <p:sp>
        <p:nvSpPr>
          <p:cNvPr id="7" name="Text Placeholder 6">
            <a:extLst>
              <a:ext uri="{FF2B5EF4-FFF2-40B4-BE49-F238E27FC236}">
                <a16:creationId xmlns:a16="http://schemas.microsoft.com/office/drawing/2014/main" id="{13A13E55-320B-5B41-907F-2547EC4F810C}"/>
              </a:ext>
            </a:extLst>
          </p:cNvPr>
          <p:cNvSpPr>
            <a:spLocks noGrp="1"/>
          </p:cNvSpPr>
          <p:nvPr>
            <p:ph type="body" sz="quarter" idx="18"/>
          </p:nvPr>
        </p:nvSpPr>
        <p:spPr/>
        <p:txBody>
          <a:bodyPr/>
          <a:lstStyle/>
          <a:p>
            <a:r>
              <a:rPr lang="en-US" dirty="0"/>
              <a:t>Added priorities</a:t>
            </a:r>
          </a:p>
          <a:p>
            <a:endParaRPr lang="en-US" dirty="0"/>
          </a:p>
        </p:txBody>
      </p:sp>
      <p:sp>
        <p:nvSpPr>
          <p:cNvPr id="8" name="Text Placeholder 7">
            <a:extLst>
              <a:ext uri="{FF2B5EF4-FFF2-40B4-BE49-F238E27FC236}">
                <a16:creationId xmlns:a16="http://schemas.microsoft.com/office/drawing/2014/main" id="{0B9BC2B0-6360-2647-AEA6-8AC95387A92E}"/>
              </a:ext>
            </a:extLst>
          </p:cNvPr>
          <p:cNvSpPr>
            <a:spLocks noGrp="1"/>
          </p:cNvSpPr>
          <p:nvPr>
            <p:ph type="body" sz="quarter" idx="19"/>
          </p:nvPr>
        </p:nvSpPr>
        <p:spPr/>
        <p:txBody>
          <a:bodyPr/>
          <a:lstStyle/>
          <a:p>
            <a:r>
              <a:rPr lang="en-US" dirty="0"/>
              <a:t>Employee opportunities</a:t>
            </a:r>
          </a:p>
        </p:txBody>
      </p:sp>
      <p:sp>
        <p:nvSpPr>
          <p:cNvPr id="9" name="Date Placeholder 8">
            <a:extLst>
              <a:ext uri="{FF2B5EF4-FFF2-40B4-BE49-F238E27FC236}">
                <a16:creationId xmlns:a16="http://schemas.microsoft.com/office/drawing/2014/main" id="{97CF5EB7-692B-4869-9AF2-3B67AC2B7061}"/>
              </a:ext>
            </a:extLst>
          </p:cNvPr>
          <p:cNvSpPr>
            <a:spLocks noGrp="1"/>
          </p:cNvSpPr>
          <p:nvPr>
            <p:ph type="dt" sz="half" idx="20"/>
          </p:nvPr>
        </p:nvSpPr>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210A34DD-3CAE-410D-BA09-9E4DE2EEC040}"/>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00166BBA-67F2-4018-A96E-8101731B482D}"/>
              </a:ext>
            </a:extLst>
          </p:cNvPr>
          <p:cNvSpPr>
            <a:spLocks noGrp="1"/>
          </p:cNvSpPr>
          <p:nvPr>
            <p:ph type="sldNum" sz="quarter" idx="22"/>
          </p:nvPr>
        </p:nvSpPr>
        <p:spPr/>
        <p:txBody>
          <a:bodyPr/>
          <a:lstStyle/>
          <a:p>
            <a:fld id="{7782931A-7D25-4B4B-9464-57AE418934A3}" type="slidenum">
              <a:rPr lang="en-US" smtClean="0"/>
              <a:pPr/>
              <a:t>12</a:t>
            </a:fld>
            <a:endParaRPr lang="en-US"/>
          </a:p>
        </p:txBody>
      </p:sp>
    </p:spTree>
    <p:extLst>
      <p:ext uri="{BB962C8B-B14F-4D97-AF65-F5344CB8AC3E}">
        <p14:creationId xmlns:p14="http://schemas.microsoft.com/office/powerpoint/2010/main" val="346644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p:txBody>
          <a:bodyPr/>
          <a:lstStyle/>
          <a:p>
            <a:r>
              <a:rPr lang="en-US" dirty="0">
                <a:cs typeface="Biome Light" panose="020B0303030204020804" pitchFamily="34" charset="0"/>
              </a:rPr>
              <a:t>Thanks to your commitment and strong work ethic, we know next year will be even better than the last. </a:t>
            </a:r>
          </a:p>
          <a:p>
            <a:endParaRPr lang="en-US" dirty="0">
              <a:cs typeface="Biome Light" panose="020B0303030204020804" pitchFamily="34" charset="0"/>
            </a:endParaRPr>
          </a:p>
          <a:p>
            <a:r>
              <a:rPr lang="en-US" dirty="0">
                <a:cs typeface="Biome Light" panose="020B0303030204020804" pitchFamily="34" charset="0"/>
              </a:rPr>
              <a:t>We look forward to working together. </a:t>
            </a:r>
          </a:p>
          <a:p>
            <a:endParaRPr lang="en-US" dirty="0"/>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p:txBody>
          <a:bodyPr>
            <a:normAutofit fontScale="92500" lnSpcReduction="10000"/>
          </a:bodyPr>
          <a:lstStyle/>
          <a:p>
            <a:r>
              <a:rPr lang="en-US" b="1" dirty="0"/>
              <a:t>Contoso</a:t>
            </a:r>
            <a:r>
              <a:rPr lang="en-US" dirty="0"/>
              <a:t>      </a:t>
            </a:r>
          </a:p>
          <a:p>
            <a:r>
              <a:rPr lang="en-US" dirty="0"/>
              <a:t>sales@contoso.com</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a:lnSpc>
                <a:spcPct val="110000"/>
              </a:lnSpc>
            </a:pPr>
            <a:r>
              <a:rPr lang="en-US" b="1" dirty="0">
                <a:cs typeface="Calibri"/>
              </a:rPr>
              <a:t>01. </a:t>
            </a:r>
            <a:r>
              <a:rPr lang="en-US" dirty="0">
                <a:cs typeface="Calibri"/>
              </a:rPr>
              <a:t>Introduction</a:t>
            </a:r>
          </a:p>
          <a:p>
            <a:pPr>
              <a:lnSpc>
                <a:spcPct val="110000"/>
              </a:lnSpc>
            </a:pPr>
            <a:r>
              <a:rPr lang="en-US" b="1" dirty="0">
                <a:cs typeface="Calibri"/>
              </a:rPr>
              <a:t>02. </a:t>
            </a:r>
            <a:r>
              <a:rPr lang="en-US" dirty="0">
                <a:cs typeface="Calibri"/>
              </a:rPr>
              <a:t>Results from last year</a:t>
            </a:r>
          </a:p>
          <a:p>
            <a:pPr>
              <a:lnSpc>
                <a:spcPct val="110000"/>
              </a:lnSpc>
            </a:pPr>
            <a:r>
              <a:rPr lang="en-US" b="1" dirty="0">
                <a:cs typeface="Calibri"/>
              </a:rPr>
              <a:t>03. </a:t>
            </a:r>
            <a:r>
              <a:rPr lang="en-US" dirty="0">
                <a:cs typeface="Calibri"/>
              </a:rPr>
              <a:t>Team</a:t>
            </a:r>
          </a:p>
          <a:p>
            <a:pPr>
              <a:lnSpc>
                <a:spcPct val="110000"/>
              </a:lnSpc>
            </a:pPr>
            <a:r>
              <a:rPr lang="en-US" b="1" dirty="0">
                <a:cs typeface="Calibri"/>
              </a:rPr>
              <a:t>04. </a:t>
            </a:r>
            <a:r>
              <a:rPr lang="en-US" dirty="0">
                <a:cs typeface="Calibri"/>
              </a:rPr>
              <a:t>What's next</a:t>
            </a:r>
          </a:p>
          <a:p>
            <a:pPr>
              <a:lnSpc>
                <a:spcPct val="110000"/>
              </a:lnSpc>
            </a:pPr>
            <a:r>
              <a:rPr lang="en-US" b="1" dirty="0">
                <a:cs typeface="Calibri"/>
              </a:rPr>
              <a:t>05. </a:t>
            </a:r>
            <a:r>
              <a:rPr lang="en-US" dirty="0">
                <a:cs typeface="Calibri"/>
              </a:rPr>
              <a:t>Closing</a:t>
            </a:r>
            <a:endParaRPr lang="en-US" dirty="0"/>
          </a:p>
          <a:p>
            <a:endParaRPr lang="en-US" dirty="0"/>
          </a:p>
        </p:txBody>
      </p:sp>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23AB3FA8-4599-46DB-9C0B-749220AC2384}"/>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p:txBody>
          <a:bodyPr/>
          <a:lstStyle/>
          <a:p>
            <a:r>
              <a:rPr lang="en-US" dirty="0"/>
              <a:t>September 3, 20XX </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p:txBody>
          <a:bodyPr/>
          <a:lstStyle/>
          <a:p>
            <a:fld id="{7782931A-7D25-4B4B-9464-57AE418934A3}" type="slidenum">
              <a:rPr lang="en-US" smtClean="0"/>
              <a:pPr/>
              <a:t>3</a:t>
            </a:fld>
            <a:endParaRPr lang="en-US" dirty="0"/>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4" descr="image of ladders against a wall.">
            <a:extLst>
              <a:ext uri="{FF2B5EF4-FFF2-40B4-BE49-F238E27FC236}">
                <a16:creationId xmlns:a16="http://schemas.microsoft.com/office/drawing/2014/main" id="{00F47B26-6646-4859-AAEF-1DC4DE3FD88F}"/>
              </a:ext>
            </a:extLst>
          </p:cNvPr>
          <p:cNvPicPr>
            <a:picLocks noGrp="1" noChangeAspect="1"/>
          </p:cNvPicPr>
          <p:nvPr>
            <p:ph type="pic" sz="quarter" idx="10"/>
          </p:nvPr>
        </p:nvPicPr>
        <p:blipFill>
          <a:blip r:embed="rId2">
            <a:grayscl/>
            <a:extLst>
              <a:ext uri="{BEBA8EAE-BF5A-486C-A8C5-ECC9F3942E4B}">
                <a14:imgProps xmlns:a14="http://schemas.microsoft.com/office/drawing/2010/main">
                  <a14:imgLayer r:embed="rId3">
                    <a14:imgEffect>
                      <a14:colorTemperature colorTemp="1500"/>
                    </a14:imgEffect>
                    <a14:imgEffect>
                      <a14:saturation sat="21000"/>
                    </a14:imgEffect>
                  </a14:imgLayer>
                </a14:imgProps>
              </a:ex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F253E442-C966-BF47-A022-DDAA2A6FEA48}"/>
              </a:ext>
            </a:extLst>
          </p:cNvPr>
          <p:cNvSpPr>
            <a:spLocks noGrp="1"/>
          </p:cNvSpPr>
          <p:nvPr>
            <p:ph type="title"/>
          </p:nvPr>
        </p:nvSpPr>
        <p:spPr/>
        <p:txBody>
          <a:bodyPr/>
          <a:lstStyle/>
          <a:p>
            <a:r>
              <a:rPr lang="en-US" dirty="0"/>
              <a:t>Last year</a:t>
            </a:r>
          </a:p>
        </p:txBody>
      </p:sp>
      <p:cxnSp>
        <p:nvCxnSpPr>
          <p:cNvPr id="6" name="Straight Connector 5">
            <a:extLst>
              <a:ext uri="{FF2B5EF4-FFF2-40B4-BE49-F238E27FC236}">
                <a16:creationId xmlns:a16="http://schemas.microsoft.com/office/drawing/2014/main" id="{FAD7BE2C-4E52-6E40-83F8-6BB9BB0244A2}"/>
              </a:ext>
              <a:ext uri="{C183D7F6-B498-43B3-948B-1728B52AA6E4}">
                <adec:decorative xmlns:adec="http://schemas.microsoft.com/office/drawing/2017/decorative" val="1"/>
              </a:ext>
            </a:extLst>
          </p:cNvPr>
          <p:cNvCxnSpPr>
            <a:cxnSpLocks/>
          </p:cNvCxnSpPr>
          <p:nvPr/>
        </p:nvCxnSpPr>
        <p:spPr>
          <a:xfrm>
            <a:off x="1036261" y="1876617"/>
            <a:ext cx="10122586"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217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Placeholder 3" descr="Growth Chart">
            <a:extLst>
              <a:ext uri="{FF2B5EF4-FFF2-40B4-BE49-F238E27FC236}">
                <a16:creationId xmlns:a16="http://schemas.microsoft.com/office/drawing/2014/main" id="{C666B7B5-0DD0-1F41-89D4-5604B093912F}"/>
              </a:ext>
            </a:extLst>
          </p:cNvPr>
          <p:cNvGraphicFramePr>
            <a:graphicFrameLocks noGrp="1"/>
          </p:cNvGraphicFramePr>
          <p:nvPr>
            <p:ph type="chart" sz="quarter" idx="11"/>
            <p:extLst>
              <p:ext uri="{D42A27DB-BD31-4B8C-83A1-F6EECF244321}">
                <p14:modId xmlns:p14="http://schemas.microsoft.com/office/powerpoint/2010/main" val="3997076516"/>
              </p:ext>
            </p:extLst>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dirty="0"/>
              <a:t>Growth by sector chart</a:t>
            </a:r>
          </a:p>
        </p:txBody>
      </p:sp>
      <p:sp>
        <p:nvSpPr>
          <p:cNvPr id="2" name="Date Placeholder 1">
            <a:extLst>
              <a:ext uri="{FF2B5EF4-FFF2-40B4-BE49-F238E27FC236}">
                <a16:creationId xmlns:a16="http://schemas.microsoft.com/office/drawing/2014/main" id="{37D75E85-59EF-445E-8928-63AC7377D2C2}"/>
              </a:ext>
            </a:extLst>
          </p:cNvPr>
          <p:cNvSpPr>
            <a:spLocks noGrp="1"/>
          </p:cNvSpPr>
          <p:nvPr>
            <p:ph type="dt" sz="half" idx="12"/>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B26F5772-47E8-412F-A4E9-2F4CECCBF51E}"/>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p:txBody>
          <a:bodyPr/>
          <a:lstStyle/>
          <a:p>
            <a:fld id="{7782931A-7D25-4B4B-9464-57AE418934A3}" type="slidenum">
              <a:rPr lang="en-US" smtClean="0"/>
              <a:pPr/>
              <a:t>5</a:t>
            </a:fld>
            <a:endParaRPr lang="en-US"/>
          </a:p>
        </p:txBody>
      </p:sp>
    </p:spTree>
    <p:extLst>
      <p:ext uri="{BB962C8B-B14F-4D97-AF65-F5344CB8AC3E}">
        <p14:creationId xmlns:p14="http://schemas.microsoft.com/office/powerpoint/2010/main" val="235143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964C0837-F213-47AB-A5B5-63EB1CECC465}"/>
              </a:ext>
            </a:extLst>
          </p:cNvPr>
          <p:cNvGraphicFramePr>
            <a:graphicFrameLocks noGrp="1"/>
          </p:cNvGraphicFramePr>
          <p:nvPr>
            <p:ph sz="half" idx="2"/>
            <p:extLst>
              <p:ext uri="{D42A27DB-BD31-4B8C-83A1-F6EECF244321}">
                <p14:modId xmlns:p14="http://schemas.microsoft.com/office/powerpoint/2010/main" val="1925621783"/>
              </p:ext>
            </p:extLst>
          </p:nvPr>
        </p:nvGraphicFramePr>
        <p:xfrm>
          <a:off x="1036638" y="3052763"/>
          <a:ext cx="3078160" cy="2231136"/>
        </p:xfrm>
        <a:graphic>
          <a:graphicData uri="http://schemas.openxmlformats.org/drawingml/2006/table">
            <a:tbl>
              <a:tblPr firstRow="1" bandRow="1">
                <a:tableStyleId>{2D5ABB26-0587-4C30-8999-92F81FD0307C}</a:tableStyleId>
              </a:tblPr>
              <a:tblGrid>
                <a:gridCol w="615632">
                  <a:extLst>
                    <a:ext uri="{9D8B030D-6E8A-4147-A177-3AD203B41FA5}">
                      <a16:colId xmlns:a16="http://schemas.microsoft.com/office/drawing/2014/main" val="3066388131"/>
                    </a:ext>
                  </a:extLst>
                </a:gridCol>
                <a:gridCol w="615632">
                  <a:extLst>
                    <a:ext uri="{9D8B030D-6E8A-4147-A177-3AD203B41FA5}">
                      <a16:colId xmlns:a16="http://schemas.microsoft.com/office/drawing/2014/main" val="3448344683"/>
                    </a:ext>
                  </a:extLst>
                </a:gridCol>
                <a:gridCol w="615632">
                  <a:extLst>
                    <a:ext uri="{9D8B030D-6E8A-4147-A177-3AD203B41FA5}">
                      <a16:colId xmlns:a16="http://schemas.microsoft.com/office/drawing/2014/main" val="217594576"/>
                    </a:ext>
                  </a:extLst>
                </a:gridCol>
                <a:gridCol w="615632">
                  <a:extLst>
                    <a:ext uri="{9D8B030D-6E8A-4147-A177-3AD203B41FA5}">
                      <a16:colId xmlns:a16="http://schemas.microsoft.com/office/drawing/2014/main" val="2077066712"/>
                    </a:ext>
                  </a:extLst>
                </a:gridCol>
                <a:gridCol w="615632">
                  <a:extLst>
                    <a:ext uri="{9D8B030D-6E8A-4147-A177-3AD203B41FA5}">
                      <a16:colId xmlns:a16="http://schemas.microsoft.com/office/drawing/2014/main" val="2549506781"/>
                    </a:ext>
                  </a:extLst>
                </a:gridCol>
              </a:tblGrid>
              <a:tr h="557784">
                <a:tc>
                  <a:txBody>
                    <a:bodyPr/>
                    <a:lstStyle/>
                    <a:p>
                      <a:pPr algn="ctr"/>
                      <a:endParaRPr lang="en-US" sz="1400" dirty="0">
                        <a:solidFill>
                          <a:schemeClr val="bg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906268"/>
                  </a:ext>
                </a:extLst>
              </a:tr>
              <a:tr h="557784">
                <a:tc>
                  <a:txBody>
                    <a:bodyPr/>
                    <a:lstStyle/>
                    <a:p>
                      <a:pPr algn="ctr"/>
                      <a:r>
                        <a:rPr lang="en-US" sz="1400" b="1" dirty="0">
                          <a:solidFill>
                            <a:schemeClr val="bg1"/>
                          </a:solidFill>
                        </a:rPr>
                        <a:t>Series 1</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1469555"/>
                  </a:ext>
                </a:extLst>
              </a:tr>
              <a:tr h="557784">
                <a:tc>
                  <a:txBody>
                    <a:bodyPr/>
                    <a:lstStyle/>
                    <a:p>
                      <a:pPr algn="ctr"/>
                      <a:r>
                        <a:rPr lang="en-US" sz="1400" b="1" dirty="0">
                          <a:solidFill>
                            <a:schemeClr val="bg1"/>
                          </a:solidFill>
                        </a:rPr>
                        <a:t>Series 2</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00508379"/>
                  </a:ext>
                </a:extLst>
              </a:tr>
              <a:tr h="557784">
                <a:tc>
                  <a:txBody>
                    <a:bodyPr/>
                    <a:lstStyle/>
                    <a:p>
                      <a:pPr algn="ctr"/>
                      <a:r>
                        <a:rPr lang="en-US" sz="1400" b="1" dirty="0">
                          <a:solidFill>
                            <a:schemeClr val="bg1"/>
                          </a:solidFill>
                        </a:rPr>
                        <a:t>Series 3</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456788438"/>
                  </a:ext>
                </a:extLst>
              </a:tr>
            </a:tbl>
          </a:graphicData>
        </a:graphic>
      </p:graphicFrame>
      <p:sp>
        <p:nvSpPr>
          <p:cNvPr id="7" name="Content Placeholder 6">
            <a:extLst>
              <a:ext uri="{FF2B5EF4-FFF2-40B4-BE49-F238E27FC236}">
                <a16:creationId xmlns:a16="http://schemas.microsoft.com/office/drawing/2014/main" id="{6124FA48-61F5-9B3F-D0C2-F6D4EE37D539}"/>
              </a:ext>
            </a:extLst>
          </p:cNvPr>
          <p:cNvSpPr>
            <a:spLocks noGrp="1"/>
          </p:cNvSpPr>
          <p:nvPr>
            <p:ph sz="half" idx="11"/>
          </p:nvPr>
        </p:nvSpPr>
        <p:spPr/>
        <p:txBody>
          <a:bodyPr/>
          <a:lstStyle/>
          <a:p>
            <a:endParaRPr lang="en-US"/>
          </a:p>
        </p:txBody>
      </p:sp>
      <p:sp>
        <p:nvSpPr>
          <p:cNvPr id="8" name="Content Placeholder 7">
            <a:extLst>
              <a:ext uri="{FF2B5EF4-FFF2-40B4-BE49-F238E27FC236}">
                <a16:creationId xmlns:a16="http://schemas.microsoft.com/office/drawing/2014/main" id="{BC4894D4-8092-A7C6-3473-3F6D70C0DCF4}"/>
              </a:ext>
            </a:extLst>
          </p:cNvPr>
          <p:cNvSpPr>
            <a:spLocks noGrp="1"/>
          </p:cNvSpPr>
          <p:nvPr>
            <p:ph sz="half" idx="13"/>
          </p:nvPr>
        </p:nvSpPr>
        <p:spPr/>
        <p:txBody>
          <a:bodyPr/>
          <a:lstStyle/>
          <a:p>
            <a:endParaRPr lang="en-US"/>
          </a:p>
        </p:txBody>
      </p:sp>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Growth by sector table</a:t>
            </a:r>
          </a:p>
        </p:txBody>
      </p:sp>
      <p:sp>
        <p:nvSpPr>
          <p:cNvPr id="9" name="Text Placeholder 8">
            <a:extLst>
              <a:ext uri="{FF2B5EF4-FFF2-40B4-BE49-F238E27FC236}">
                <a16:creationId xmlns:a16="http://schemas.microsoft.com/office/drawing/2014/main" id="{6B3CA28F-2F6B-B2C4-6F5D-B52185ED1BC3}"/>
              </a:ext>
            </a:extLst>
          </p:cNvPr>
          <p:cNvSpPr>
            <a:spLocks noGrp="1"/>
          </p:cNvSpPr>
          <p:nvPr>
            <p:ph type="body" sz="quarter" idx="17"/>
          </p:nvPr>
        </p:nvSpPr>
        <p:spPr/>
        <p:txBody>
          <a:bodyPr/>
          <a:lstStyle/>
          <a:p>
            <a:endParaRPr lang="en-US"/>
          </a:p>
        </p:txBody>
      </p:sp>
      <p:sp>
        <p:nvSpPr>
          <p:cNvPr id="11" name="Text Placeholder 10">
            <a:extLst>
              <a:ext uri="{FF2B5EF4-FFF2-40B4-BE49-F238E27FC236}">
                <a16:creationId xmlns:a16="http://schemas.microsoft.com/office/drawing/2014/main" id="{1107BC16-F2E9-B497-92F0-071994E96B45}"/>
              </a:ext>
            </a:extLst>
          </p:cNvPr>
          <p:cNvSpPr>
            <a:spLocks noGrp="1"/>
          </p:cNvSpPr>
          <p:nvPr>
            <p:ph type="body" sz="quarter" idx="18"/>
          </p:nvPr>
        </p:nvSpPr>
        <p:spPr/>
        <p:txBody>
          <a:bodyPr/>
          <a:lstStyle/>
          <a:p>
            <a:endParaRPr lang="en-US"/>
          </a:p>
        </p:txBody>
      </p:sp>
      <p:sp>
        <p:nvSpPr>
          <p:cNvPr id="12" name="Text Placeholder 11">
            <a:extLst>
              <a:ext uri="{FF2B5EF4-FFF2-40B4-BE49-F238E27FC236}">
                <a16:creationId xmlns:a16="http://schemas.microsoft.com/office/drawing/2014/main" id="{5F0A6CC1-1872-E628-DF2F-3D36EA7FF277}"/>
              </a:ext>
            </a:extLst>
          </p:cNvPr>
          <p:cNvSpPr>
            <a:spLocks noGrp="1"/>
          </p:cNvSpPr>
          <p:nvPr>
            <p:ph type="body" sz="quarter" idx="19"/>
          </p:nvPr>
        </p:nvSpPr>
        <p:spPr/>
        <p:txBody>
          <a:bodyPr/>
          <a:lstStyle/>
          <a:p>
            <a:endParaRPr lang="en-US"/>
          </a:p>
        </p:txBody>
      </p:sp>
      <p:sp>
        <p:nvSpPr>
          <p:cNvPr id="2" name="Date Placeholder 1">
            <a:extLst>
              <a:ext uri="{FF2B5EF4-FFF2-40B4-BE49-F238E27FC236}">
                <a16:creationId xmlns:a16="http://schemas.microsoft.com/office/drawing/2014/main" id="{EB7C1C1C-2E16-451A-BC65-4BE897152D13}"/>
              </a:ext>
            </a:extLst>
          </p:cNvPr>
          <p:cNvSpPr>
            <a:spLocks noGrp="1"/>
          </p:cNvSpPr>
          <p:nvPr>
            <p:ph type="dt" sz="half" idx="20"/>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B41A22DE-90F3-4C5C-921E-00BF1BD68B9B}"/>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22"/>
          </p:nvPr>
        </p:nvSpPr>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362276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35020-811A-6347-8ACA-87D6CC930F63}"/>
              </a:ext>
            </a:extLst>
          </p:cNvPr>
          <p:cNvSpPr>
            <a:spLocks noGrp="1"/>
          </p:cNvSpPr>
          <p:nvPr>
            <p:ph type="body" sz="quarter" idx="10"/>
          </p:nvPr>
        </p:nvSpPr>
        <p:spPr/>
        <p:txBody>
          <a:bodyPr/>
          <a:lstStyle/>
          <a:p>
            <a:r>
              <a:rPr lang="en-US" dirty="0"/>
              <a:t>Contoso was great to work with. Patrice was my representative and she anticipated my needs and worked diligently to fix my issue.</a:t>
            </a:r>
          </a:p>
        </p:txBody>
      </p:sp>
      <p:sp>
        <p:nvSpPr>
          <p:cNvPr id="7" name="Title 6">
            <a:extLst>
              <a:ext uri="{FF2B5EF4-FFF2-40B4-BE49-F238E27FC236}">
                <a16:creationId xmlns:a16="http://schemas.microsoft.com/office/drawing/2014/main" id="{A3DC4DCC-46DD-4ED5-93DF-7D5D252BFF95}"/>
              </a:ext>
            </a:extLst>
          </p:cNvPr>
          <p:cNvSpPr>
            <a:spLocks noGrp="1"/>
          </p:cNvSpPr>
          <p:nvPr>
            <p:ph type="title"/>
          </p:nvPr>
        </p:nvSpPr>
        <p:spPr/>
        <p:txBody>
          <a:bodyPr/>
          <a:lstStyle/>
          <a:p>
            <a:r>
              <a:rPr lang="en-US" dirty="0"/>
              <a:t>“</a:t>
            </a:r>
          </a:p>
        </p:txBody>
      </p:sp>
      <p:sp>
        <p:nvSpPr>
          <p:cNvPr id="3" name="Date Placeholder 2">
            <a:extLst>
              <a:ext uri="{FF2B5EF4-FFF2-40B4-BE49-F238E27FC236}">
                <a16:creationId xmlns:a16="http://schemas.microsoft.com/office/drawing/2014/main" id="{3018A7AB-44FC-4541-8111-0B78B1D74904}"/>
              </a:ext>
            </a:extLst>
          </p:cNvPr>
          <p:cNvSpPr>
            <a:spLocks noGrp="1"/>
          </p:cNvSpPr>
          <p:nvPr>
            <p:ph type="dt" sz="half" idx="11"/>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9237C169-F2B5-4068-A5B4-805706D8157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5978C4B2-02EF-4CCF-8822-E0B9DF4345B4}"/>
              </a:ext>
            </a:extLst>
          </p:cNvPr>
          <p:cNvSpPr>
            <a:spLocks noGrp="1"/>
          </p:cNvSpPr>
          <p:nvPr>
            <p:ph type="sldNum" sz="quarter" idx="13"/>
          </p:nvPr>
        </p:nvSpPr>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339888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3C7C96A-221C-AE40-93BD-DEE8EB1C21D2}"/>
              </a:ext>
            </a:extLst>
          </p:cNvPr>
          <p:cNvSpPr>
            <a:spLocks noGrp="1"/>
          </p:cNvSpPr>
          <p:nvPr>
            <p:ph type="body" sz="quarter" idx="10"/>
          </p:nvPr>
        </p:nvSpPr>
        <p:spPr/>
        <p:txBody>
          <a:bodyPr/>
          <a:lstStyle/>
          <a:p>
            <a:r>
              <a:rPr lang="en-US" dirty="0"/>
              <a:t>Ana</a:t>
            </a:r>
          </a:p>
        </p:txBody>
      </p:sp>
      <p:sp>
        <p:nvSpPr>
          <p:cNvPr id="16" name="Text Placeholder 15">
            <a:extLst>
              <a:ext uri="{FF2B5EF4-FFF2-40B4-BE49-F238E27FC236}">
                <a16:creationId xmlns:a16="http://schemas.microsoft.com/office/drawing/2014/main" id="{5FE4141C-4F28-4746-A886-2B483F55A71B}"/>
              </a:ext>
            </a:extLst>
          </p:cNvPr>
          <p:cNvSpPr>
            <a:spLocks noGrp="1"/>
          </p:cNvSpPr>
          <p:nvPr>
            <p:ph type="body" sz="quarter" idx="11"/>
          </p:nvPr>
        </p:nvSpPr>
        <p:spPr/>
        <p:txBody>
          <a:bodyPr/>
          <a:lstStyle/>
          <a:p>
            <a:r>
              <a:rPr lang="en-US" dirty="0"/>
              <a:t>CEO</a:t>
            </a:r>
          </a:p>
        </p:txBody>
      </p:sp>
      <p:sp>
        <p:nvSpPr>
          <p:cNvPr id="5" name="Text Placeholder 4">
            <a:extLst>
              <a:ext uri="{FF2B5EF4-FFF2-40B4-BE49-F238E27FC236}">
                <a16:creationId xmlns:a16="http://schemas.microsoft.com/office/drawing/2014/main" id="{F33C0129-A6FD-0B47-9C25-74B63336F76E}"/>
              </a:ext>
            </a:extLst>
          </p:cNvPr>
          <p:cNvSpPr>
            <a:spLocks noGrp="1"/>
          </p:cNvSpPr>
          <p:nvPr>
            <p:ph type="body" sz="quarter" idx="12"/>
          </p:nvPr>
        </p:nvSpPr>
        <p:spPr/>
        <p:txBody>
          <a:bodyPr/>
          <a:lstStyle/>
          <a:p>
            <a:r>
              <a:rPr lang="en-US" dirty="0"/>
              <a:t>Larissa</a:t>
            </a:r>
          </a:p>
        </p:txBody>
      </p:sp>
      <p:sp>
        <p:nvSpPr>
          <p:cNvPr id="6" name="Text Placeholder 5">
            <a:extLst>
              <a:ext uri="{FF2B5EF4-FFF2-40B4-BE49-F238E27FC236}">
                <a16:creationId xmlns:a16="http://schemas.microsoft.com/office/drawing/2014/main" id="{519DFF59-D000-6C48-B03D-6D023F1632A8}"/>
              </a:ext>
            </a:extLst>
          </p:cNvPr>
          <p:cNvSpPr>
            <a:spLocks noGrp="1"/>
          </p:cNvSpPr>
          <p:nvPr>
            <p:ph type="body" sz="quarter" idx="13"/>
          </p:nvPr>
        </p:nvSpPr>
        <p:spPr/>
        <p:txBody>
          <a:bodyPr/>
          <a:lstStyle/>
          <a:p>
            <a:r>
              <a:rPr lang="en-US" dirty="0"/>
              <a:t>CFO</a:t>
            </a:r>
          </a:p>
        </p:txBody>
      </p:sp>
      <p:sp>
        <p:nvSpPr>
          <p:cNvPr id="7" name="Text Placeholder 6">
            <a:extLst>
              <a:ext uri="{FF2B5EF4-FFF2-40B4-BE49-F238E27FC236}">
                <a16:creationId xmlns:a16="http://schemas.microsoft.com/office/drawing/2014/main" id="{2BF7C473-B533-F247-A897-1EBD503D856A}"/>
              </a:ext>
            </a:extLst>
          </p:cNvPr>
          <p:cNvSpPr>
            <a:spLocks noGrp="1"/>
          </p:cNvSpPr>
          <p:nvPr>
            <p:ph type="body" sz="quarter" idx="14"/>
          </p:nvPr>
        </p:nvSpPr>
        <p:spPr/>
        <p:txBody>
          <a:bodyPr/>
          <a:lstStyle/>
          <a:p>
            <a:r>
              <a:rPr lang="en-US" dirty="0"/>
              <a:t>Roman</a:t>
            </a:r>
          </a:p>
        </p:txBody>
      </p:sp>
      <p:sp>
        <p:nvSpPr>
          <p:cNvPr id="8" name="Text Placeholder 7">
            <a:extLst>
              <a:ext uri="{FF2B5EF4-FFF2-40B4-BE49-F238E27FC236}">
                <a16:creationId xmlns:a16="http://schemas.microsoft.com/office/drawing/2014/main" id="{3B548B63-DB02-4046-9639-FE28DE30CBB4}"/>
              </a:ext>
            </a:extLst>
          </p:cNvPr>
          <p:cNvSpPr>
            <a:spLocks noGrp="1"/>
          </p:cNvSpPr>
          <p:nvPr>
            <p:ph type="body" sz="quarter" idx="15"/>
          </p:nvPr>
        </p:nvSpPr>
        <p:spPr/>
        <p:txBody>
          <a:bodyPr/>
          <a:lstStyle/>
          <a:p>
            <a:r>
              <a:rPr lang="en-US" dirty="0"/>
              <a:t>CTO</a:t>
            </a:r>
          </a:p>
        </p:txBody>
      </p:sp>
      <p:sp>
        <p:nvSpPr>
          <p:cNvPr id="9" name="Text Placeholder 8">
            <a:extLst>
              <a:ext uri="{FF2B5EF4-FFF2-40B4-BE49-F238E27FC236}">
                <a16:creationId xmlns:a16="http://schemas.microsoft.com/office/drawing/2014/main" id="{67B8AFFA-EDA9-784D-A704-94BB4AFB5E5D}"/>
              </a:ext>
            </a:extLst>
          </p:cNvPr>
          <p:cNvSpPr>
            <a:spLocks noGrp="1"/>
          </p:cNvSpPr>
          <p:nvPr>
            <p:ph type="body" sz="quarter" idx="16"/>
          </p:nvPr>
        </p:nvSpPr>
        <p:spPr/>
        <p:txBody>
          <a:bodyPr/>
          <a:lstStyle/>
          <a:p>
            <a:r>
              <a:rPr lang="en-US" dirty="0"/>
              <a:t>Federico</a:t>
            </a:r>
          </a:p>
        </p:txBody>
      </p:sp>
      <p:sp>
        <p:nvSpPr>
          <p:cNvPr id="10" name="Text Placeholder 9">
            <a:extLst>
              <a:ext uri="{FF2B5EF4-FFF2-40B4-BE49-F238E27FC236}">
                <a16:creationId xmlns:a16="http://schemas.microsoft.com/office/drawing/2014/main" id="{D6F61109-690A-F74B-A4AF-784DE1816E54}"/>
              </a:ext>
            </a:extLst>
          </p:cNvPr>
          <p:cNvSpPr>
            <a:spLocks noGrp="1"/>
          </p:cNvSpPr>
          <p:nvPr>
            <p:ph type="body" sz="quarter" idx="17"/>
          </p:nvPr>
        </p:nvSpPr>
        <p:spPr/>
        <p:txBody>
          <a:bodyPr/>
          <a:lstStyle/>
          <a:p>
            <a:r>
              <a:rPr lang="en-US" dirty="0"/>
              <a:t>COO</a:t>
            </a:r>
          </a:p>
        </p:txBody>
      </p:sp>
      <p:pic>
        <p:nvPicPr>
          <p:cNvPr id="57" name="Picture Placeholder 56" descr="Portrait of a team member&#10;">
            <a:extLst>
              <a:ext uri="{FF2B5EF4-FFF2-40B4-BE49-F238E27FC236}">
                <a16:creationId xmlns:a16="http://schemas.microsoft.com/office/drawing/2014/main" id="{F23F0BAD-B476-4660-9685-F7750B881614}"/>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7" r="87"/>
          <a:stretch>
            <a:fillRect/>
          </a:stretch>
        </p:blipFill>
        <p:spPr/>
      </p:pic>
      <p:pic>
        <p:nvPicPr>
          <p:cNvPr id="22" name="Picture Placeholder 21" descr="Portrait of a team member&#10;">
            <a:extLst>
              <a:ext uri="{FF2B5EF4-FFF2-40B4-BE49-F238E27FC236}">
                <a16:creationId xmlns:a16="http://schemas.microsoft.com/office/drawing/2014/main" id="{AB73BE7C-B722-5845-8136-4CB57B98DCDD}"/>
              </a:ext>
            </a:extLst>
          </p:cNvPr>
          <p:cNvPicPr>
            <a:picLocks noGrp="1" noChangeAspect="1"/>
          </p:cNvPicPr>
          <p:nvPr>
            <p:ph type="pic" sz="quarter" idx="19"/>
          </p:nvPr>
        </p:nvPicPr>
        <p:blipFill>
          <a:blip r:embed="rId3">
            <a:grayscl/>
            <a:extLst>
              <a:ext uri="{28A0092B-C50C-407E-A947-70E740481C1C}">
                <a14:useLocalDpi xmlns:a14="http://schemas.microsoft.com/office/drawing/2010/main" val="0"/>
              </a:ext>
            </a:extLst>
          </a:blip>
          <a:srcRect l="28" r="28"/>
          <a:stretch>
            <a:fillRect/>
          </a:stretch>
        </p:blipFill>
        <p:spPr/>
      </p:pic>
      <p:pic>
        <p:nvPicPr>
          <p:cNvPr id="61" name="Picture Placeholder 60" descr="Portrait of a team member&#10;">
            <a:extLst>
              <a:ext uri="{FF2B5EF4-FFF2-40B4-BE49-F238E27FC236}">
                <a16:creationId xmlns:a16="http://schemas.microsoft.com/office/drawing/2014/main" id="{6226F6DE-906E-4EBB-9268-D156A7441E4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l="87" r="87"/>
          <a:stretch>
            <a:fillRect/>
          </a:stretch>
        </p:blipFill>
        <p:spPr/>
      </p:pic>
      <p:pic>
        <p:nvPicPr>
          <p:cNvPr id="38" name="Picture Placeholder 37" descr="Portrait of a team member&#10;&#10;">
            <a:extLst>
              <a:ext uri="{FF2B5EF4-FFF2-40B4-BE49-F238E27FC236}">
                <a16:creationId xmlns:a16="http://schemas.microsoft.com/office/drawing/2014/main" id="{8C59E9EF-53DD-8D4A-9195-140F92AD8C6C}"/>
              </a:ext>
            </a:extLst>
          </p:cNvPr>
          <p:cNvPicPr>
            <a:picLocks noGrp="1" noChangeAspect="1"/>
          </p:cNvPicPr>
          <p:nvPr>
            <p:ph type="pic" sz="quarter" idx="21"/>
          </p:nvPr>
        </p:nvPicPr>
        <p:blipFill>
          <a:blip r:embed="rId5">
            <a:grayscl/>
            <a:extLst>
              <a:ext uri="{28A0092B-C50C-407E-A947-70E740481C1C}">
                <a14:useLocalDpi xmlns:a14="http://schemas.microsoft.com/office/drawing/2010/main" val="0"/>
              </a:ext>
            </a:extLst>
          </a:blip>
          <a:srcRect l="28" r="28"/>
          <a:stretch>
            <a:fillRect/>
          </a:stretch>
        </p:blipFill>
        <p:spPr/>
      </p:pic>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team</a:t>
            </a:r>
          </a:p>
        </p:txBody>
      </p:sp>
      <p:sp>
        <p:nvSpPr>
          <p:cNvPr id="2" name="Date Placeholder 1">
            <a:extLst>
              <a:ext uri="{FF2B5EF4-FFF2-40B4-BE49-F238E27FC236}">
                <a16:creationId xmlns:a16="http://schemas.microsoft.com/office/drawing/2014/main" id="{677DA105-072F-49AA-B6E5-F2D3975D489E}"/>
              </a:ext>
            </a:extLst>
          </p:cNvPr>
          <p:cNvSpPr>
            <a:spLocks noGrp="1"/>
          </p:cNvSpPr>
          <p:nvPr>
            <p:ph type="dt" sz="half" idx="22"/>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994758E9-C1B5-4D69-B912-35A2A1CB68FA}"/>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p:txBody>
          <a:bodyPr/>
          <a:lstStyle/>
          <a:p>
            <a:fld id="{7782931A-7D25-4B4B-9464-57AE418934A3}" type="slidenum">
              <a:rPr lang="en-US" smtClean="0"/>
              <a:pPr/>
              <a:t>8</a:t>
            </a:fld>
            <a:endParaRPr lang="en-US"/>
          </a:p>
        </p:txBody>
      </p:sp>
      <p:sp>
        <p:nvSpPr>
          <p:cNvPr id="19" name="TextBox 18">
            <a:extLst>
              <a:ext uri="{FF2B5EF4-FFF2-40B4-BE49-F238E27FC236}">
                <a16:creationId xmlns:a16="http://schemas.microsoft.com/office/drawing/2014/main" id="{AE484A84-E9FD-4392-8F05-987D67B730BE}"/>
              </a:ext>
            </a:extLst>
          </p:cNvPr>
          <p:cNvSpPr txBox="1"/>
          <p:nvPr/>
        </p:nvSpPr>
        <p:spPr>
          <a:xfrm>
            <a:off x="3049621" y="3249198"/>
            <a:ext cx="6099242" cy="369332"/>
          </a:xfrm>
          <a:prstGeom prst="rect">
            <a:avLst/>
          </a:prstGeom>
          <a:noFill/>
        </p:spPr>
        <p:txBody>
          <a:bodyPr wrap="square">
            <a:spAutoFit/>
          </a:bodyPr>
          <a:lstStyle/>
          <a:p>
            <a:r>
              <a:rPr lang="en-US" dirty="0"/>
              <a:t>Portrait of a team member</a:t>
            </a:r>
          </a:p>
        </p:txBody>
      </p:sp>
    </p:spTree>
    <p:extLst>
      <p:ext uri="{BB962C8B-B14F-4D97-AF65-F5344CB8AC3E}">
        <p14:creationId xmlns:p14="http://schemas.microsoft.com/office/powerpoint/2010/main" val="328589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a:lstStyle/>
          <a:p>
            <a:pPr marL="0" indent="0">
              <a:lnSpc>
                <a:spcPct val="100000"/>
              </a:lnSpc>
            </a:pPr>
            <a:r>
              <a:rPr lang="en-US" b="1" dirty="0"/>
              <a:t>Our business is good</a:t>
            </a:r>
          </a:p>
          <a:p>
            <a:pPr marL="0" indent="0">
              <a:lnSpc>
                <a:spcPct val="100000"/>
              </a:lnSpc>
            </a:pPr>
            <a:r>
              <a:rPr lang="en-US" dirty="0"/>
              <a:t>Profits are up in the last quarter by 3%</a:t>
            </a:r>
          </a:p>
          <a:p>
            <a:pPr marL="0" indent="0">
              <a:lnSpc>
                <a:spcPct val="100000"/>
              </a:lnSpc>
            </a:pPr>
            <a:endParaRPr lang="en-US" dirty="0"/>
          </a:p>
          <a:p>
            <a:pPr marL="0" indent="0">
              <a:lnSpc>
                <a:spcPct val="100000"/>
              </a:lnSpc>
            </a:pPr>
            <a:r>
              <a:rPr lang="en-US" b="1" dirty="0"/>
              <a:t>We’re delivering for our customers</a:t>
            </a:r>
          </a:p>
          <a:p>
            <a:pPr marL="0" indent="0">
              <a:lnSpc>
                <a:spcPct val="100000"/>
              </a:lnSpc>
            </a:pPr>
            <a:r>
              <a:rPr lang="en-US" dirty="0"/>
              <a:t>Last year we supported thousands of customers and sold 60,000 units</a:t>
            </a:r>
          </a:p>
          <a:p>
            <a:pPr marL="0" indent="0">
              <a:lnSpc>
                <a:spcPct val="100000"/>
              </a:lnSpc>
            </a:pPr>
            <a:endParaRPr lang="en-US" dirty="0"/>
          </a:p>
          <a:p>
            <a:pPr marL="0" indent="0">
              <a:lnSpc>
                <a:spcPct val="100000"/>
              </a:lnSpc>
            </a:pPr>
            <a:r>
              <a:rPr lang="en-US" b="1" dirty="0"/>
              <a:t>We’re getting our work done</a:t>
            </a:r>
          </a:p>
          <a:p>
            <a:pPr marL="0" indent="0">
              <a:lnSpc>
                <a:spcPct val="100000"/>
              </a:lnSpc>
            </a:pPr>
            <a:r>
              <a:rPr lang="en-US" dirty="0"/>
              <a:t>We finished the consolidation project</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a:lstStyle/>
          <a:p>
            <a:r>
              <a:rPr lang="en-US" b="1" dirty="0"/>
              <a:t>Our customers keep coming back</a:t>
            </a:r>
          </a:p>
          <a:p>
            <a:r>
              <a:rPr lang="en-US" dirty="0"/>
              <a:t>We increased customer retention by 4%</a:t>
            </a:r>
          </a:p>
          <a:p>
            <a:endParaRPr lang="en-US" dirty="0"/>
          </a:p>
          <a:p>
            <a:r>
              <a:rPr lang="en-US" b="1" dirty="0"/>
              <a:t>We’re leaders</a:t>
            </a:r>
          </a:p>
          <a:p>
            <a:pPr marL="0" indent="0"/>
            <a:r>
              <a:rPr lang="en-US" dirty="0"/>
              <a:t>We are top leaders in the industry across the board</a:t>
            </a:r>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a:lstStyle/>
          <a:p>
            <a:fld id="{7782931A-7D25-4B4B-9464-57AE418934A3}" type="slidenum">
              <a:rPr lang="en-US" smtClean="0"/>
              <a:pPr/>
              <a:t>9</a:t>
            </a:fld>
            <a:endParaRPr lang="en-US"/>
          </a:p>
        </p:txBody>
      </p:sp>
    </p:spTree>
    <p:extLst>
      <p:ext uri="{BB962C8B-B14F-4D97-AF65-F5344CB8AC3E}">
        <p14:creationId xmlns:p14="http://schemas.microsoft.com/office/powerpoint/2010/main" val="1696792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2F651C-E5DA-470F-A6A6-D70E9A5EBF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TM02836342[[fn=Ion]]</Template>
  <TotalTime>18</TotalTime>
  <Words>474</Words>
  <Application>Microsoft Office PowerPoint</Application>
  <PresentationFormat>Widescreen</PresentationFormat>
  <Paragraphs>134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Biome Light</vt:lpstr>
      <vt:lpstr>Calibri</vt:lpstr>
      <vt:lpstr>Century Gothic</vt:lpstr>
      <vt:lpstr>Wingdings</vt:lpstr>
      <vt:lpstr>Wingdings 3</vt:lpstr>
      <vt:lpstr>Ion</vt:lpstr>
      <vt:lpstr>Annual Review</vt:lpstr>
      <vt:lpstr>Agenda</vt:lpstr>
      <vt:lpstr>Introduction</vt:lpstr>
      <vt:lpstr>Last year</vt:lpstr>
      <vt:lpstr>Growth by sector chart</vt:lpstr>
      <vt:lpstr>Growth by sector table</vt:lpstr>
      <vt:lpstr>“</vt:lpstr>
      <vt:lpstr>Our team</vt:lpstr>
      <vt:lpstr>Summary</vt:lpstr>
      <vt:lpstr>Goals for Q1</vt:lpstr>
      <vt:lpstr>Goals for Q1</vt:lpstr>
      <vt:lpstr>Goals for Q2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Zapata</dc:creator>
  <cp:lastModifiedBy>Daniel Zapata</cp:lastModifiedBy>
  <cp:revision>1</cp:revision>
  <dcterms:created xsi:type="dcterms:W3CDTF">2025-08-19T15:11:09Z</dcterms:created>
  <dcterms:modified xsi:type="dcterms:W3CDTF">2025-08-19T15:29:38Z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