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4"/>
  </p:sldMasterIdLst>
  <p:notesMasterIdLst>
    <p:notesMasterId r:id="rId18"/>
  </p:notesMasterIdLst>
  <p:sldIdLst>
    <p:sldId id="335" r:id="rId5"/>
    <p:sldId id="351" r:id="rId6"/>
    <p:sldId id="343" r:id="rId7"/>
    <p:sldId id="354" r:id="rId8"/>
    <p:sldId id="321" r:id="rId9"/>
    <p:sldId id="347" r:id="rId10"/>
    <p:sldId id="344" r:id="rId11"/>
    <p:sldId id="356" r:id="rId12"/>
    <p:sldId id="342" r:id="rId13"/>
    <p:sldId id="352" r:id="rId14"/>
    <p:sldId id="355" r:id="rId15"/>
    <p:sldId id="353" r:id="rId16"/>
    <p:sldId id="35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226" autoAdjust="0"/>
  </p:normalViewPr>
  <p:slideViewPr>
    <p:cSldViewPr snapToGrid="0">
      <p:cViewPr varScale="1">
        <p:scale>
          <a:sx n="97" d="100"/>
          <a:sy n="97" d="100"/>
        </p:scale>
        <p:origin x="1110" y="306"/>
      </p:cViewPr>
      <p:guideLst>
        <p:guide orient="horz" pos="3672"/>
        <p:guide pos="3840"/>
      </p:guideLst>
    </p:cSldViewPr>
  </p:slideViewPr>
  <p:outlineViewPr>
    <p:cViewPr>
      <p:scale>
        <a:sx n="33" d="100"/>
        <a:sy n="33" d="100"/>
      </p:scale>
      <p:origin x="0" y="-106"/>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8/19/2025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37339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221872913"/>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September 3, 20XX </a:t>
            </a:r>
            <a:endParaRPr lang="en-US" dirty="0"/>
          </a:p>
        </p:txBody>
      </p:sp>
      <p:sp>
        <p:nvSpPr>
          <p:cNvPr id="6" name="Footer Placeholder 5"/>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950381488"/>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59317539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385828"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
        <p:nvSpPr>
          <p:cNvPr id="11" name="TextBox 10"/>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4267870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992843223"/>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September 3, 20XX </a:t>
            </a:r>
            <a:endParaRPr lang="en-US" dirty="0"/>
          </a:p>
        </p:txBody>
      </p:sp>
      <p:sp>
        <p:nvSpPr>
          <p:cNvPr id="4"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09045350"/>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r>
              <a:rPr lang="en-US"/>
              <a:t>September 3, 20XX </a:t>
            </a:r>
            <a:endParaRPr lang="en-US" dirty="0"/>
          </a:p>
        </p:txBody>
      </p:sp>
      <p:sp>
        <p:nvSpPr>
          <p:cNvPr id="4"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249193155"/>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6334067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928713167"/>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p:bg>
      <p:bgPr>
        <a:solidFill>
          <a:schemeClr val="tx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31DFB3-42E8-9540-92FB-4AE3F4203FE5}"/>
              </a:ext>
              <a:ext uri="{C183D7F6-B498-43B3-948B-1728B52AA6E4}">
                <adec:decorative xmlns:adec="http://schemas.microsoft.com/office/drawing/2017/decorative" val="1"/>
              </a:ext>
            </a:extLst>
          </p:cNvPr>
          <p:cNvSpPr>
            <a:spLocks/>
          </p:cNvSpPr>
          <p:nvPr userDrawn="1"/>
        </p:nvSpPr>
        <p:spPr bwMode="auto">
          <a:xfrm>
            <a:off x="0" y="1"/>
            <a:ext cx="11158847" cy="5824846"/>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cxnSp>
        <p:nvCxnSpPr>
          <p:cNvPr id="6" name="Straight Connector 5">
            <a:extLst>
              <a:ext uri="{FF2B5EF4-FFF2-40B4-BE49-F238E27FC236}">
                <a16:creationId xmlns:a16="http://schemas.microsoft.com/office/drawing/2014/main" id="{F13C1B90-0A14-7B4B-B05B-357A6A88291E}"/>
              </a:ext>
            </a:extLst>
          </p:cNvPr>
          <p:cNvCxnSpPr>
            <a:cxnSpLocks/>
          </p:cNvCxnSpPr>
          <p:nvPr userDrawn="1"/>
        </p:nvCxnSpPr>
        <p:spPr>
          <a:xfrm>
            <a:off x="1036261" y="4159793"/>
            <a:ext cx="10122586" cy="0"/>
          </a:xfrm>
          <a:prstGeom prst="line">
            <a:avLst/>
          </a:prstGeom>
          <a:ln w="127000"/>
        </p:spPr>
        <p:style>
          <a:lnRef idx="1">
            <a:schemeClr val="dk1"/>
          </a:lnRef>
          <a:fillRef idx="0">
            <a:schemeClr val="dk1"/>
          </a:fillRef>
          <a:effectRef idx="0">
            <a:schemeClr val="dk1"/>
          </a:effectRef>
          <a:fontRef idx="minor">
            <a:schemeClr val="tx1"/>
          </a:fontRef>
        </p:style>
      </p:cxnSp>
      <p:sp>
        <p:nvSpPr>
          <p:cNvPr id="12" name="Content Placeholder 10">
            <a:extLst>
              <a:ext uri="{FF2B5EF4-FFF2-40B4-BE49-F238E27FC236}">
                <a16:creationId xmlns:a16="http://schemas.microsoft.com/office/drawing/2014/main" id="{90097E88-8912-8A4F-9D00-BDA132434FE4}"/>
              </a:ext>
            </a:extLst>
          </p:cNvPr>
          <p:cNvSpPr>
            <a:spLocks noGrp="1"/>
          </p:cNvSpPr>
          <p:nvPr>
            <p:ph sz="quarter" idx="11"/>
          </p:nvPr>
        </p:nvSpPr>
        <p:spPr>
          <a:xfrm>
            <a:off x="1033153" y="4728131"/>
            <a:ext cx="7806047" cy="281164"/>
          </a:xfrm>
          <a:prstGeom prst="rect">
            <a:avLst/>
          </a:prstGeom>
        </p:spPr>
        <p:txBody>
          <a:bodyPr lIns="0" tIns="0" rIns="0" bIns="0"/>
          <a:lstStyle>
            <a:lvl1pPr marL="0" indent="0">
              <a:buNone/>
              <a:defRPr sz="1600"/>
            </a:lvl1pPr>
          </a:lstStyle>
          <a:p>
            <a:pPr lvl="0"/>
            <a:r>
              <a:rPr lang="en-US"/>
              <a:t>Click to edit Master text styles</a:t>
            </a:r>
          </a:p>
        </p:txBody>
      </p:sp>
      <p:sp>
        <p:nvSpPr>
          <p:cNvPr id="4" name="Title 3">
            <a:extLst>
              <a:ext uri="{FF2B5EF4-FFF2-40B4-BE49-F238E27FC236}">
                <a16:creationId xmlns:a16="http://schemas.microsoft.com/office/drawing/2014/main" id="{E58E2CE6-6A25-40B9-BD31-82C750738938}"/>
              </a:ext>
            </a:extLst>
          </p:cNvPr>
          <p:cNvSpPr>
            <a:spLocks noGrp="1"/>
          </p:cNvSpPr>
          <p:nvPr>
            <p:ph type="title"/>
          </p:nvPr>
        </p:nvSpPr>
        <p:spPr>
          <a:xfrm>
            <a:off x="976313" y="1656344"/>
            <a:ext cx="7805737" cy="2113466"/>
          </a:xfrm>
          <a:prstGeom prst="rect">
            <a:avLst/>
          </a:prstGeom>
        </p:spPr>
        <p:txBody>
          <a:bodyPr anchor="b"/>
          <a:lstStyle>
            <a:lvl1pPr>
              <a:defRPr sz="6000"/>
            </a:lvl1pPr>
          </a:lstStyle>
          <a:p>
            <a:r>
              <a:rPr lang="en-US"/>
              <a:t>Click to edit Master title style</a:t>
            </a:r>
            <a:endParaRPr lang="en-US" dirty="0"/>
          </a:p>
        </p:txBody>
      </p:sp>
    </p:spTree>
    <p:extLst>
      <p:ext uri="{BB962C8B-B14F-4D97-AF65-F5344CB8AC3E}">
        <p14:creationId xmlns:p14="http://schemas.microsoft.com/office/powerpoint/2010/main" val="9549326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687ADE-BAA9-634F-96B8-ACF4EE9BDFC7}"/>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286000"/>
            <a:ext cx="7810499" cy="2904530"/>
          </a:xfrm>
          <a:prstGeom prst="rect">
            <a:avLst/>
          </a:prstGeom>
        </p:spPr>
        <p:txBody>
          <a:bodyPr lIns="0" tIns="0" rIns="0" bIns="0"/>
          <a:lstStyle>
            <a:lvl1pPr marL="0" indent="0">
              <a:lnSpc>
                <a:spcPct val="100000"/>
              </a:lnSpc>
              <a:buNone/>
              <a:defRPr sz="28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cxnSp>
        <p:nvCxnSpPr>
          <p:cNvPr id="11" name="Straight Connector 10">
            <a:extLst>
              <a:ext uri="{FF2B5EF4-FFF2-40B4-BE49-F238E27FC236}">
                <a16:creationId xmlns:a16="http://schemas.microsoft.com/office/drawing/2014/main" id="{BBEC4E73-6A9F-2F46-89D1-559CE56C12BE}"/>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17" name="Title 1">
            <a:extLst>
              <a:ext uri="{FF2B5EF4-FFF2-40B4-BE49-F238E27FC236}">
                <a16:creationId xmlns:a16="http://schemas.microsoft.com/office/drawing/2014/main" id="{88BFD865-74BB-5B40-8DA8-7D7B921A75F5}"/>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9" name="Date Placeholder 8">
            <a:extLst>
              <a:ext uri="{FF2B5EF4-FFF2-40B4-BE49-F238E27FC236}">
                <a16:creationId xmlns:a16="http://schemas.microsoft.com/office/drawing/2014/main" id="{5A4B708A-874B-4F75-A235-6908EB43FA85}"/>
              </a:ext>
            </a:extLst>
          </p:cNvPr>
          <p:cNvSpPr>
            <a:spLocks noGrp="1"/>
          </p:cNvSpPr>
          <p:nvPr>
            <p:ph type="dt" sz="half" idx="11"/>
          </p:nvPr>
        </p:nvSpPr>
        <p:spPr/>
        <p:txBody>
          <a:bodyPr/>
          <a:lstStyle/>
          <a:p>
            <a:r>
              <a:rPr lang="en-US"/>
              <a:t>September 3, 20XX </a:t>
            </a:r>
            <a:endParaRPr lang="en-US" dirty="0"/>
          </a:p>
        </p:txBody>
      </p:sp>
      <p:sp>
        <p:nvSpPr>
          <p:cNvPr id="13" name="Footer Placeholder 12">
            <a:extLst>
              <a:ext uri="{FF2B5EF4-FFF2-40B4-BE49-F238E27FC236}">
                <a16:creationId xmlns:a16="http://schemas.microsoft.com/office/drawing/2014/main" id="{71D589B3-67A1-4B39-9EEF-2FB7AB10EC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4" name="Slide Number Placeholder 13">
            <a:extLst>
              <a:ext uri="{FF2B5EF4-FFF2-40B4-BE49-F238E27FC236}">
                <a16:creationId xmlns:a16="http://schemas.microsoft.com/office/drawing/2014/main" id="{F5D91E6B-55B5-4092-AD3B-F7E1FD004599}"/>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884486741"/>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184525274"/>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1028700"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1028700" y="2286003"/>
            <a:ext cx="4876800" cy="3568696"/>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1033153"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7354824" y="990600"/>
            <a:ext cx="4837176" cy="4837176"/>
          </a:xfrm>
          <a:prstGeom prst="rect">
            <a:avLst/>
          </a:prstGeom>
        </p:spPr>
        <p:txBody>
          <a:bodyPr/>
          <a:lstStyle/>
          <a:p>
            <a:r>
              <a:rPr lang="en-US"/>
              <a:t>Click icon to add picture</a:t>
            </a:r>
            <a:endParaRPr lang="en-US" dirty="0"/>
          </a:p>
        </p:txBody>
      </p:sp>
      <p:sp>
        <p:nvSpPr>
          <p:cNvPr id="6" name="Date Placeholder 5">
            <a:extLst>
              <a:ext uri="{FF2B5EF4-FFF2-40B4-BE49-F238E27FC236}">
                <a16:creationId xmlns:a16="http://schemas.microsoft.com/office/drawing/2014/main" id="{AAE1D3B9-B2D1-4927-BE44-8408FBD84C06}"/>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67447116-BCE7-456E-88B8-96ADC76E5FC5}"/>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D03B6347-A35F-4216-9988-7393E598E123}"/>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58931858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har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BA6D65B-10A2-D743-9FFA-D14B8696F310}"/>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sp>
        <p:nvSpPr>
          <p:cNvPr id="10" name="Chart Placeholder 3">
            <a:extLst>
              <a:ext uri="{FF2B5EF4-FFF2-40B4-BE49-F238E27FC236}">
                <a16:creationId xmlns:a16="http://schemas.microsoft.com/office/drawing/2014/main" id="{FCB9F5CF-0F1D-284B-B997-AC308FED47B9}"/>
              </a:ext>
            </a:extLst>
          </p:cNvPr>
          <p:cNvSpPr>
            <a:spLocks noGrp="1"/>
          </p:cNvSpPr>
          <p:nvPr>
            <p:ph type="chart" sz="quarter" idx="11"/>
          </p:nvPr>
        </p:nvSpPr>
        <p:spPr>
          <a:xfrm>
            <a:off x="951345" y="2286000"/>
            <a:ext cx="9145155" cy="3164926"/>
          </a:xfrm>
          <a:prstGeom prst="rect">
            <a:avLst/>
          </a:prstGeom>
        </p:spPr>
        <p:txBody>
          <a:bodyPr/>
          <a:lstStyle/>
          <a:p>
            <a:r>
              <a:rPr lang="en-US"/>
              <a:t>Click icon to add chart</a:t>
            </a:r>
            <a:endParaRPr lang="en-US" dirty="0"/>
          </a:p>
        </p:txBody>
      </p:sp>
      <p:sp>
        <p:nvSpPr>
          <p:cNvPr id="11" name="Title 1">
            <a:extLst>
              <a:ext uri="{FF2B5EF4-FFF2-40B4-BE49-F238E27FC236}">
                <a16:creationId xmlns:a16="http://schemas.microsoft.com/office/drawing/2014/main" id="{A5652B48-7CDD-5645-B29B-54727CA5FFDF}"/>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0C0F4C76-2690-7448-8D03-9692C2BB101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Date Placeholder 4">
            <a:extLst>
              <a:ext uri="{FF2B5EF4-FFF2-40B4-BE49-F238E27FC236}">
                <a16:creationId xmlns:a16="http://schemas.microsoft.com/office/drawing/2014/main" id="{BA1C09B5-CD25-4B65-9120-D8EBD79ABC86}"/>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EC6281DE-BBF4-4AA1-B110-DC418232A013}"/>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7839333A-6926-414D-9C9D-B62395A38A86}"/>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10822405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guide id="6" pos="636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855E5B9-5A63-2D46-8653-3FD1F538F58A}"/>
              </a:ext>
              <a:ext uri="{C183D7F6-B498-43B3-948B-1728B52AA6E4}">
                <adec:decorative xmlns:adec="http://schemas.microsoft.com/office/drawing/2017/decorative" val="1"/>
              </a:ext>
            </a:extLst>
          </p:cNvPr>
          <p:cNvSpPr>
            <a:spLocks/>
          </p:cNvSpPr>
          <p:nvPr userDrawn="1"/>
        </p:nvSpPr>
        <p:spPr bwMode="auto">
          <a:xfrm>
            <a:off x="0" y="4453"/>
            <a:ext cx="11158847" cy="5824847"/>
          </a:xfrm>
          <a:prstGeom prst="rect">
            <a:avLst/>
          </a:prstGeom>
          <a:solidFill>
            <a:schemeClr val="accent2"/>
          </a:solidFill>
          <a:ln>
            <a:noFill/>
          </a:ln>
        </p:spPr>
        <p:txBody>
          <a:bodyPr rot="0" vert="horz" wrap="square" lIns="91440" tIns="45720" rIns="91440" bIns="45720" anchor="t" anchorCtr="0" upright="1">
            <a:noAutofit/>
          </a:bodyPr>
          <a:lstStyle/>
          <a:p>
            <a:endParaRPr lang="en-US" dirty="0"/>
          </a:p>
        </p:txBody>
      </p:sp>
      <p:sp>
        <p:nvSpPr>
          <p:cNvPr id="3" name="Table Placeholder 2">
            <a:extLst>
              <a:ext uri="{FF2B5EF4-FFF2-40B4-BE49-F238E27FC236}">
                <a16:creationId xmlns:a16="http://schemas.microsoft.com/office/drawing/2014/main" id="{03FB492B-801F-1741-BD1B-89F9C6BFF0EC}"/>
              </a:ext>
            </a:extLst>
          </p:cNvPr>
          <p:cNvSpPr>
            <a:spLocks noGrp="1"/>
          </p:cNvSpPr>
          <p:nvPr>
            <p:ph type="tbl" sz="quarter" idx="10"/>
          </p:nvPr>
        </p:nvSpPr>
        <p:spPr>
          <a:xfrm>
            <a:off x="1028700" y="2423161"/>
            <a:ext cx="9067800" cy="2227404"/>
          </a:xfrm>
          <a:prstGeom prst="rect">
            <a:avLst/>
          </a:prstGeom>
        </p:spPr>
        <p:txBody>
          <a:bodyPr/>
          <a:lstStyle/>
          <a:p>
            <a:r>
              <a:rPr lang="en-US"/>
              <a:t>Click icon to add table</a:t>
            </a:r>
            <a:endParaRPr lang="en-US" dirty="0"/>
          </a:p>
        </p:txBody>
      </p:sp>
      <p:sp>
        <p:nvSpPr>
          <p:cNvPr id="13" name="Title 1">
            <a:extLst>
              <a:ext uri="{FF2B5EF4-FFF2-40B4-BE49-F238E27FC236}">
                <a16:creationId xmlns:a16="http://schemas.microsoft.com/office/drawing/2014/main" id="{774545B3-0290-D848-BDB5-811BC52BD457}"/>
              </a:ext>
            </a:extLst>
          </p:cNvPr>
          <p:cNvSpPr>
            <a:spLocks noGrp="1"/>
          </p:cNvSpPr>
          <p:nvPr>
            <p:ph type="title"/>
          </p:nvPr>
        </p:nvSpPr>
        <p:spPr>
          <a:xfrm>
            <a:off x="1028700" y="999068"/>
            <a:ext cx="10096500" cy="645284"/>
          </a:xfrm>
          <a:prstGeom prst="rect">
            <a:avLst/>
          </a:prstGeom>
        </p:spPr>
        <p:txBody>
          <a:bodyPr lIns="0" tIns="0" rIns="0" bIns="0" anchor="b"/>
          <a:lstStyle/>
          <a:p>
            <a:r>
              <a:rPr lang="en-US"/>
              <a:t>Click to edit Master title style</a:t>
            </a:r>
            <a:endParaRPr lang="en-US" dirty="0"/>
          </a:p>
        </p:txBody>
      </p:sp>
      <p:cxnSp>
        <p:nvCxnSpPr>
          <p:cNvPr id="14" name="Straight Connector 13">
            <a:extLst>
              <a:ext uri="{FF2B5EF4-FFF2-40B4-BE49-F238E27FC236}">
                <a16:creationId xmlns:a16="http://schemas.microsoft.com/office/drawing/2014/main" id="{03709460-09E4-854A-889B-491A934DE40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6" name="Date Placeholder 5">
            <a:extLst>
              <a:ext uri="{FF2B5EF4-FFF2-40B4-BE49-F238E27FC236}">
                <a16:creationId xmlns:a16="http://schemas.microsoft.com/office/drawing/2014/main" id="{0F749A19-BE29-4599-ABBE-E7C61FF9EE3F}"/>
              </a:ext>
            </a:extLst>
          </p:cNvPr>
          <p:cNvSpPr>
            <a:spLocks noGrp="1"/>
          </p:cNvSpPr>
          <p:nvPr>
            <p:ph type="dt" sz="half" idx="11"/>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98F30C11-6611-47E2-9CF7-8EE77F4CD107}"/>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5AF710E8-4CE9-4D79-8121-DD559D321EC4}"/>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237038988"/>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guide id="6" pos="636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6A99595-F780-594B-8C36-E4E5AF5E1CD5}"/>
              </a:ext>
              <a:ext uri="{C183D7F6-B498-43B3-948B-1728B52AA6E4}">
                <adec:decorative xmlns:adec="http://schemas.microsoft.com/office/drawing/2017/decorative" val="1"/>
              </a:ext>
            </a:extLst>
          </p:cNvPr>
          <p:cNvSpPr>
            <a:spLocks/>
          </p:cNvSpPr>
          <p:nvPr userDrawn="1"/>
        </p:nvSpPr>
        <p:spPr bwMode="auto">
          <a:xfrm>
            <a:off x="0" y="-6836"/>
            <a:ext cx="11158847" cy="5824847"/>
          </a:xfrm>
          <a:prstGeom prst="rect">
            <a:avLst/>
          </a:prstGeom>
          <a:solidFill>
            <a:schemeClr val="accent1"/>
          </a:solidFill>
          <a:ln>
            <a:noFill/>
          </a:ln>
        </p:spPr>
        <p:txBody>
          <a:bodyPr rot="0" vert="horz" wrap="square" lIns="91440" tIns="45720" rIns="91440" bIns="45720" anchor="t" anchorCtr="0" upright="1">
            <a:noAutofit/>
          </a:bodyPr>
          <a:lstStyle/>
          <a:p>
            <a:endParaRPr lang="en-US" dirty="0"/>
          </a:p>
        </p:txBody>
      </p:sp>
      <p:cxnSp>
        <p:nvCxnSpPr>
          <p:cNvPr id="12" name="Straight Connector 11">
            <a:extLst>
              <a:ext uri="{FF2B5EF4-FFF2-40B4-BE49-F238E27FC236}">
                <a16:creationId xmlns:a16="http://schemas.microsoft.com/office/drawing/2014/main" id="{04AFB169-81B7-454B-BE19-407333C86F3B}"/>
              </a:ext>
            </a:extLst>
          </p:cNvPr>
          <p:cNvCxnSpPr>
            <a:cxnSpLocks/>
          </p:cNvCxnSpPr>
          <p:nvPr userDrawn="1"/>
        </p:nvCxnSpPr>
        <p:spPr>
          <a:xfrm>
            <a:off x="2184935" y="1874704"/>
            <a:ext cx="8973912"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8BFC26CF-26CC-354C-BB60-AD3E01D575ED}"/>
              </a:ext>
            </a:extLst>
          </p:cNvPr>
          <p:cNvSpPr>
            <a:spLocks noGrp="1"/>
          </p:cNvSpPr>
          <p:nvPr>
            <p:ph type="body" sz="quarter" idx="10"/>
          </p:nvPr>
        </p:nvSpPr>
        <p:spPr>
          <a:xfrm>
            <a:off x="1028700" y="2304344"/>
            <a:ext cx="7810500" cy="2989263"/>
          </a:xfrm>
          <a:prstGeom prst="rect">
            <a:avLst/>
          </a:prstGeom>
        </p:spPr>
        <p:txBody>
          <a:bodyPr lIns="0" tIns="0" rIns="0" bIns="0"/>
          <a:lstStyle>
            <a:lvl1pPr marL="0" indent="0">
              <a:lnSpc>
                <a:spcPct val="150000"/>
              </a:lnSpc>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2" name="Title 1">
            <a:extLst>
              <a:ext uri="{FF2B5EF4-FFF2-40B4-BE49-F238E27FC236}">
                <a16:creationId xmlns:a16="http://schemas.microsoft.com/office/drawing/2014/main" id="{FBA06611-233D-45FA-A146-AB9D4F4A787C}"/>
              </a:ext>
            </a:extLst>
          </p:cNvPr>
          <p:cNvSpPr>
            <a:spLocks noGrp="1"/>
          </p:cNvSpPr>
          <p:nvPr>
            <p:ph type="title" hasCustomPrompt="1"/>
          </p:nvPr>
        </p:nvSpPr>
        <p:spPr>
          <a:xfrm>
            <a:off x="771525" y="978781"/>
            <a:ext cx="1589372" cy="1325563"/>
          </a:xfrm>
          <a:prstGeom prst="rect">
            <a:avLst/>
          </a:prstGeom>
        </p:spPr>
        <p:txBody>
          <a:bodyPr/>
          <a:lstStyle>
            <a:lvl1pPr>
              <a:defRPr sz="20000"/>
            </a:lvl1pPr>
          </a:lstStyle>
          <a:p>
            <a:r>
              <a:rPr lang="en-US" dirty="0"/>
              <a:t>“</a:t>
            </a:r>
          </a:p>
        </p:txBody>
      </p:sp>
      <p:sp>
        <p:nvSpPr>
          <p:cNvPr id="7" name="Date Placeholder 6">
            <a:extLst>
              <a:ext uri="{FF2B5EF4-FFF2-40B4-BE49-F238E27FC236}">
                <a16:creationId xmlns:a16="http://schemas.microsoft.com/office/drawing/2014/main" id="{894887C6-2D97-4388-AA65-CEEA6591BFB1}"/>
              </a:ext>
            </a:extLst>
          </p:cNvPr>
          <p:cNvSpPr>
            <a:spLocks noGrp="1"/>
          </p:cNvSpPr>
          <p:nvPr>
            <p:ph type="dt" sz="half" idx="11"/>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63F84EFA-1D77-40D3-B5AC-6652DC26F0ED}"/>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713CA07C-1BC2-4B16-8557-27C373CFCE9C}"/>
              </a:ext>
            </a:extLst>
          </p:cNvPr>
          <p:cNvSpPr>
            <a:spLocks noGrp="1"/>
          </p:cNvSpPr>
          <p:nvPr>
            <p:ph type="sldNum" sz="quarter" idx="13"/>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376295644"/>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cxnSp>
        <p:nvCxnSpPr>
          <p:cNvPr id="29" name="Straight Connector 28">
            <a:extLst>
              <a:ext uri="{FF2B5EF4-FFF2-40B4-BE49-F238E27FC236}">
                <a16:creationId xmlns:a16="http://schemas.microsoft.com/office/drawing/2014/main" id="{EFAD8BFA-14F6-F54A-AB64-29F9F7616A7D}"/>
              </a:ext>
            </a:extLst>
          </p:cNvPr>
          <p:cNvCxnSpPr>
            <a:cxnSpLocks/>
          </p:cNvCxnSpPr>
          <p:nvPr userDrawn="1"/>
        </p:nvCxnSpPr>
        <p:spPr>
          <a:xfrm>
            <a:off x="1033153" y="1874640"/>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15B9E731-6B9B-024E-9360-F9F34CC6638B}"/>
              </a:ext>
            </a:extLst>
          </p:cNvPr>
          <p:cNvSpPr>
            <a:spLocks noGrp="1"/>
          </p:cNvSpPr>
          <p:nvPr>
            <p:ph type="body" sz="quarter" idx="10"/>
          </p:nvPr>
        </p:nvSpPr>
        <p:spPr>
          <a:xfrm>
            <a:off x="1028700" y="4313437"/>
            <a:ext cx="1828800" cy="401220"/>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0" name="Text Placeholder 4">
            <a:extLst>
              <a:ext uri="{FF2B5EF4-FFF2-40B4-BE49-F238E27FC236}">
                <a16:creationId xmlns:a16="http://schemas.microsoft.com/office/drawing/2014/main" id="{FD3D9C96-2F42-E545-BD97-AC8568E2F49D}"/>
              </a:ext>
            </a:extLst>
          </p:cNvPr>
          <p:cNvSpPr>
            <a:spLocks noGrp="1"/>
          </p:cNvSpPr>
          <p:nvPr>
            <p:ph type="body" sz="quarter" idx="11"/>
          </p:nvPr>
        </p:nvSpPr>
        <p:spPr>
          <a:xfrm>
            <a:off x="10287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1" name="Text Placeholder 4">
            <a:extLst>
              <a:ext uri="{FF2B5EF4-FFF2-40B4-BE49-F238E27FC236}">
                <a16:creationId xmlns:a16="http://schemas.microsoft.com/office/drawing/2014/main" id="{892AA37C-BA0F-9C4F-B098-EDFE391C47DB}"/>
              </a:ext>
            </a:extLst>
          </p:cNvPr>
          <p:cNvSpPr>
            <a:spLocks noGrp="1"/>
          </p:cNvSpPr>
          <p:nvPr>
            <p:ph type="body" sz="quarter" idx="12"/>
          </p:nvPr>
        </p:nvSpPr>
        <p:spPr>
          <a:xfrm>
            <a:off x="3784600" y="4332486"/>
            <a:ext cx="1828800" cy="40122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2" name="Text Placeholder 4">
            <a:extLst>
              <a:ext uri="{FF2B5EF4-FFF2-40B4-BE49-F238E27FC236}">
                <a16:creationId xmlns:a16="http://schemas.microsoft.com/office/drawing/2014/main" id="{EEAAAC92-F1DA-6847-8D56-1ACCD5E3B0F5}"/>
              </a:ext>
            </a:extLst>
          </p:cNvPr>
          <p:cNvSpPr>
            <a:spLocks noGrp="1"/>
          </p:cNvSpPr>
          <p:nvPr>
            <p:ph type="body" sz="quarter" idx="13"/>
          </p:nvPr>
        </p:nvSpPr>
        <p:spPr>
          <a:xfrm>
            <a:off x="3784600" y="4752757"/>
            <a:ext cx="1828800" cy="552450"/>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3" name="Text Placeholder 4">
            <a:extLst>
              <a:ext uri="{FF2B5EF4-FFF2-40B4-BE49-F238E27FC236}">
                <a16:creationId xmlns:a16="http://schemas.microsoft.com/office/drawing/2014/main" id="{F4E4153D-E2B3-7D4A-8D92-FF6597B2FB5F}"/>
              </a:ext>
            </a:extLst>
          </p:cNvPr>
          <p:cNvSpPr>
            <a:spLocks noGrp="1"/>
          </p:cNvSpPr>
          <p:nvPr>
            <p:ph type="body" sz="quarter" idx="14"/>
          </p:nvPr>
        </p:nvSpPr>
        <p:spPr>
          <a:xfrm>
            <a:off x="6531512" y="431343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4" name="Text Placeholder 4">
            <a:extLst>
              <a:ext uri="{FF2B5EF4-FFF2-40B4-BE49-F238E27FC236}">
                <a16:creationId xmlns:a16="http://schemas.microsoft.com/office/drawing/2014/main" id="{0D6B703A-5BF6-744F-A3D3-C65E3F8B3B6B}"/>
              </a:ext>
            </a:extLst>
          </p:cNvPr>
          <p:cNvSpPr>
            <a:spLocks noGrp="1"/>
          </p:cNvSpPr>
          <p:nvPr>
            <p:ph type="body" sz="quarter" idx="15"/>
          </p:nvPr>
        </p:nvSpPr>
        <p:spPr>
          <a:xfrm>
            <a:off x="6531512"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5" name="Text Placeholder 4">
            <a:extLst>
              <a:ext uri="{FF2B5EF4-FFF2-40B4-BE49-F238E27FC236}">
                <a16:creationId xmlns:a16="http://schemas.microsoft.com/office/drawing/2014/main" id="{982A9FE5-981A-B340-B8F8-D2DB83C19609}"/>
              </a:ext>
            </a:extLst>
          </p:cNvPr>
          <p:cNvSpPr>
            <a:spLocks noGrp="1"/>
          </p:cNvSpPr>
          <p:nvPr>
            <p:ph type="body" sz="quarter" idx="16"/>
          </p:nvPr>
        </p:nvSpPr>
        <p:spPr>
          <a:xfrm>
            <a:off x="9296400" y="4332486"/>
            <a:ext cx="1828800" cy="420271"/>
          </a:xfrm>
          <a:prstGeom prst="rect">
            <a:avLst/>
          </a:prstGeom>
        </p:spPr>
        <p:txBody>
          <a:bodyPr lIns="0" tIns="0" rIns="0" bIns="0"/>
          <a:lstStyle>
            <a:lvl1pPr marL="0" indent="0">
              <a:buNone/>
              <a:defRPr sz="1800" b="1"/>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6" name="Text Placeholder 4">
            <a:extLst>
              <a:ext uri="{FF2B5EF4-FFF2-40B4-BE49-F238E27FC236}">
                <a16:creationId xmlns:a16="http://schemas.microsoft.com/office/drawing/2014/main" id="{594B2391-B4C8-5542-8285-39BAD874EC11}"/>
              </a:ext>
            </a:extLst>
          </p:cNvPr>
          <p:cNvSpPr>
            <a:spLocks noGrp="1"/>
          </p:cNvSpPr>
          <p:nvPr>
            <p:ph type="body" sz="quarter" idx="17"/>
          </p:nvPr>
        </p:nvSpPr>
        <p:spPr>
          <a:xfrm>
            <a:off x="9296400" y="4752757"/>
            <a:ext cx="1828800" cy="552451"/>
          </a:xfrm>
          <a:prstGeom prst="rect">
            <a:avLst/>
          </a:prstGeom>
        </p:spPr>
        <p:txBody>
          <a:bodyPr lIns="0" tIns="0" rIns="0" bIns="0"/>
          <a:lstStyle>
            <a:lvl1pPr marL="0" indent="0">
              <a:buNone/>
              <a:defRPr sz="1600" b="0"/>
            </a:lvl1pPr>
            <a:lvl2pPr marL="457200" indent="0">
              <a:buNone/>
              <a:defRPr sz="1600"/>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7" name="Picture Placeholder 25">
            <a:extLst>
              <a:ext uri="{FF2B5EF4-FFF2-40B4-BE49-F238E27FC236}">
                <a16:creationId xmlns:a16="http://schemas.microsoft.com/office/drawing/2014/main" id="{A2D87BC1-884E-CD4E-BABF-B7AF4DF7869E}"/>
              </a:ext>
            </a:extLst>
          </p:cNvPr>
          <p:cNvSpPr>
            <a:spLocks noGrp="1"/>
          </p:cNvSpPr>
          <p:nvPr>
            <p:ph type="pic" sz="quarter" idx="18"/>
          </p:nvPr>
        </p:nvSpPr>
        <p:spPr>
          <a:xfrm>
            <a:off x="1028700" y="2308936"/>
            <a:ext cx="1828800" cy="1831590"/>
          </a:xfrm>
          <a:prstGeom prst="rect">
            <a:avLst/>
          </a:prstGeom>
        </p:spPr>
        <p:txBody>
          <a:bodyPr/>
          <a:lstStyle>
            <a:lvl1pPr>
              <a:defRPr sz="2000"/>
            </a:lvl1pPr>
          </a:lstStyle>
          <a:p>
            <a:r>
              <a:rPr lang="en-US"/>
              <a:t>Click icon to add picture</a:t>
            </a:r>
            <a:endParaRPr lang="en-US" dirty="0"/>
          </a:p>
        </p:txBody>
      </p:sp>
      <p:sp>
        <p:nvSpPr>
          <p:cNvPr id="38" name="Picture Placeholder 25">
            <a:extLst>
              <a:ext uri="{FF2B5EF4-FFF2-40B4-BE49-F238E27FC236}">
                <a16:creationId xmlns:a16="http://schemas.microsoft.com/office/drawing/2014/main" id="{DB0763B3-E65F-8A47-AA7C-C9A56C50600F}"/>
              </a:ext>
            </a:extLst>
          </p:cNvPr>
          <p:cNvSpPr>
            <a:spLocks noGrp="1"/>
          </p:cNvSpPr>
          <p:nvPr>
            <p:ph type="pic" sz="quarter" idx="19"/>
          </p:nvPr>
        </p:nvSpPr>
        <p:spPr>
          <a:xfrm>
            <a:off x="3784600" y="2308936"/>
            <a:ext cx="1828800" cy="1831590"/>
          </a:xfrm>
          <a:prstGeom prst="rect">
            <a:avLst/>
          </a:prstGeom>
        </p:spPr>
        <p:txBody>
          <a:bodyPr/>
          <a:lstStyle>
            <a:lvl1pPr>
              <a:defRPr sz="2000"/>
            </a:lvl1pPr>
          </a:lstStyle>
          <a:p>
            <a:r>
              <a:rPr lang="en-US"/>
              <a:t>Click icon to add picture</a:t>
            </a:r>
            <a:endParaRPr lang="en-US" dirty="0"/>
          </a:p>
        </p:txBody>
      </p:sp>
      <p:sp>
        <p:nvSpPr>
          <p:cNvPr id="39" name="Picture Placeholder 25">
            <a:extLst>
              <a:ext uri="{FF2B5EF4-FFF2-40B4-BE49-F238E27FC236}">
                <a16:creationId xmlns:a16="http://schemas.microsoft.com/office/drawing/2014/main" id="{1E0F47CF-6DE7-F745-B9D8-55421009AF4E}"/>
              </a:ext>
            </a:extLst>
          </p:cNvPr>
          <p:cNvSpPr>
            <a:spLocks noGrp="1"/>
          </p:cNvSpPr>
          <p:nvPr>
            <p:ph type="pic" sz="quarter" idx="20"/>
          </p:nvPr>
        </p:nvSpPr>
        <p:spPr>
          <a:xfrm>
            <a:off x="6540500" y="2308936"/>
            <a:ext cx="1828800" cy="1831590"/>
          </a:xfrm>
          <a:prstGeom prst="rect">
            <a:avLst/>
          </a:prstGeom>
        </p:spPr>
        <p:txBody>
          <a:bodyPr/>
          <a:lstStyle>
            <a:lvl1pPr>
              <a:defRPr sz="2000"/>
            </a:lvl1pPr>
          </a:lstStyle>
          <a:p>
            <a:r>
              <a:rPr lang="en-US"/>
              <a:t>Click icon to add picture</a:t>
            </a:r>
            <a:endParaRPr lang="en-US" dirty="0"/>
          </a:p>
        </p:txBody>
      </p:sp>
      <p:sp>
        <p:nvSpPr>
          <p:cNvPr id="40" name="Picture Placeholder 25">
            <a:extLst>
              <a:ext uri="{FF2B5EF4-FFF2-40B4-BE49-F238E27FC236}">
                <a16:creationId xmlns:a16="http://schemas.microsoft.com/office/drawing/2014/main" id="{B4621956-6AB4-E346-8900-9AE2A51ADBC5}"/>
              </a:ext>
            </a:extLst>
          </p:cNvPr>
          <p:cNvSpPr>
            <a:spLocks noGrp="1"/>
          </p:cNvSpPr>
          <p:nvPr>
            <p:ph type="pic" sz="quarter" idx="21"/>
          </p:nvPr>
        </p:nvSpPr>
        <p:spPr>
          <a:xfrm>
            <a:off x="9296400" y="2314278"/>
            <a:ext cx="1828800" cy="1831590"/>
          </a:xfrm>
          <a:prstGeom prst="rect">
            <a:avLst/>
          </a:prstGeom>
        </p:spPr>
        <p:txBody>
          <a:bodyPr/>
          <a:lstStyle>
            <a:lvl1pPr>
              <a:defRPr sz="2000"/>
            </a:lvl1pPr>
          </a:lstStyle>
          <a:p>
            <a:r>
              <a:rPr lang="en-US"/>
              <a:t>Click icon to add picture</a:t>
            </a:r>
            <a:endParaRPr lang="en-US" dirty="0"/>
          </a:p>
        </p:txBody>
      </p:sp>
      <p:sp>
        <p:nvSpPr>
          <p:cNvPr id="25" name="Title 1">
            <a:extLst>
              <a:ext uri="{FF2B5EF4-FFF2-40B4-BE49-F238E27FC236}">
                <a16:creationId xmlns:a16="http://schemas.microsoft.com/office/drawing/2014/main" id="{3B64062A-6292-0441-95CB-9A91F49DBAA7}"/>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sp>
        <p:nvSpPr>
          <p:cNvPr id="6" name="Date Placeholder 5">
            <a:extLst>
              <a:ext uri="{FF2B5EF4-FFF2-40B4-BE49-F238E27FC236}">
                <a16:creationId xmlns:a16="http://schemas.microsoft.com/office/drawing/2014/main" id="{383883EC-FACE-4093-9976-8B0D4C8BEBCC}"/>
              </a:ext>
            </a:extLst>
          </p:cNvPr>
          <p:cNvSpPr>
            <a:spLocks noGrp="1"/>
          </p:cNvSpPr>
          <p:nvPr>
            <p:ph type="dt" sz="half" idx="22"/>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E2611EE2-9C8D-405E-9ABF-8EFD1E1D6BB5}"/>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EFE126EB-13BB-4830-A999-3778C11747A6}"/>
              </a:ext>
            </a:extLst>
          </p:cNvPr>
          <p:cNvSpPr>
            <a:spLocks noGrp="1"/>
          </p:cNvSpPr>
          <p:nvPr>
            <p:ph type="sldNum" sz="quarter" idx="2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1665015333"/>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guide id="8" orient="horz" pos="3072">
          <p15:clr>
            <a:srgbClr val="FBAE40"/>
          </p15:clr>
        </p15:guide>
        <p15:guide id="13" pos="6384">
          <p15:clr>
            <a:srgbClr val="FBAE40"/>
          </p15:clr>
        </p15:guide>
        <p15:guide id="14" orient="horz" pos="321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2 Column">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91C010F4-E1E5-354F-9B4A-6253D3DC2F9C}"/>
              </a:ext>
            </a:extLst>
          </p:cNvPr>
          <p:cNvSpPr>
            <a:spLocks noGrp="1"/>
          </p:cNvSpPr>
          <p:nvPr>
            <p:ph sz="half" idx="2"/>
          </p:nvPr>
        </p:nvSpPr>
        <p:spPr>
          <a:xfrm>
            <a:off x="1036641"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C2F7C8C0-EB32-3C44-930E-DE05403C543A}"/>
              </a:ext>
            </a:extLst>
          </p:cNvPr>
          <p:cNvSpPr>
            <a:spLocks noGrp="1"/>
          </p:cNvSpPr>
          <p:nvPr>
            <p:ph sz="half" idx="11"/>
          </p:nvPr>
        </p:nvSpPr>
        <p:spPr>
          <a:xfrm>
            <a:off x="6285649" y="3044590"/>
            <a:ext cx="4868860"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4" name="Title 1">
            <a:extLst>
              <a:ext uri="{FF2B5EF4-FFF2-40B4-BE49-F238E27FC236}">
                <a16:creationId xmlns:a16="http://schemas.microsoft.com/office/drawing/2014/main" id="{E06473F2-000A-7C44-9048-A0C0D4B652B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B6A0597E-7AE3-F242-9DDF-F678A5E11458}"/>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3" name="Text Placeholder 4">
            <a:extLst>
              <a:ext uri="{FF2B5EF4-FFF2-40B4-BE49-F238E27FC236}">
                <a16:creationId xmlns:a16="http://schemas.microsoft.com/office/drawing/2014/main" id="{EAB7162A-656B-3447-976F-951853C325A3}"/>
              </a:ext>
            </a:extLst>
          </p:cNvPr>
          <p:cNvSpPr>
            <a:spLocks noGrp="1"/>
          </p:cNvSpPr>
          <p:nvPr>
            <p:ph type="body" sz="quarter" idx="17"/>
          </p:nvPr>
        </p:nvSpPr>
        <p:spPr>
          <a:xfrm>
            <a:off x="941616" y="2328554"/>
            <a:ext cx="4963884" cy="645284"/>
          </a:xfrm>
          <a:prstGeom prst="rect">
            <a:avLst/>
          </a:prstGeom>
        </p:spPr>
        <p:txBody>
          <a:bodyPr/>
          <a:lstStyle>
            <a:lvl1pPr>
              <a:buNone/>
              <a:defRPr sz="1800" b="1"/>
            </a:lvl1pPr>
          </a:lstStyle>
          <a:p>
            <a:pPr lvl="0"/>
            <a:r>
              <a:rPr lang="en-US"/>
              <a:t>Click to edit Master text styles</a:t>
            </a:r>
          </a:p>
        </p:txBody>
      </p:sp>
      <p:sp>
        <p:nvSpPr>
          <p:cNvPr id="24" name="Text Placeholder 4">
            <a:extLst>
              <a:ext uri="{FF2B5EF4-FFF2-40B4-BE49-F238E27FC236}">
                <a16:creationId xmlns:a16="http://schemas.microsoft.com/office/drawing/2014/main" id="{C8B98E47-9A5A-E54C-A093-86D516AAD0FB}"/>
              </a:ext>
            </a:extLst>
          </p:cNvPr>
          <p:cNvSpPr>
            <a:spLocks noGrp="1"/>
          </p:cNvSpPr>
          <p:nvPr>
            <p:ph type="body" sz="quarter" idx="18"/>
          </p:nvPr>
        </p:nvSpPr>
        <p:spPr>
          <a:xfrm>
            <a:off x="6258199" y="2328554"/>
            <a:ext cx="4868860" cy="645284"/>
          </a:xfrm>
          <a:prstGeom prst="rect">
            <a:avLst/>
          </a:prstGeom>
        </p:spPr>
        <p:txBody>
          <a:bodyPr/>
          <a:lstStyle>
            <a:lvl1pPr>
              <a:buNone/>
              <a:defRPr sz="1800" b="1"/>
            </a:lvl1pPr>
          </a:lstStyle>
          <a:p>
            <a:pPr lvl="0"/>
            <a:r>
              <a:rPr lang="en-US"/>
              <a:t>Click to edit Master text styles</a:t>
            </a:r>
          </a:p>
        </p:txBody>
      </p:sp>
      <p:sp>
        <p:nvSpPr>
          <p:cNvPr id="5" name="Date Placeholder 4">
            <a:extLst>
              <a:ext uri="{FF2B5EF4-FFF2-40B4-BE49-F238E27FC236}">
                <a16:creationId xmlns:a16="http://schemas.microsoft.com/office/drawing/2014/main" id="{18E274C5-9C2D-4A46-AEAE-9DBE1C417477}"/>
              </a:ext>
            </a:extLst>
          </p:cNvPr>
          <p:cNvSpPr>
            <a:spLocks noGrp="1"/>
          </p:cNvSpPr>
          <p:nvPr>
            <p:ph type="dt" sz="half" idx="19"/>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99419017-8DD9-4B28-B0F1-E82FFB8C1DFB}"/>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BA0BFF08-A844-4449-9EC2-5B6B6C2D62AF}"/>
              </a:ext>
            </a:extLst>
          </p:cNvPr>
          <p:cNvSpPr>
            <a:spLocks noGrp="1"/>
          </p:cNvSpPr>
          <p:nvPr>
            <p:ph type="sldNum" sz="quarter" idx="21"/>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800214720"/>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ontent 3 Column">
    <p:spTree>
      <p:nvGrpSpPr>
        <p:cNvPr id="1" name=""/>
        <p:cNvGrpSpPr/>
        <p:nvPr/>
      </p:nvGrpSpPr>
      <p:grpSpPr>
        <a:xfrm>
          <a:off x="0" y="0"/>
          <a:ext cx="0" cy="0"/>
          <a:chOff x="0" y="0"/>
          <a:chExt cx="0" cy="0"/>
        </a:xfrm>
      </p:grpSpPr>
      <p:sp>
        <p:nvSpPr>
          <p:cNvPr id="15" name="Content Placeholder 3">
            <a:extLst>
              <a:ext uri="{FF2B5EF4-FFF2-40B4-BE49-F238E27FC236}">
                <a16:creationId xmlns:a16="http://schemas.microsoft.com/office/drawing/2014/main" id="{2476683E-62F2-7746-A136-3A729C70D88C}"/>
              </a:ext>
            </a:extLst>
          </p:cNvPr>
          <p:cNvSpPr>
            <a:spLocks noGrp="1"/>
          </p:cNvSpPr>
          <p:nvPr>
            <p:ph sz="half" idx="2"/>
          </p:nvPr>
        </p:nvSpPr>
        <p:spPr>
          <a:xfrm>
            <a:off x="1036641" y="3052691"/>
            <a:ext cx="307815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7" name="Content Placeholder 3">
            <a:extLst>
              <a:ext uri="{FF2B5EF4-FFF2-40B4-BE49-F238E27FC236}">
                <a16:creationId xmlns:a16="http://schemas.microsoft.com/office/drawing/2014/main" id="{5EF5BDE3-656A-414E-BE18-702CA738A9D2}"/>
              </a:ext>
            </a:extLst>
          </p:cNvPr>
          <p:cNvSpPr>
            <a:spLocks noGrp="1"/>
          </p:cNvSpPr>
          <p:nvPr>
            <p:ph sz="half" idx="11"/>
          </p:nvPr>
        </p:nvSpPr>
        <p:spPr>
          <a:xfrm>
            <a:off x="8039099"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19" name="Content Placeholder 3">
            <a:extLst>
              <a:ext uri="{FF2B5EF4-FFF2-40B4-BE49-F238E27FC236}">
                <a16:creationId xmlns:a16="http://schemas.microsoft.com/office/drawing/2014/main" id="{0EAADDF0-090D-2C4F-BE2D-160C2C550298}"/>
              </a:ext>
            </a:extLst>
          </p:cNvPr>
          <p:cNvSpPr>
            <a:spLocks noGrp="1"/>
          </p:cNvSpPr>
          <p:nvPr>
            <p:ph sz="half" idx="13"/>
          </p:nvPr>
        </p:nvSpPr>
        <p:spPr>
          <a:xfrm>
            <a:off x="4539760" y="3044590"/>
            <a:ext cx="3115409" cy="1942138"/>
          </a:xfrm>
          <a:prstGeom prst="rect">
            <a:avLst/>
          </a:prstGeom>
        </p:spPr>
        <p:txBody>
          <a:bodyPr lIns="0" tIns="0" rIns="0" bIns="0" anchor="t" anchorCtr="0"/>
          <a:lstStyle>
            <a:lvl1pPr marL="285750" indent="-285750">
              <a:buFont typeface="Wingdings" pitchFamily="2" charset="2"/>
              <a:buChar char="§"/>
              <a:defRPr sz="1800"/>
            </a:lvl1pPr>
            <a:lvl2pPr>
              <a:defRPr sz="1600"/>
            </a:lvl2pPr>
            <a:lvl3pPr>
              <a:defRPr sz="1600"/>
            </a:lvl3pPr>
            <a:lvl4pPr>
              <a:defRPr sz="1600"/>
            </a:lvl4pPr>
            <a:lvl5pPr>
              <a:defRPr sz="1600"/>
            </a:lvl5pPr>
          </a:lstStyle>
          <a:p>
            <a:pPr lvl="0"/>
            <a:r>
              <a:rPr lang="en-US"/>
              <a:t>Click to edit Master text styles</a:t>
            </a:r>
          </a:p>
        </p:txBody>
      </p:sp>
      <p:sp>
        <p:nvSpPr>
          <p:cNvPr id="20" name="Title 1">
            <a:extLst>
              <a:ext uri="{FF2B5EF4-FFF2-40B4-BE49-F238E27FC236}">
                <a16:creationId xmlns:a16="http://schemas.microsoft.com/office/drawing/2014/main" id="{3E0EAFBC-DE77-7648-95EC-91DDA529FAD9}"/>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21" name="Straight Connector 20">
            <a:extLst>
              <a:ext uri="{FF2B5EF4-FFF2-40B4-BE49-F238E27FC236}">
                <a16:creationId xmlns:a16="http://schemas.microsoft.com/office/drawing/2014/main" id="{E2A16A97-402E-8040-9B48-1B6ED23ABC4F}"/>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26" name="Text Placeholder 4">
            <a:extLst>
              <a:ext uri="{FF2B5EF4-FFF2-40B4-BE49-F238E27FC236}">
                <a16:creationId xmlns:a16="http://schemas.microsoft.com/office/drawing/2014/main" id="{B4BD319C-69C3-3D46-977C-F80FD35E3C6C}"/>
              </a:ext>
            </a:extLst>
          </p:cNvPr>
          <p:cNvSpPr>
            <a:spLocks noGrp="1"/>
          </p:cNvSpPr>
          <p:nvPr>
            <p:ph type="body" sz="quarter" idx="17"/>
          </p:nvPr>
        </p:nvSpPr>
        <p:spPr>
          <a:xfrm>
            <a:off x="941616" y="2328554"/>
            <a:ext cx="3173184" cy="645284"/>
          </a:xfrm>
          <a:prstGeom prst="rect">
            <a:avLst/>
          </a:prstGeom>
        </p:spPr>
        <p:txBody>
          <a:bodyPr/>
          <a:lstStyle>
            <a:lvl1pPr>
              <a:buNone/>
              <a:defRPr sz="1800" b="1">
                <a:latin typeface="+mj-lt"/>
              </a:defRPr>
            </a:lvl1pPr>
          </a:lstStyle>
          <a:p>
            <a:pPr lvl="0"/>
            <a:r>
              <a:rPr lang="en-US"/>
              <a:t>Click to edit Master text styles</a:t>
            </a:r>
          </a:p>
        </p:txBody>
      </p:sp>
      <p:sp>
        <p:nvSpPr>
          <p:cNvPr id="27" name="Text Placeholder 4">
            <a:extLst>
              <a:ext uri="{FF2B5EF4-FFF2-40B4-BE49-F238E27FC236}">
                <a16:creationId xmlns:a16="http://schemas.microsoft.com/office/drawing/2014/main" id="{4F6FB95E-AD0D-3843-8241-AB907F5915CC}"/>
              </a:ext>
            </a:extLst>
          </p:cNvPr>
          <p:cNvSpPr>
            <a:spLocks noGrp="1"/>
          </p:cNvSpPr>
          <p:nvPr>
            <p:ph type="body" sz="quarter" idx="18"/>
          </p:nvPr>
        </p:nvSpPr>
        <p:spPr>
          <a:xfrm>
            <a:off x="4466252"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28" name="Text Placeholder 4">
            <a:extLst>
              <a:ext uri="{FF2B5EF4-FFF2-40B4-BE49-F238E27FC236}">
                <a16:creationId xmlns:a16="http://schemas.microsoft.com/office/drawing/2014/main" id="{CC85BB87-C622-304F-9F58-8716188AA54B}"/>
              </a:ext>
            </a:extLst>
          </p:cNvPr>
          <p:cNvSpPr>
            <a:spLocks noGrp="1"/>
          </p:cNvSpPr>
          <p:nvPr>
            <p:ph type="body" sz="quarter" idx="19"/>
          </p:nvPr>
        </p:nvSpPr>
        <p:spPr>
          <a:xfrm>
            <a:off x="7933114" y="2328554"/>
            <a:ext cx="3115409" cy="645284"/>
          </a:xfrm>
          <a:prstGeom prst="rect">
            <a:avLst/>
          </a:prstGeom>
        </p:spPr>
        <p:txBody>
          <a:bodyPr/>
          <a:lstStyle>
            <a:lvl1pPr>
              <a:buNone/>
              <a:defRPr sz="1800" b="1">
                <a:latin typeface="+mj-lt"/>
              </a:defRPr>
            </a:lvl1pPr>
          </a:lstStyle>
          <a:p>
            <a:pPr lvl="0"/>
            <a:r>
              <a:rPr lang="en-US"/>
              <a:t>Click to edit Master text styles</a:t>
            </a:r>
          </a:p>
        </p:txBody>
      </p:sp>
      <p:sp>
        <p:nvSpPr>
          <p:cNvPr id="5" name="Date Placeholder 4">
            <a:extLst>
              <a:ext uri="{FF2B5EF4-FFF2-40B4-BE49-F238E27FC236}">
                <a16:creationId xmlns:a16="http://schemas.microsoft.com/office/drawing/2014/main" id="{B9C6B0B5-56D6-429D-BC3A-5E501EDADA88}"/>
              </a:ext>
            </a:extLst>
          </p:cNvPr>
          <p:cNvSpPr>
            <a:spLocks noGrp="1"/>
          </p:cNvSpPr>
          <p:nvPr>
            <p:ph type="dt" sz="half" idx="20"/>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A88DFE9-DB89-4EB9-9FB1-D484EC0C1B58}"/>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450C09F4-4087-4A1E-B8B8-85A748DC9014}"/>
              </a:ext>
            </a:extLst>
          </p:cNvPr>
          <p:cNvSpPr>
            <a:spLocks noGrp="1"/>
          </p:cNvSpPr>
          <p:nvPr>
            <p:ph type="sldNum" sz="quarter" idx="2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258290593"/>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80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Summary">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5D6FA74B-53F8-584F-85D3-47FB14D40E73}"/>
              </a:ext>
            </a:extLst>
          </p:cNvPr>
          <p:cNvSpPr>
            <a:spLocks noGrp="1"/>
          </p:cNvSpPr>
          <p:nvPr>
            <p:ph type="title"/>
          </p:nvPr>
        </p:nvSpPr>
        <p:spPr>
          <a:xfrm>
            <a:off x="1028700" y="999068"/>
            <a:ext cx="7810500" cy="645284"/>
          </a:xfrm>
          <a:prstGeom prst="rect">
            <a:avLst/>
          </a:prstGeom>
        </p:spPr>
        <p:txBody>
          <a:bodyPr lIns="0" tIns="0" rIns="0" bIns="0" anchor="b"/>
          <a:lstStyle/>
          <a:p>
            <a:r>
              <a:rPr lang="en-US"/>
              <a:t>Click to edit Master title style</a:t>
            </a:r>
            <a:endParaRPr lang="en-US" dirty="0"/>
          </a:p>
        </p:txBody>
      </p:sp>
      <p:cxnSp>
        <p:nvCxnSpPr>
          <p:cNvPr id="15" name="Straight Connector 14">
            <a:extLst>
              <a:ext uri="{FF2B5EF4-FFF2-40B4-BE49-F238E27FC236}">
                <a16:creationId xmlns:a16="http://schemas.microsoft.com/office/drawing/2014/main" id="{DC152369-C198-1E48-8F65-F6AC0534DFF6}"/>
              </a:ext>
            </a:extLst>
          </p:cNvPr>
          <p:cNvCxnSpPr>
            <a:cxnSpLocks/>
          </p:cNvCxnSpPr>
          <p:nvPr userDrawn="1"/>
        </p:nvCxnSpPr>
        <p:spPr>
          <a:xfrm>
            <a:off x="1033153" y="1871272"/>
            <a:ext cx="10125694" cy="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BC8921E4-02B0-3748-9844-933F710058FA}"/>
              </a:ext>
            </a:extLst>
          </p:cNvPr>
          <p:cNvSpPr>
            <a:spLocks noGrp="1"/>
          </p:cNvSpPr>
          <p:nvPr>
            <p:ph type="body" sz="quarter" idx="10"/>
          </p:nvPr>
        </p:nvSpPr>
        <p:spPr>
          <a:xfrm>
            <a:off x="1028700" y="2321923"/>
            <a:ext cx="4876800" cy="3825952"/>
          </a:xfrm>
          <a:prstGeom prst="rect">
            <a:avLst/>
          </a:prstGeom>
        </p:spPr>
        <p:txBody>
          <a:bodyPr/>
          <a:lstStyle>
            <a:lvl1pPr>
              <a:buNone/>
              <a:defRPr sz="1800"/>
            </a:lvl1pPr>
          </a:lstStyle>
          <a:p>
            <a:pPr lvl="0"/>
            <a:r>
              <a:rPr lang="en-US"/>
              <a:t>Click to edit Master text styles</a:t>
            </a:r>
          </a:p>
        </p:txBody>
      </p:sp>
      <p:sp>
        <p:nvSpPr>
          <p:cNvPr id="16" name="Text Placeholder 2">
            <a:extLst>
              <a:ext uri="{FF2B5EF4-FFF2-40B4-BE49-F238E27FC236}">
                <a16:creationId xmlns:a16="http://schemas.microsoft.com/office/drawing/2014/main" id="{43048678-0BD6-C448-8690-BD61FC60950D}"/>
              </a:ext>
            </a:extLst>
          </p:cNvPr>
          <p:cNvSpPr>
            <a:spLocks noGrp="1"/>
          </p:cNvSpPr>
          <p:nvPr>
            <p:ph type="body" sz="quarter" idx="11"/>
          </p:nvPr>
        </p:nvSpPr>
        <p:spPr>
          <a:xfrm>
            <a:off x="6248400" y="2286000"/>
            <a:ext cx="4876800" cy="2746375"/>
          </a:xfrm>
          <a:prstGeom prst="rect">
            <a:avLst/>
          </a:prstGeom>
        </p:spPr>
        <p:txBody>
          <a:bodyPr/>
          <a:lstStyle>
            <a:lvl1pPr>
              <a:buNone/>
              <a:defRPr sz="1800"/>
            </a:lvl1pPr>
          </a:lstStyle>
          <a:p>
            <a:pPr lvl="0"/>
            <a:r>
              <a:rPr lang="en-US"/>
              <a:t>Click to edit Master text styles</a:t>
            </a:r>
          </a:p>
        </p:txBody>
      </p:sp>
      <p:sp>
        <p:nvSpPr>
          <p:cNvPr id="2" name="Date Placeholder 1">
            <a:extLst>
              <a:ext uri="{FF2B5EF4-FFF2-40B4-BE49-F238E27FC236}">
                <a16:creationId xmlns:a16="http://schemas.microsoft.com/office/drawing/2014/main" id="{AAC8134C-ADB9-4E1C-97DD-12E5DE2C7753}"/>
              </a:ext>
            </a:extLst>
          </p:cNvPr>
          <p:cNvSpPr>
            <a:spLocks noGrp="1"/>
          </p:cNvSpPr>
          <p:nvPr>
            <p:ph type="dt" sz="half" idx="12"/>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67A0C24D-14BB-46C9-A4C2-DB15E4FB9B2B}"/>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B033D085-5F13-41E2-9C46-08E3E2846CC8}"/>
              </a:ext>
            </a:extLst>
          </p:cNvPr>
          <p:cNvSpPr>
            <a:spLocks noGrp="1"/>
          </p:cNvSpPr>
          <p:nvPr>
            <p:ph type="sldNum" sz="quarter" idx="14"/>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683232103"/>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35C0DBA-B958-984A-8540-551D3604D6D8}"/>
              </a:ext>
            </a:extLst>
          </p:cNvPr>
          <p:cNvSpPr>
            <a:spLocks noGrp="1"/>
          </p:cNvSpPr>
          <p:nvPr>
            <p:ph type="title"/>
          </p:nvPr>
        </p:nvSpPr>
        <p:spPr>
          <a:xfrm>
            <a:off x="6257107" y="999068"/>
            <a:ext cx="4876800" cy="645284"/>
          </a:xfrm>
          <a:prstGeom prst="rect">
            <a:avLst/>
          </a:prstGeom>
        </p:spPr>
        <p:txBody>
          <a:bodyPr lIns="0" tIns="0" rIns="0" bIns="0" anchor="b"/>
          <a:lstStyle/>
          <a:p>
            <a:r>
              <a:rPr lang="en-US"/>
              <a:t>Click to edit Master title style</a:t>
            </a:r>
            <a:endParaRPr lang="en-US" dirty="0"/>
          </a:p>
        </p:txBody>
      </p:sp>
      <p:sp>
        <p:nvSpPr>
          <p:cNvPr id="25" name="Content Placeholder 2">
            <a:extLst>
              <a:ext uri="{FF2B5EF4-FFF2-40B4-BE49-F238E27FC236}">
                <a16:creationId xmlns:a16="http://schemas.microsoft.com/office/drawing/2014/main" id="{0C9ECF50-A899-D84A-8DA7-545D7B1945C4}"/>
              </a:ext>
            </a:extLst>
          </p:cNvPr>
          <p:cNvSpPr>
            <a:spLocks noGrp="1"/>
          </p:cNvSpPr>
          <p:nvPr>
            <p:ph sz="half" idx="1"/>
          </p:nvPr>
        </p:nvSpPr>
        <p:spPr>
          <a:xfrm>
            <a:off x="6257107" y="2286003"/>
            <a:ext cx="4876800" cy="2332729"/>
          </a:xfrm>
          <a:prstGeom prst="rect">
            <a:avLst/>
          </a:prstGeom>
        </p:spPr>
        <p:txBody>
          <a:bodyPr lIns="0" tIns="0" rIns="0" bIns="0"/>
          <a:lstStyle>
            <a:lvl1pPr marL="0" indent="0">
              <a:lnSpc>
                <a:spcPct val="100000"/>
              </a:lnSpc>
              <a:buNone/>
              <a:defRPr sz="18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cxnSp>
        <p:nvCxnSpPr>
          <p:cNvPr id="11" name="Straight Connector 10">
            <a:extLst>
              <a:ext uri="{FF2B5EF4-FFF2-40B4-BE49-F238E27FC236}">
                <a16:creationId xmlns:a16="http://schemas.microsoft.com/office/drawing/2014/main" id="{0C23E260-2F88-C54F-893E-80966D14934A}"/>
              </a:ext>
            </a:extLst>
          </p:cNvPr>
          <p:cNvCxnSpPr>
            <a:cxnSpLocks/>
          </p:cNvCxnSpPr>
          <p:nvPr userDrawn="1"/>
        </p:nvCxnSpPr>
        <p:spPr>
          <a:xfrm>
            <a:off x="6261560" y="1869925"/>
            <a:ext cx="4872347" cy="0"/>
          </a:xfrm>
          <a:prstGeom prst="line">
            <a:avLst/>
          </a:prstGeom>
          <a:ln w="76200"/>
        </p:spPr>
        <p:style>
          <a:lnRef idx="1">
            <a:schemeClr val="dk1"/>
          </a:lnRef>
          <a:fillRef idx="0">
            <a:schemeClr val="dk1"/>
          </a:fillRef>
          <a:effectRef idx="0">
            <a:schemeClr val="dk1"/>
          </a:effectRef>
          <a:fontRef idx="minor">
            <a:schemeClr val="tx1"/>
          </a:fontRef>
        </p:style>
      </p:cxnSp>
      <p:sp>
        <p:nvSpPr>
          <p:cNvPr id="4" name="Picture Placeholder 3">
            <a:extLst>
              <a:ext uri="{FF2B5EF4-FFF2-40B4-BE49-F238E27FC236}">
                <a16:creationId xmlns:a16="http://schemas.microsoft.com/office/drawing/2014/main" id="{141785DC-164D-344A-8D61-85C59CABECCD}"/>
              </a:ext>
            </a:extLst>
          </p:cNvPr>
          <p:cNvSpPr>
            <a:spLocks noGrp="1"/>
          </p:cNvSpPr>
          <p:nvPr>
            <p:ph type="pic" sz="quarter" idx="10"/>
          </p:nvPr>
        </p:nvSpPr>
        <p:spPr>
          <a:xfrm>
            <a:off x="0" y="990600"/>
            <a:ext cx="4837176" cy="4837176"/>
          </a:xfrm>
          <a:prstGeom prst="rect">
            <a:avLst/>
          </a:prstGeom>
        </p:spPr>
        <p:txBody>
          <a:bodyPr/>
          <a:lstStyle/>
          <a:p>
            <a:r>
              <a:rPr lang="en-US"/>
              <a:t>Click icon to add picture</a:t>
            </a:r>
            <a:endParaRPr lang="en-US" dirty="0"/>
          </a:p>
        </p:txBody>
      </p:sp>
      <p:sp>
        <p:nvSpPr>
          <p:cNvPr id="9" name="Content Placeholder 13">
            <a:extLst>
              <a:ext uri="{FF2B5EF4-FFF2-40B4-BE49-F238E27FC236}">
                <a16:creationId xmlns:a16="http://schemas.microsoft.com/office/drawing/2014/main" id="{8B57D363-927D-CE43-AD8A-2F5E6CC59E9F}"/>
              </a:ext>
            </a:extLst>
          </p:cNvPr>
          <p:cNvSpPr>
            <a:spLocks noGrp="1"/>
          </p:cNvSpPr>
          <p:nvPr>
            <p:ph sz="quarter" idx="12"/>
          </p:nvPr>
        </p:nvSpPr>
        <p:spPr>
          <a:xfrm>
            <a:off x="6257107" y="4659581"/>
            <a:ext cx="4876800" cy="543031"/>
          </a:xfrm>
          <a:prstGeom prst="rect">
            <a:avLst/>
          </a:prstGeom>
        </p:spPr>
        <p:txBody>
          <a:bodyPr lIns="0" tIns="0" rIns="0" bIns="0" anchor="t"/>
          <a:lstStyle>
            <a:lvl1pPr marL="0" indent="0">
              <a:buFontTx/>
              <a:buNone/>
              <a:defRPr sz="1600"/>
            </a:lvl1pPr>
            <a:lvl2pPr marL="457200" indent="0">
              <a:buFontTx/>
              <a:buNone/>
              <a:defRPr sz="1200"/>
            </a:lvl2pPr>
            <a:lvl3pPr marL="914400" indent="0">
              <a:buFontTx/>
              <a:buNone/>
              <a:defRPr sz="1200"/>
            </a:lvl3pPr>
            <a:lvl4pPr marL="1371600" indent="0">
              <a:buFontTx/>
              <a:buNone/>
              <a:defRPr sz="1200"/>
            </a:lvl4pPr>
            <a:lvl5pPr marL="1828800" indent="0">
              <a:buFontTx/>
              <a:buNone/>
              <a:defRPr sz="1200"/>
            </a:lvl5pPr>
          </a:lstStyle>
          <a:p>
            <a:pPr lvl="0"/>
            <a:r>
              <a:rPr lang="en-US"/>
              <a:t>Click to edit Master text styles</a:t>
            </a:r>
          </a:p>
        </p:txBody>
      </p:sp>
      <p:sp>
        <p:nvSpPr>
          <p:cNvPr id="6" name="Date Placeholder 5">
            <a:extLst>
              <a:ext uri="{FF2B5EF4-FFF2-40B4-BE49-F238E27FC236}">
                <a16:creationId xmlns:a16="http://schemas.microsoft.com/office/drawing/2014/main" id="{DB2FDBC3-20E9-45B6-850D-2F34EA22D1B8}"/>
              </a:ext>
            </a:extLst>
          </p:cNvPr>
          <p:cNvSpPr>
            <a:spLocks noGrp="1"/>
          </p:cNvSpPr>
          <p:nvPr>
            <p:ph type="dt" sz="half" idx="13"/>
          </p:nvPr>
        </p:nvSpPr>
        <p:spPr/>
        <p:txBody>
          <a:bodyPr/>
          <a:lstStyle/>
          <a:p>
            <a:r>
              <a:rPr lang="en-US"/>
              <a:t>September 3, 20XX </a:t>
            </a:r>
            <a:endParaRPr lang="en-US" dirty="0"/>
          </a:p>
        </p:txBody>
      </p:sp>
      <p:sp>
        <p:nvSpPr>
          <p:cNvPr id="7" name="Footer Placeholder 6">
            <a:extLst>
              <a:ext uri="{FF2B5EF4-FFF2-40B4-BE49-F238E27FC236}">
                <a16:creationId xmlns:a16="http://schemas.microsoft.com/office/drawing/2014/main" id="{BC17A152-7FD0-42FA-9937-8667D4B75152}"/>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B687AABD-BCAB-4325-8510-954CAAD92A9D}"/>
              </a:ext>
            </a:extLst>
          </p:cNvPr>
          <p:cNvSpPr>
            <a:spLocks noGrp="1"/>
          </p:cNvSpPr>
          <p:nvPr>
            <p:ph type="sldNum" sz="quarter" idx="15"/>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570149945"/>
      </p:ext>
    </p:extLst>
  </p:cSld>
  <p:clrMapOvr>
    <a:masterClrMapping/>
  </p:clrMapOvr>
  <p:extLst>
    <p:ext uri="{DCECCB84-F9BA-43D5-87BE-67443E8EF086}">
      <p15:sldGuideLst xmlns:p15="http://schemas.microsoft.com/office/powerpoint/2012/main">
        <p15:guide id="2" pos="648">
          <p15:clr>
            <a:srgbClr val="FBAE40"/>
          </p15:clr>
        </p15:guide>
        <p15:guide id="4" orient="horz" pos="1152">
          <p15:clr>
            <a:srgbClr val="FBAE40"/>
          </p15:clr>
        </p15:guide>
        <p15:guide id="5" orient="horz" pos="14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September 3, 20XX </a:t>
            </a:r>
            <a:endParaRPr lang="en-US" dirty="0"/>
          </a:p>
        </p:txBody>
      </p:sp>
      <p:sp>
        <p:nvSpPr>
          <p:cNvPr id="5" name="Footer Placeholder 4"/>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48556422"/>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September 3, 20XX </a:t>
            </a:r>
            <a:endParaRPr lang="en-US" dirty="0"/>
          </a:p>
        </p:txBody>
      </p:sp>
      <p:sp>
        <p:nvSpPr>
          <p:cNvPr id="6" name="Footer Placeholder 5"/>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46983997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September 3, 20XX </a:t>
            </a:r>
            <a:endParaRPr lang="en-US" dirty="0"/>
          </a:p>
        </p:txBody>
      </p:sp>
      <p:sp>
        <p:nvSpPr>
          <p:cNvPr id="8" name="Footer Placeholder 7"/>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2258183313"/>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r>
              <a:rPr lang="en-US"/>
              <a:t>September 3, 20XX </a:t>
            </a:r>
            <a:endParaRPr lang="en-US" dirty="0"/>
          </a:p>
        </p:txBody>
      </p:sp>
      <p:sp>
        <p:nvSpPr>
          <p:cNvPr id="5" name="Footer Placeholder 3"/>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4"/>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640980808"/>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r>
              <a:rPr lang="en-US"/>
              <a:t>September 3, 20XX </a:t>
            </a:r>
            <a:endParaRPr lang="en-US" dirty="0"/>
          </a:p>
        </p:txBody>
      </p:sp>
      <p:sp>
        <p:nvSpPr>
          <p:cNvPr id="5" name="Footer Placeholder 2"/>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3"/>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384432082"/>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r>
              <a:rPr lang="en-US"/>
              <a:t>September 3, 20XX </a:t>
            </a:r>
            <a:endParaRPr lang="en-US" dirty="0"/>
          </a:p>
        </p:txBody>
      </p:sp>
      <p:sp>
        <p:nvSpPr>
          <p:cNvPr id="5" name="Footer Placeholder 5"/>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6"/>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365608857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September 3, 20XX </a:t>
            </a:r>
            <a:endParaRPr lang="en-US" dirty="0"/>
          </a:p>
        </p:txBody>
      </p:sp>
      <p:sp>
        <p:nvSpPr>
          <p:cNvPr id="6" name="Footer Placeholder 5"/>
          <p:cNvSpPr>
            <a:spLocks noGrp="1"/>
          </p:cNvSpPr>
          <p:nvPr>
            <p:ph type="ftr" sz="quarter" idx="11"/>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p:cNvSpPr>
            <a:spLocks noGrp="1"/>
          </p:cNvSpPr>
          <p:nvPr>
            <p:ph type="sldNum" sz="quarter" idx="12"/>
          </p:nvPr>
        </p:nvSpPr>
        <p:spPr/>
        <p:txBody>
          <a:bodyPr/>
          <a:lstStyle/>
          <a:p>
            <a:fld id="{7782931A-7D25-4B4B-9464-57AE418934A3}" type="slidenum">
              <a:rPr lang="en-US" smtClean="0"/>
              <a:pPr/>
              <a:t>‹#›</a:t>
            </a:fld>
            <a:endParaRPr lang="en-US"/>
          </a:p>
        </p:txBody>
      </p:sp>
    </p:spTree>
    <p:extLst>
      <p:ext uri="{BB962C8B-B14F-4D97-AF65-F5344CB8AC3E}">
        <p14:creationId xmlns:p14="http://schemas.microsoft.com/office/powerpoint/2010/main" val="4110935463"/>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713"/>
          <a:stretch/>
        </p:blipFill>
        <p:spPr>
          <a:xfrm>
            <a:off x="8000197" y="0"/>
            <a:ext cx="1603387" cy="1143000"/>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4199"/>
          <a:stretch/>
        </p:blipFill>
        <p:spPr>
          <a:xfrm>
            <a:off x="8609012" y="6092866"/>
            <a:ext cx="993734" cy="765134"/>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r>
              <a:rPr lang="en-US"/>
              <a:t>September 3, 20XX </a:t>
            </a:r>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a:solidFill>
                  <a:schemeClr val="bg1"/>
                </a:solidFill>
              </a:rPr>
              <a:t>Annual Review</a:t>
            </a:r>
            <a:endParaRPr lang="en-US" dirty="0">
              <a:solidFill>
                <a:schemeClr val="bg1"/>
              </a:solidFill>
            </a:endParaRPr>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782931A-7D25-4B4B-9464-57AE418934A3}" type="slidenum">
              <a:rPr lang="en-US" smtClean="0"/>
              <a:pPr/>
              <a:t>‹#›</a:t>
            </a:fld>
            <a:endParaRPr lang="en-US"/>
          </a:p>
        </p:txBody>
      </p:sp>
    </p:spTree>
    <p:extLst>
      <p:ext uri="{BB962C8B-B14F-4D97-AF65-F5344CB8AC3E}">
        <p14:creationId xmlns:p14="http://schemas.microsoft.com/office/powerpoint/2010/main" val="3404535668"/>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 id="2147483822" r:id="rId13"/>
    <p:sldLayoutId id="2147483823" r:id="rId14"/>
    <p:sldLayoutId id="2147483824" r:id="rId15"/>
    <p:sldLayoutId id="2147483825" r:id="rId16"/>
    <p:sldLayoutId id="2147483826" r:id="rId17"/>
    <p:sldLayoutId id="2147483827" r:id="rId18"/>
    <p:sldLayoutId id="2147483828" r:id="rId19"/>
    <p:sldLayoutId id="2147483829" r:id="rId20"/>
    <p:sldLayoutId id="2147483831" r:id="rId21"/>
    <p:sldLayoutId id="2147483832" r:id="rId22"/>
    <p:sldLayoutId id="2147483833" r:id="rId23"/>
    <p:sldLayoutId id="2147483834" r:id="rId24"/>
    <p:sldLayoutId id="2147483836" r:id="rId25"/>
    <p:sldLayoutId id="2147483837" r:id="rId26"/>
    <p:sldLayoutId id="2147483838" r:id="rId27"/>
    <p:sldLayoutId id="2147483839" r:id="rId28"/>
  </p:sldLayoutIdLst>
  <p:hf hdr="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008">
          <p15:clr>
            <a:srgbClr val="F26B43"/>
          </p15:clr>
        </p15:guide>
        <p15:guide id="2" pos="1824">
          <p15:clr>
            <a:srgbClr val="547EBF"/>
          </p15:clr>
        </p15:guide>
        <p15:guide id="3" orient="horz" pos="624">
          <p15:clr>
            <a:srgbClr val="F26B43"/>
          </p15:clr>
        </p15:guide>
        <p15:guide id="4" orient="horz" pos="3672">
          <p15:clr>
            <a:srgbClr val="F26B43"/>
          </p15:clr>
        </p15:guide>
        <p15:guide id="5" pos="3984">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4.xml"/><Relationship Id="rId5" Type="http://schemas.openxmlformats.org/officeDocument/2006/relationships/image" Target="../media/image12.jpeg"/><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42000"/>
                <a:hueMod val="42000"/>
                <a:satMod val="124000"/>
                <a:lumMod val="62000"/>
              </a:schemeClr>
              <a:schemeClr val="bg2">
                <a:tint val="96000"/>
                <a:satMod val="130000"/>
              </a:schemeClr>
            </a:duotone>
          </a:blip>
          <a:stretch/>
        </a:blipFill>
        <a:effectLst/>
      </p:bgPr>
    </p:bg>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bg2">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A8ECC17-4660-124A-8996-54F15FD169C0}"/>
              </a:ext>
            </a:extLst>
          </p:cNvPr>
          <p:cNvSpPr>
            <a:spLocks noGrp="1"/>
          </p:cNvSpPr>
          <p:nvPr>
            <p:ph type="subTitle" idx="1"/>
          </p:nvPr>
        </p:nvSpPr>
        <p:spPr>
          <a:xfrm>
            <a:off x="1154955" y="1266958"/>
            <a:ext cx="2904124" cy="4528457"/>
          </a:xfrm>
        </p:spPr>
        <p:txBody>
          <a:bodyPr vert="horz" lIns="91440" tIns="45720" rIns="91440" bIns="45720" rtlCol="0" anchor="ctr">
            <a:normAutofit/>
          </a:bodyPr>
          <a:lstStyle/>
          <a:p>
            <a:pPr algn="r"/>
            <a:r>
              <a:rPr lang="en-US"/>
              <a:t>Contoso      Customer Success Team      September 3, 20XX </a:t>
            </a:r>
          </a:p>
          <a:p>
            <a:pPr algn="r"/>
            <a:endParaRPr lang="en-US"/>
          </a:p>
        </p:txBody>
      </p:sp>
      <p:sp>
        <p:nvSpPr>
          <p:cNvPr id="9" name="Title 8">
            <a:extLst>
              <a:ext uri="{FF2B5EF4-FFF2-40B4-BE49-F238E27FC236}">
                <a16:creationId xmlns:a16="http://schemas.microsoft.com/office/drawing/2014/main" id="{9C99CF7C-AFAB-48F1-8FC3-CCCE989822A6}"/>
              </a:ext>
            </a:extLst>
          </p:cNvPr>
          <p:cNvSpPr>
            <a:spLocks noGrp="1"/>
          </p:cNvSpPr>
          <p:nvPr>
            <p:ph type="ctrTitle"/>
          </p:nvPr>
        </p:nvSpPr>
        <p:spPr>
          <a:xfrm>
            <a:off x="4654295" y="1266958"/>
            <a:ext cx="6808362" cy="4528457"/>
          </a:xfrm>
        </p:spPr>
        <p:txBody>
          <a:bodyPr vert="horz" lIns="91440" tIns="45720" rIns="91440" bIns="45720" rtlCol="0" anchor="ctr">
            <a:normAutofit/>
          </a:bodyPr>
          <a:lstStyle/>
          <a:p>
            <a:r>
              <a:rPr lang="en-US" dirty="0"/>
              <a:t>Annual Review</a:t>
            </a:r>
          </a:p>
        </p:txBody>
      </p:sp>
    </p:spTree>
    <p:extLst>
      <p:ext uri="{BB962C8B-B14F-4D97-AF65-F5344CB8AC3E}">
        <p14:creationId xmlns:p14="http://schemas.microsoft.com/office/powerpoint/2010/main" val="2605473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529241-5517-094D-8365-77164D7362C0}"/>
              </a:ext>
            </a:extLst>
          </p:cNvPr>
          <p:cNvSpPr>
            <a:spLocks noGrp="1"/>
          </p:cNvSpPr>
          <p:nvPr>
            <p:ph sz="half" idx="2"/>
          </p:nvPr>
        </p:nvSpPr>
        <p:spPr/>
        <p:txBody>
          <a:bodyPr/>
          <a:lstStyle/>
          <a:p>
            <a:r>
              <a:rPr lang="en-US" dirty="0"/>
              <a:t>Increase customer satisfaction by 2%</a:t>
            </a:r>
          </a:p>
          <a:p>
            <a:r>
              <a:rPr lang="en-US" dirty="0"/>
              <a:t>Maintain growth</a:t>
            </a:r>
          </a:p>
          <a:p>
            <a:r>
              <a:rPr lang="en-US" dirty="0"/>
              <a:t>Diversify investment in sector 2</a:t>
            </a:r>
          </a:p>
          <a:p>
            <a:r>
              <a:rPr lang="en-US" dirty="0"/>
              <a:t>Initiative partnership with 3</a:t>
            </a:r>
            <a:r>
              <a:rPr lang="en-US" baseline="30000" dirty="0"/>
              <a:t>rd</a:t>
            </a:r>
            <a:r>
              <a:rPr lang="en-US" dirty="0"/>
              <a:t> party organizations</a:t>
            </a:r>
          </a:p>
          <a:p>
            <a:pPr marL="0" indent="0">
              <a:buNone/>
            </a:pPr>
            <a:endParaRPr lang="en-US" dirty="0"/>
          </a:p>
          <a:p>
            <a:endParaRPr lang="en-US" dirty="0"/>
          </a:p>
        </p:txBody>
      </p:sp>
      <p:sp>
        <p:nvSpPr>
          <p:cNvPr id="3" name="Content Placeholder 2">
            <a:extLst>
              <a:ext uri="{FF2B5EF4-FFF2-40B4-BE49-F238E27FC236}">
                <a16:creationId xmlns:a16="http://schemas.microsoft.com/office/drawing/2014/main" id="{79B94149-777B-A542-AC15-9DF98E21D24F}"/>
              </a:ext>
            </a:extLst>
          </p:cNvPr>
          <p:cNvSpPr>
            <a:spLocks noGrp="1"/>
          </p:cNvSpPr>
          <p:nvPr>
            <p:ph sz="half" idx="11"/>
          </p:nvPr>
        </p:nvSpPr>
        <p:spPr/>
        <p:txBody>
          <a:bodyPr/>
          <a:lstStyle/>
          <a:p>
            <a:r>
              <a:rPr lang="en-US" dirty="0"/>
              <a:t>End of fiscal celebration on July 15</a:t>
            </a:r>
            <a:r>
              <a:rPr lang="en-US" baseline="30000" dirty="0"/>
              <a:t>th</a:t>
            </a:r>
            <a:r>
              <a:rPr lang="en-US" dirty="0"/>
              <a:t> </a:t>
            </a:r>
          </a:p>
          <a:p>
            <a:r>
              <a:rPr lang="en-US" dirty="0"/>
              <a:t>Employee day of learning on August 14</a:t>
            </a:r>
            <a:r>
              <a:rPr lang="en-US" baseline="30000" dirty="0"/>
              <a:t>th </a:t>
            </a:r>
          </a:p>
          <a:p>
            <a:r>
              <a:rPr lang="en-US" dirty="0"/>
              <a:t>Employee Yoga on September 3</a:t>
            </a:r>
            <a:r>
              <a:rPr lang="en-US" baseline="30000" dirty="0"/>
              <a:t>rd</a:t>
            </a:r>
            <a:r>
              <a:rPr lang="en-US" dirty="0"/>
              <a:t> </a:t>
            </a:r>
          </a:p>
          <a:p>
            <a:r>
              <a:rPr lang="en-US" dirty="0"/>
              <a:t>Seminar series begins September 10</a:t>
            </a:r>
            <a:r>
              <a:rPr lang="en-US" baseline="30000" dirty="0"/>
              <a:t>th</a:t>
            </a:r>
            <a:r>
              <a:rPr lang="en-US" dirty="0"/>
              <a:t> </a:t>
            </a:r>
          </a:p>
          <a:p>
            <a:pPr marL="0" indent="0">
              <a:buNone/>
            </a:pPr>
            <a:endParaRPr lang="en-US" dirty="0"/>
          </a:p>
        </p:txBody>
      </p:sp>
      <p:sp>
        <p:nvSpPr>
          <p:cNvPr id="4" name="Title 3">
            <a:extLst>
              <a:ext uri="{FF2B5EF4-FFF2-40B4-BE49-F238E27FC236}">
                <a16:creationId xmlns:a16="http://schemas.microsoft.com/office/drawing/2014/main" id="{084A840E-9000-7441-BEB7-FFEE48A4F70D}"/>
              </a:ext>
            </a:extLst>
          </p:cNvPr>
          <p:cNvSpPr>
            <a:spLocks noGrp="1"/>
          </p:cNvSpPr>
          <p:nvPr>
            <p:ph type="title"/>
          </p:nvPr>
        </p:nvSpPr>
        <p:spPr/>
        <p:txBody>
          <a:bodyPr/>
          <a:lstStyle/>
          <a:p>
            <a:r>
              <a:rPr lang="en-US" dirty="0"/>
              <a:t>Goals for Q1</a:t>
            </a:r>
          </a:p>
        </p:txBody>
      </p:sp>
      <p:sp>
        <p:nvSpPr>
          <p:cNvPr id="5" name="Text Placeholder 4">
            <a:extLst>
              <a:ext uri="{FF2B5EF4-FFF2-40B4-BE49-F238E27FC236}">
                <a16:creationId xmlns:a16="http://schemas.microsoft.com/office/drawing/2014/main" id="{0403419F-491F-7841-848A-9A87CA471520}"/>
              </a:ext>
            </a:extLst>
          </p:cNvPr>
          <p:cNvSpPr>
            <a:spLocks noGrp="1"/>
          </p:cNvSpPr>
          <p:nvPr>
            <p:ph type="body" sz="quarter" idx="17"/>
          </p:nvPr>
        </p:nvSpPr>
        <p:spPr/>
        <p:txBody>
          <a:bodyPr/>
          <a:lstStyle/>
          <a:p>
            <a:r>
              <a:rPr lang="en-US" dirty="0"/>
              <a:t>Business priorities</a:t>
            </a:r>
          </a:p>
        </p:txBody>
      </p:sp>
      <p:sp>
        <p:nvSpPr>
          <p:cNvPr id="6" name="Text Placeholder 5">
            <a:extLst>
              <a:ext uri="{FF2B5EF4-FFF2-40B4-BE49-F238E27FC236}">
                <a16:creationId xmlns:a16="http://schemas.microsoft.com/office/drawing/2014/main" id="{DD49E377-69FC-6B46-BF8A-82373088B4BC}"/>
              </a:ext>
            </a:extLst>
          </p:cNvPr>
          <p:cNvSpPr>
            <a:spLocks noGrp="1"/>
          </p:cNvSpPr>
          <p:nvPr>
            <p:ph type="body" sz="quarter" idx="18"/>
          </p:nvPr>
        </p:nvSpPr>
        <p:spPr/>
        <p:txBody>
          <a:bodyPr/>
          <a:lstStyle/>
          <a:p>
            <a:r>
              <a:rPr lang="en-US" dirty="0"/>
              <a:t>Employee opportunities</a:t>
            </a:r>
          </a:p>
        </p:txBody>
      </p:sp>
      <p:sp>
        <p:nvSpPr>
          <p:cNvPr id="7" name="Date Placeholder 6">
            <a:extLst>
              <a:ext uri="{FF2B5EF4-FFF2-40B4-BE49-F238E27FC236}">
                <a16:creationId xmlns:a16="http://schemas.microsoft.com/office/drawing/2014/main" id="{2C924FD0-A561-4F4E-B8B3-C2D2E29AC4B9}"/>
              </a:ext>
            </a:extLst>
          </p:cNvPr>
          <p:cNvSpPr>
            <a:spLocks noGrp="1"/>
          </p:cNvSpPr>
          <p:nvPr>
            <p:ph type="dt" sz="half" idx="19"/>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47AD1E5F-3782-4812-98F3-60BDB803DB78}"/>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4EA07C02-54FF-4B71-8E0D-7F4BCFC6A69E}"/>
              </a:ext>
            </a:extLst>
          </p:cNvPr>
          <p:cNvSpPr>
            <a:spLocks noGrp="1"/>
          </p:cNvSpPr>
          <p:nvPr>
            <p:ph type="sldNum" sz="quarter" idx="21"/>
          </p:nvPr>
        </p:nvSpPr>
        <p:spPr/>
        <p:txBody>
          <a:bodyPr/>
          <a:lstStyle/>
          <a:p>
            <a:fld id="{7782931A-7D25-4B4B-9464-57AE418934A3}" type="slidenum">
              <a:rPr lang="en-US" smtClean="0"/>
              <a:pPr/>
              <a:t>10</a:t>
            </a:fld>
            <a:endParaRPr lang="en-US"/>
          </a:p>
        </p:txBody>
      </p:sp>
    </p:spTree>
    <p:extLst>
      <p:ext uri="{BB962C8B-B14F-4D97-AF65-F5344CB8AC3E}">
        <p14:creationId xmlns:p14="http://schemas.microsoft.com/office/powerpoint/2010/main" val="24491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D8FDA-3691-67F9-4A73-B6C9948E04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06D20EC-8CB5-62BD-D3D4-6D0D321DA6A4}"/>
              </a:ext>
            </a:extLst>
          </p:cNvPr>
          <p:cNvSpPr>
            <a:spLocks noGrp="1"/>
          </p:cNvSpPr>
          <p:nvPr>
            <p:ph type="title"/>
          </p:nvPr>
        </p:nvSpPr>
        <p:spPr/>
        <p:txBody>
          <a:bodyPr/>
          <a:lstStyle/>
          <a:p>
            <a:r>
              <a:rPr lang="en-US" dirty="0"/>
              <a:t>Goals for Q1</a:t>
            </a:r>
          </a:p>
        </p:txBody>
      </p:sp>
      <p:sp>
        <p:nvSpPr>
          <p:cNvPr id="7" name="Date Placeholder 6">
            <a:extLst>
              <a:ext uri="{FF2B5EF4-FFF2-40B4-BE49-F238E27FC236}">
                <a16:creationId xmlns:a16="http://schemas.microsoft.com/office/drawing/2014/main" id="{B69B7D64-F0BE-847D-6A02-D7E19E00474A}"/>
              </a:ext>
            </a:extLst>
          </p:cNvPr>
          <p:cNvSpPr>
            <a:spLocks noGrp="1"/>
          </p:cNvSpPr>
          <p:nvPr>
            <p:ph type="dt" sz="half" idx="19"/>
          </p:nvPr>
        </p:nvSpPr>
        <p:spPr/>
        <p:txBody>
          <a:bodyPr/>
          <a:lstStyle/>
          <a:p>
            <a:r>
              <a:rPr lang="en-US"/>
              <a:t>September 3, 20XX </a:t>
            </a:r>
            <a:endParaRPr lang="en-US" dirty="0"/>
          </a:p>
        </p:txBody>
      </p:sp>
      <p:sp>
        <p:nvSpPr>
          <p:cNvPr id="8" name="Footer Placeholder 7">
            <a:extLst>
              <a:ext uri="{FF2B5EF4-FFF2-40B4-BE49-F238E27FC236}">
                <a16:creationId xmlns:a16="http://schemas.microsoft.com/office/drawing/2014/main" id="{EF84B526-30CF-E528-3ED4-A8813CBA713A}"/>
              </a:ext>
            </a:extLst>
          </p:cNvPr>
          <p:cNvSpPr>
            <a:spLocks noGrp="1"/>
          </p:cNvSpPr>
          <p:nvPr>
            <p:ph type="ftr" sz="quarter" idx="20"/>
          </p:nvPr>
        </p:nvSpPr>
        <p:spPr/>
        <p:txBody>
          <a:bodyPr/>
          <a:lstStyle/>
          <a:p>
            <a:r>
              <a:rPr lang="en-US">
                <a:solidFill>
                  <a:schemeClr val="bg1"/>
                </a:solidFill>
              </a:rPr>
              <a:t>Annual Review</a:t>
            </a:r>
            <a:endParaRPr lang="en-US" dirty="0">
              <a:solidFill>
                <a:schemeClr val="bg1"/>
              </a:solidFill>
            </a:endParaRPr>
          </a:p>
        </p:txBody>
      </p:sp>
      <p:sp>
        <p:nvSpPr>
          <p:cNvPr id="9" name="Slide Number Placeholder 8">
            <a:extLst>
              <a:ext uri="{FF2B5EF4-FFF2-40B4-BE49-F238E27FC236}">
                <a16:creationId xmlns:a16="http://schemas.microsoft.com/office/drawing/2014/main" id="{B8361904-FB6A-CEC8-8CEB-9F461208B6E6}"/>
              </a:ext>
            </a:extLst>
          </p:cNvPr>
          <p:cNvSpPr>
            <a:spLocks noGrp="1"/>
          </p:cNvSpPr>
          <p:nvPr>
            <p:ph type="sldNum" sz="quarter" idx="21"/>
          </p:nvPr>
        </p:nvSpPr>
        <p:spPr/>
        <p:txBody>
          <a:bodyPr/>
          <a:lstStyle/>
          <a:p>
            <a:fld id="{7782931A-7D25-4B4B-9464-57AE418934A3}" type="slidenum">
              <a:rPr lang="en-US" smtClean="0"/>
              <a:pPr/>
              <a:t>11</a:t>
            </a:fld>
            <a:endParaRPr lang="en-US"/>
          </a:p>
        </p:txBody>
      </p:sp>
      <p:pic>
        <p:nvPicPr>
          <p:cNvPr id="12" name="Content Placeholder 11">
            <a:extLst>
              <a:ext uri="{FF2B5EF4-FFF2-40B4-BE49-F238E27FC236}">
                <a16:creationId xmlns:a16="http://schemas.microsoft.com/office/drawing/2014/main" id="{F2642B3C-4EB4-BC21-9A0B-CDA31A00C80A}"/>
              </a:ext>
            </a:extLst>
          </p:cNvPr>
          <p:cNvPicPr>
            <a:picLocks noGrp="1" noChangeAspect="1"/>
          </p:cNvPicPr>
          <p:nvPr>
            <p:ph sz="half" idx="11"/>
          </p:nvPr>
        </p:nvPicPr>
        <p:blipFill>
          <a:blip r:embed="rId2"/>
          <a:stretch>
            <a:fillRect/>
          </a:stretch>
        </p:blipFill>
        <p:spPr>
          <a:xfrm>
            <a:off x="2576051" y="2136881"/>
            <a:ext cx="7266040" cy="4200174"/>
          </a:xfrm>
          <a:prstGeom prst="rect">
            <a:avLst/>
          </a:prstGeom>
        </p:spPr>
      </p:pic>
    </p:spTree>
    <p:extLst>
      <p:ext uri="{BB962C8B-B14F-4D97-AF65-F5344CB8AC3E}">
        <p14:creationId xmlns:p14="http://schemas.microsoft.com/office/powerpoint/2010/main" val="2631383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34F9B4-D8A5-7345-ABD7-6E978706215F}"/>
              </a:ext>
            </a:extLst>
          </p:cNvPr>
          <p:cNvSpPr>
            <a:spLocks noGrp="1"/>
          </p:cNvSpPr>
          <p:nvPr>
            <p:ph sz="half" idx="2"/>
          </p:nvPr>
        </p:nvSpPr>
        <p:spPr/>
        <p:txBody>
          <a:bodyPr/>
          <a:lstStyle/>
          <a:p>
            <a:r>
              <a:rPr lang="en-US" dirty="0"/>
              <a:t>Increase customer satisfaction by 2%</a:t>
            </a:r>
          </a:p>
          <a:p>
            <a:r>
              <a:rPr lang="en-US" dirty="0"/>
              <a:t>Maintain growth</a:t>
            </a:r>
          </a:p>
        </p:txBody>
      </p:sp>
      <p:sp>
        <p:nvSpPr>
          <p:cNvPr id="3" name="Content Placeholder 2">
            <a:extLst>
              <a:ext uri="{FF2B5EF4-FFF2-40B4-BE49-F238E27FC236}">
                <a16:creationId xmlns:a16="http://schemas.microsoft.com/office/drawing/2014/main" id="{D9EAFE77-0444-B246-AEBE-5CA581CFE60B}"/>
              </a:ext>
            </a:extLst>
          </p:cNvPr>
          <p:cNvSpPr>
            <a:spLocks noGrp="1"/>
          </p:cNvSpPr>
          <p:nvPr>
            <p:ph sz="half" idx="11"/>
          </p:nvPr>
        </p:nvSpPr>
        <p:spPr/>
        <p:txBody>
          <a:bodyPr>
            <a:normAutofit fontScale="92500"/>
          </a:bodyPr>
          <a:lstStyle/>
          <a:p>
            <a:r>
              <a:rPr lang="en-US" dirty="0"/>
              <a:t>Interns begin</a:t>
            </a:r>
          </a:p>
          <a:p>
            <a:r>
              <a:rPr lang="en-US" dirty="0"/>
              <a:t>Indoor rec leagues</a:t>
            </a:r>
          </a:p>
          <a:p>
            <a:r>
              <a:rPr lang="en-US" dirty="0"/>
              <a:t>Chess tournaments</a:t>
            </a:r>
          </a:p>
          <a:p>
            <a:r>
              <a:rPr lang="en-US" dirty="0"/>
              <a:t>Big Game watching party</a:t>
            </a:r>
          </a:p>
          <a:p>
            <a:r>
              <a:rPr lang="en-US" dirty="0"/>
              <a:t>Food drive</a:t>
            </a:r>
          </a:p>
          <a:p>
            <a:endParaRPr lang="en-US" dirty="0"/>
          </a:p>
          <a:p>
            <a:endParaRPr lang="en-US" dirty="0"/>
          </a:p>
          <a:p>
            <a:endParaRPr lang="en-US" dirty="0"/>
          </a:p>
        </p:txBody>
      </p:sp>
      <p:sp>
        <p:nvSpPr>
          <p:cNvPr id="4" name="Content Placeholder 3">
            <a:extLst>
              <a:ext uri="{FF2B5EF4-FFF2-40B4-BE49-F238E27FC236}">
                <a16:creationId xmlns:a16="http://schemas.microsoft.com/office/drawing/2014/main" id="{757BD433-F753-A14C-A622-12DF34E81632}"/>
              </a:ext>
            </a:extLst>
          </p:cNvPr>
          <p:cNvSpPr>
            <a:spLocks noGrp="1"/>
          </p:cNvSpPr>
          <p:nvPr>
            <p:ph sz="half" idx="13"/>
          </p:nvPr>
        </p:nvSpPr>
        <p:spPr/>
        <p:txBody>
          <a:bodyPr/>
          <a:lstStyle/>
          <a:p>
            <a:r>
              <a:rPr lang="en-US" dirty="0"/>
              <a:t>Decrease the number of rotations by at least 2</a:t>
            </a:r>
          </a:p>
          <a:p>
            <a:r>
              <a:rPr lang="en-US" dirty="0"/>
              <a:t>Ensure the cost of development stays below budget</a:t>
            </a:r>
          </a:p>
          <a:p>
            <a:endParaRPr lang="en-US" dirty="0"/>
          </a:p>
        </p:txBody>
      </p:sp>
      <p:sp>
        <p:nvSpPr>
          <p:cNvPr id="5" name="Title 4">
            <a:extLst>
              <a:ext uri="{FF2B5EF4-FFF2-40B4-BE49-F238E27FC236}">
                <a16:creationId xmlns:a16="http://schemas.microsoft.com/office/drawing/2014/main" id="{AD04CBC4-0243-204C-B5D8-F76B92BCD4CA}"/>
              </a:ext>
            </a:extLst>
          </p:cNvPr>
          <p:cNvSpPr>
            <a:spLocks noGrp="1"/>
          </p:cNvSpPr>
          <p:nvPr>
            <p:ph type="title"/>
          </p:nvPr>
        </p:nvSpPr>
        <p:spPr/>
        <p:txBody>
          <a:bodyPr/>
          <a:lstStyle/>
          <a:p>
            <a:r>
              <a:rPr lang="en-US" dirty="0"/>
              <a:t>Goals for Q2</a:t>
            </a:r>
          </a:p>
        </p:txBody>
      </p:sp>
      <p:sp>
        <p:nvSpPr>
          <p:cNvPr id="6" name="Text Placeholder 5">
            <a:extLst>
              <a:ext uri="{FF2B5EF4-FFF2-40B4-BE49-F238E27FC236}">
                <a16:creationId xmlns:a16="http://schemas.microsoft.com/office/drawing/2014/main" id="{15AB5605-B3B7-E141-AB5F-398267B9504E}"/>
              </a:ext>
            </a:extLst>
          </p:cNvPr>
          <p:cNvSpPr>
            <a:spLocks noGrp="1"/>
          </p:cNvSpPr>
          <p:nvPr>
            <p:ph type="body" sz="quarter" idx="17"/>
          </p:nvPr>
        </p:nvSpPr>
        <p:spPr/>
        <p:txBody>
          <a:bodyPr/>
          <a:lstStyle/>
          <a:p>
            <a:r>
              <a:rPr lang="en-US" dirty="0"/>
              <a:t>Business priorities</a:t>
            </a:r>
          </a:p>
        </p:txBody>
      </p:sp>
      <p:sp>
        <p:nvSpPr>
          <p:cNvPr id="7" name="Text Placeholder 6">
            <a:extLst>
              <a:ext uri="{FF2B5EF4-FFF2-40B4-BE49-F238E27FC236}">
                <a16:creationId xmlns:a16="http://schemas.microsoft.com/office/drawing/2014/main" id="{13A13E55-320B-5B41-907F-2547EC4F810C}"/>
              </a:ext>
            </a:extLst>
          </p:cNvPr>
          <p:cNvSpPr>
            <a:spLocks noGrp="1"/>
          </p:cNvSpPr>
          <p:nvPr>
            <p:ph type="body" sz="quarter" idx="18"/>
          </p:nvPr>
        </p:nvSpPr>
        <p:spPr/>
        <p:txBody>
          <a:bodyPr/>
          <a:lstStyle/>
          <a:p>
            <a:r>
              <a:rPr lang="en-US" dirty="0"/>
              <a:t>Added priorities</a:t>
            </a:r>
          </a:p>
          <a:p>
            <a:endParaRPr lang="en-US" dirty="0"/>
          </a:p>
        </p:txBody>
      </p:sp>
      <p:sp>
        <p:nvSpPr>
          <p:cNvPr id="8" name="Text Placeholder 7">
            <a:extLst>
              <a:ext uri="{FF2B5EF4-FFF2-40B4-BE49-F238E27FC236}">
                <a16:creationId xmlns:a16="http://schemas.microsoft.com/office/drawing/2014/main" id="{0B9BC2B0-6360-2647-AEA6-8AC95387A92E}"/>
              </a:ext>
            </a:extLst>
          </p:cNvPr>
          <p:cNvSpPr>
            <a:spLocks noGrp="1"/>
          </p:cNvSpPr>
          <p:nvPr>
            <p:ph type="body" sz="quarter" idx="19"/>
          </p:nvPr>
        </p:nvSpPr>
        <p:spPr/>
        <p:txBody>
          <a:bodyPr/>
          <a:lstStyle/>
          <a:p>
            <a:r>
              <a:rPr lang="en-US" dirty="0"/>
              <a:t>Employee opportunities</a:t>
            </a:r>
          </a:p>
        </p:txBody>
      </p:sp>
      <p:sp>
        <p:nvSpPr>
          <p:cNvPr id="9" name="Date Placeholder 8">
            <a:extLst>
              <a:ext uri="{FF2B5EF4-FFF2-40B4-BE49-F238E27FC236}">
                <a16:creationId xmlns:a16="http://schemas.microsoft.com/office/drawing/2014/main" id="{97CF5EB7-692B-4869-9AF2-3B67AC2B7061}"/>
              </a:ext>
            </a:extLst>
          </p:cNvPr>
          <p:cNvSpPr>
            <a:spLocks noGrp="1"/>
          </p:cNvSpPr>
          <p:nvPr>
            <p:ph type="dt" sz="half" idx="20"/>
          </p:nvPr>
        </p:nvSpPr>
        <p:spPr/>
        <p:txBody>
          <a:bodyPr/>
          <a:lstStyle/>
          <a:p>
            <a:r>
              <a:rPr lang="en-US"/>
              <a:t>September 3, 20XX </a:t>
            </a:r>
            <a:endParaRPr lang="en-US" dirty="0"/>
          </a:p>
        </p:txBody>
      </p:sp>
      <p:sp>
        <p:nvSpPr>
          <p:cNvPr id="10" name="Footer Placeholder 9">
            <a:extLst>
              <a:ext uri="{FF2B5EF4-FFF2-40B4-BE49-F238E27FC236}">
                <a16:creationId xmlns:a16="http://schemas.microsoft.com/office/drawing/2014/main" id="{210A34DD-3CAE-410D-BA09-9E4DE2EEC040}"/>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11" name="Slide Number Placeholder 10">
            <a:extLst>
              <a:ext uri="{FF2B5EF4-FFF2-40B4-BE49-F238E27FC236}">
                <a16:creationId xmlns:a16="http://schemas.microsoft.com/office/drawing/2014/main" id="{00166BBA-67F2-4018-A96E-8101731B482D}"/>
              </a:ext>
            </a:extLst>
          </p:cNvPr>
          <p:cNvSpPr>
            <a:spLocks noGrp="1"/>
          </p:cNvSpPr>
          <p:nvPr>
            <p:ph type="sldNum" sz="quarter" idx="22"/>
          </p:nvPr>
        </p:nvSpPr>
        <p:spPr/>
        <p:txBody>
          <a:bodyPr/>
          <a:lstStyle/>
          <a:p>
            <a:fld id="{7782931A-7D25-4B4B-9464-57AE418934A3}" type="slidenum">
              <a:rPr lang="en-US" smtClean="0"/>
              <a:pPr/>
              <a:t>12</a:t>
            </a:fld>
            <a:endParaRPr lang="en-US"/>
          </a:p>
        </p:txBody>
      </p:sp>
    </p:spTree>
    <p:extLst>
      <p:ext uri="{BB962C8B-B14F-4D97-AF65-F5344CB8AC3E}">
        <p14:creationId xmlns:p14="http://schemas.microsoft.com/office/powerpoint/2010/main" val="3466443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7F85-B014-E54D-AC82-A789515E821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8D87CE19-F795-8240-B223-A5CA7C9DE0E5}"/>
              </a:ext>
            </a:extLst>
          </p:cNvPr>
          <p:cNvSpPr>
            <a:spLocks noGrp="1"/>
          </p:cNvSpPr>
          <p:nvPr>
            <p:ph sz="half" idx="1"/>
          </p:nvPr>
        </p:nvSpPr>
        <p:spPr/>
        <p:txBody>
          <a:bodyPr/>
          <a:lstStyle/>
          <a:p>
            <a:r>
              <a:rPr lang="en-US" dirty="0">
                <a:cs typeface="Biome Light" panose="020B0303030204020804" pitchFamily="34" charset="0"/>
              </a:rPr>
              <a:t>Thanks to your commitment and strong work ethic, we know next year will be even better than the last. </a:t>
            </a:r>
          </a:p>
          <a:p>
            <a:endParaRPr lang="en-US" dirty="0">
              <a:cs typeface="Biome Light" panose="020B0303030204020804" pitchFamily="34" charset="0"/>
            </a:endParaRPr>
          </a:p>
          <a:p>
            <a:r>
              <a:rPr lang="en-US" dirty="0">
                <a:cs typeface="Biome Light" panose="020B0303030204020804" pitchFamily="34" charset="0"/>
              </a:rPr>
              <a:t>We look forward to working together. </a:t>
            </a:r>
          </a:p>
          <a:p>
            <a:endParaRPr lang="en-US" dirty="0"/>
          </a:p>
        </p:txBody>
      </p:sp>
      <p:pic>
        <p:nvPicPr>
          <p:cNvPr id="7" name="Picture Placeholder 6" descr="White Darts">
            <a:extLst>
              <a:ext uri="{FF2B5EF4-FFF2-40B4-BE49-F238E27FC236}">
                <a16:creationId xmlns:a16="http://schemas.microsoft.com/office/drawing/2014/main" id="{8A7A839A-FCAC-2F45-B138-DD0DC7C61FB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5" name="Content Placeholder 4">
            <a:extLst>
              <a:ext uri="{FF2B5EF4-FFF2-40B4-BE49-F238E27FC236}">
                <a16:creationId xmlns:a16="http://schemas.microsoft.com/office/drawing/2014/main" id="{788D6534-C18A-6F43-BFAE-88E2F83FD9B4}"/>
              </a:ext>
            </a:extLst>
          </p:cNvPr>
          <p:cNvSpPr>
            <a:spLocks noGrp="1"/>
          </p:cNvSpPr>
          <p:nvPr>
            <p:ph sz="quarter" idx="12"/>
          </p:nvPr>
        </p:nvSpPr>
        <p:spPr/>
        <p:txBody>
          <a:bodyPr>
            <a:normAutofit fontScale="92500" lnSpcReduction="10000"/>
          </a:bodyPr>
          <a:lstStyle/>
          <a:p>
            <a:r>
              <a:rPr lang="en-US" b="1" dirty="0"/>
              <a:t>Contoso</a:t>
            </a:r>
            <a:r>
              <a:rPr lang="en-US" dirty="0"/>
              <a:t>      </a:t>
            </a:r>
          </a:p>
          <a:p>
            <a:r>
              <a:rPr lang="en-US" dirty="0"/>
              <a:t>sales@contoso.com</a:t>
            </a:r>
          </a:p>
        </p:txBody>
      </p:sp>
      <p:sp>
        <p:nvSpPr>
          <p:cNvPr id="4" name="Date Placeholder 3">
            <a:extLst>
              <a:ext uri="{FF2B5EF4-FFF2-40B4-BE49-F238E27FC236}">
                <a16:creationId xmlns:a16="http://schemas.microsoft.com/office/drawing/2014/main" id="{D4137C36-233D-4261-A151-481DEB983F84}"/>
              </a:ext>
            </a:extLst>
          </p:cNvPr>
          <p:cNvSpPr>
            <a:spLocks noGrp="1"/>
          </p:cNvSpPr>
          <p:nvPr>
            <p:ph type="dt" sz="half" idx="13"/>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7F17CE90-6DC0-4BAD-AFD2-6566038ECD03}"/>
              </a:ext>
            </a:extLst>
          </p:cNvPr>
          <p:cNvSpPr>
            <a:spLocks noGrp="1"/>
          </p:cNvSpPr>
          <p:nvPr>
            <p:ph type="ftr" sz="quarter" idx="14"/>
          </p:nvPr>
        </p:nvSpPr>
        <p:spPr/>
        <p:txBody>
          <a:bodyPr/>
          <a:lstStyle/>
          <a:p>
            <a:r>
              <a:rPr lang="en-US">
                <a:solidFill>
                  <a:schemeClr val="bg1"/>
                </a:solidFill>
              </a:rPr>
              <a:t>Annual Review</a:t>
            </a:r>
            <a:endParaRPr lang="en-US" dirty="0">
              <a:solidFill>
                <a:schemeClr val="bg1"/>
              </a:solidFill>
            </a:endParaRPr>
          </a:p>
        </p:txBody>
      </p:sp>
      <p:sp>
        <p:nvSpPr>
          <p:cNvPr id="8" name="Slide Number Placeholder 7">
            <a:extLst>
              <a:ext uri="{FF2B5EF4-FFF2-40B4-BE49-F238E27FC236}">
                <a16:creationId xmlns:a16="http://schemas.microsoft.com/office/drawing/2014/main" id="{8A0CAF6B-5914-4E2F-90A1-4B2D92D5ADC0}"/>
              </a:ext>
            </a:extLst>
          </p:cNvPr>
          <p:cNvSpPr>
            <a:spLocks noGrp="1"/>
          </p:cNvSpPr>
          <p:nvPr>
            <p:ph type="sldNum" sz="quarter" idx="15"/>
          </p:nvPr>
        </p:nvSpPr>
        <p:spPr/>
        <p:txBody>
          <a:bodyPr/>
          <a:lstStyle/>
          <a:p>
            <a:fld id="{7782931A-7D25-4B4B-9464-57AE418934A3}" type="slidenum">
              <a:rPr lang="en-US" smtClean="0"/>
              <a:pPr/>
              <a:t>13</a:t>
            </a:fld>
            <a:endParaRPr lang="en-US"/>
          </a:p>
        </p:txBody>
      </p:sp>
    </p:spTree>
    <p:extLst>
      <p:ext uri="{BB962C8B-B14F-4D97-AF65-F5344CB8AC3E}">
        <p14:creationId xmlns:p14="http://schemas.microsoft.com/office/powerpoint/2010/main" val="174323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209607A-1079-0440-B136-F827E83999C2}"/>
              </a:ext>
            </a:extLst>
          </p:cNvPr>
          <p:cNvSpPr>
            <a:spLocks noGrp="1"/>
          </p:cNvSpPr>
          <p:nvPr>
            <p:ph type="body" sz="quarter" idx="10"/>
          </p:nvPr>
        </p:nvSpPr>
        <p:spPr/>
        <p:txBody>
          <a:bodyPr/>
          <a:lstStyle/>
          <a:p>
            <a:pPr>
              <a:lnSpc>
                <a:spcPct val="110000"/>
              </a:lnSpc>
            </a:pPr>
            <a:r>
              <a:rPr lang="en-US" b="1" dirty="0">
                <a:cs typeface="Calibri"/>
              </a:rPr>
              <a:t>01. </a:t>
            </a:r>
            <a:r>
              <a:rPr lang="en-US" dirty="0">
                <a:cs typeface="Calibri"/>
              </a:rPr>
              <a:t>Introduction</a:t>
            </a:r>
          </a:p>
          <a:p>
            <a:pPr>
              <a:lnSpc>
                <a:spcPct val="110000"/>
              </a:lnSpc>
            </a:pPr>
            <a:r>
              <a:rPr lang="en-US" b="1" dirty="0">
                <a:cs typeface="Calibri"/>
              </a:rPr>
              <a:t>02. </a:t>
            </a:r>
            <a:r>
              <a:rPr lang="en-US" dirty="0">
                <a:cs typeface="Calibri"/>
              </a:rPr>
              <a:t>Results from last year</a:t>
            </a:r>
          </a:p>
          <a:p>
            <a:pPr>
              <a:lnSpc>
                <a:spcPct val="110000"/>
              </a:lnSpc>
            </a:pPr>
            <a:r>
              <a:rPr lang="en-US" b="1" dirty="0">
                <a:cs typeface="Calibri"/>
              </a:rPr>
              <a:t>03. </a:t>
            </a:r>
            <a:r>
              <a:rPr lang="en-US" dirty="0">
                <a:cs typeface="Calibri"/>
              </a:rPr>
              <a:t>Team</a:t>
            </a:r>
          </a:p>
          <a:p>
            <a:pPr>
              <a:lnSpc>
                <a:spcPct val="110000"/>
              </a:lnSpc>
            </a:pPr>
            <a:r>
              <a:rPr lang="en-US" b="1" dirty="0">
                <a:cs typeface="Calibri"/>
              </a:rPr>
              <a:t>04. </a:t>
            </a:r>
            <a:r>
              <a:rPr lang="en-US" dirty="0">
                <a:cs typeface="Calibri"/>
              </a:rPr>
              <a:t>What's next</a:t>
            </a:r>
          </a:p>
          <a:p>
            <a:pPr>
              <a:lnSpc>
                <a:spcPct val="110000"/>
              </a:lnSpc>
            </a:pPr>
            <a:r>
              <a:rPr lang="en-US" b="1" dirty="0">
                <a:cs typeface="Calibri"/>
              </a:rPr>
              <a:t>05. </a:t>
            </a:r>
            <a:r>
              <a:rPr lang="en-US" dirty="0">
                <a:cs typeface="Calibri"/>
              </a:rPr>
              <a:t>Closing</a:t>
            </a:r>
            <a:endParaRPr lang="en-US" dirty="0"/>
          </a:p>
          <a:p>
            <a:endParaRPr lang="en-US" dirty="0"/>
          </a:p>
        </p:txBody>
      </p:sp>
      <p:sp>
        <p:nvSpPr>
          <p:cNvPr id="3" name="Title 2">
            <a:extLst>
              <a:ext uri="{FF2B5EF4-FFF2-40B4-BE49-F238E27FC236}">
                <a16:creationId xmlns:a16="http://schemas.microsoft.com/office/drawing/2014/main" id="{AB324FA0-0DB4-3942-B6B8-27D09C4FFA0C}"/>
              </a:ext>
            </a:extLst>
          </p:cNvPr>
          <p:cNvSpPr>
            <a:spLocks noGrp="1"/>
          </p:cNvSpPr>
          <p:nvPr>
            <p:ph type="title"/>
          </p:nvPr>
        </p:nvSpPr>
        <p:spPr/>
        <p:txBody>
          <a:bodyPr/>
          <a:lstStyle/>
          <a:p>
            <a:r>
              <a:rPr lang="en-US" dirty="0"/>
              <a:t>Agenda</a:t>
            </a:r>
          </a:p>
        </p:txBody>
      </p:sp>
      <p:sp>
        <p:nvSpPr>
          <p:cNvPr id="4" name="Date Placeholder 3">
            <a:extLst>
              <a:ext uri="{FF2B5EF4-FFF2-40B4-BE49-F238E27FC236}">
                <a16:creationId xmlns:a16="http://schemas.microsoft.com/office/drawing/2014/main" id="{872757B9-F955-4193-88D9-F4EA85D547DA}"/>
              </a:ext>
            </a:extLst>
          </p:cNvPr>
          <p:cNvSpPr>
            <a:spLocks noGrp="1"/>
          </p:cNvSpPr>
          <p:nvPr>
            <p:ph type="dt" sz="half" idx="11"/>
          </p:nvPr>
        </p:nvSpPr>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23AB3FA8-4599-46DB-9C0B-749220AC2384}"/>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6841C65C-0714-4BCD-8550-1DD2C44FAD8F}"/>
              </a:ext>
            </a:extLst>
          </p:cNvPr>
          <p:cNvSpPr>
            <a:spLocks noGrp="1"/>
          </p:cNvSpPr>
          <p:nvPr>
            <p:ph type="sldNum" sz="quarter" idx="13"/>
          </p:nvPr>
        </p:nvSpPr>
        <p:spPr/>
        <p:txBody>
          <a:bodyPr/>
          <a:lstStyle/>
          <a:p>
            <a:fld id="{7782931A-7D25-4B4B-9464-57AE418934A3}" type="slidenum">
              <a:rPr lang="en-US" smtClean="0"/>
              <a:pPr/>
              <a:t>2</a:t>
            </a:fld>
            <a:endParaRPr lang="en-US"/>
          </a:p>
        </p:txBody>
      </p:sp>
    </p:spTree>
    <p:extLst>
      <p:ext uri="{BB962C8B-B14F-4D97-AF65-F5344CB8AC3E}">
        <p14:creationId xmlns:p14="http://schemas.microsoft.com/office/powerpoint/2010/main" val="738577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966EE-4FBD-534E-AAED-6C54465EF91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EC737E2-1EBF-6244-8E0A-274D170CCCE9}"/>
              </a:ext>
            </a:extLst>
          </p:cNvPr>
          <p:cNvSpPr>
            <a:spLocks noGrp="1"/>
          </p:cNvSpPr>
          <p:nvPr>
            <p:ph sz="half" idx="1"/>
          </p:nvPr>
        </p:nvSpPr>
        <p:spPr/>
        <p:txBody>
          <a:bodyPr/>
          <a:lstStyle/>
          <a:p>
            <a:r>
              <a:rPr lang="en-US" dirty="0"/>
              <a:t>Profits are up, and losses are down! We are very proud of the progress our team has made. Today we’ll review our wins and losses from last year and give you an overview of what you can expect for next year.</a:t>
            </a:r>
          </a:p>
          <a:p>
            <a:endParaRPr lang="en-US" dirty="0"/>
          </a:p>
        </p:txBody>
      </p:sp>
      <p:pic>
        <p:nvPicPr>
          <p:cNvPr id="11" name="Picture Placeholder 10" descr="Paper Boats">
            <a:extLst>
              <a:ext uri="{FF2B5EF4-FFF2-40B4-BE49-F238E27FC236}">
                <a16:creationId xmlns:a16="http://schemas.microsoft.com/office/drawing/2014/main" id="{30FDF0A1-337F-4901-B663-86681B2274C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
        <p:nvSpPr>
          <p:cNvPr id="4" name="Date Placeholder 3">
            <a:extLst>
              <a:ext uri="{FF2B5EF4-FFF2-40B4-BE49-F238E27FC236}">
                <a16:creationId xmlns:a16="http://schemas.microsoft.com/office/drawing/2014/main" id="{D8E5B39E-73CB-4B96-BBFA-E350F71F2E1F}"/>
              </a:ext>
            </a:extLst>
          </p:cNvPr>
          <p:cNvSpPr>
            <a:spLocks noGrp="1"/>
          </p:cNvSpPr>
          <p:nvPr>
            <p:ph type="dt" sz="half" idx="11"/>
          </p:nvPr>
        </p:nvSpPr>
        <p:spPr/>
        <p:txBody>
          <a:bodyPr/>
          <a:lstStyle/>
          <a:p>
            <a:r>
              <a:rPr lang="en-US" dirty="0"/>
              <a:t>September 3, 20XX </a:t>
            </a:r>
          </a:p>
        </p:txBody>
      </p:sp>
      <p:sp>
        <p:nvSpPr>
          <p:cNvPr id="5" name="Footer Placeholder 4">
            <a:extLst>
              <a:ext uri="{FF2B5EF4-FFF2-40B4-BE49-F238E27FC236}">
                <a16:creationId xmlns:a16="http://schemas.microsoft.com/office/drawing/2014/main" id="{CD9C25C0-C28C-43A9-A830-FCBFC8BAA610}"/>
              </a:ext>
            </a:extLst>
          </p:cNvPr>
          <p:cNvSpPr>
            <a:spLocks noGrp="1"/>
          </p:cNvSpPr>
          <p:nvPr>
            <p:ph type="ftr" sz="quarter" idx="12"/>
          </p:nvPr>
        </p:nvSpPr>
        <p:spPr/>
        <p:txBody>
          <a:bodyPr/>
          <a:lstStyle/>
          <a:p>
            <a:r>
              <a:rPr lang="en-US" dirty="0">
                <a:solidFill>
                  <a:schemeClr val="bg1"/>
                </a:solidFill>
              </a:rPr>
              <a:t>Annual Review</a:t>
            </a:r>
          </a:p>
        </p:txBody>
      </p:sp>
      <p:sp>
        <p:nvSpPr>
          <p:cNvPr id="6" name="Slide Number Placeholder 5">
            <a:extLst>
              <a:ext uri="{FF2B5EF4-FFF2-40B4-BE49-F238E27FC236}">
                <a16:creationId xmlns:a16="http://schemas.microsoft.com/office/drawing/2014/main" id="{2ADE5F9E-39DA-49B7-8AA0-FF8E2B15DEEB}"/>
              </a:ext>
            </a:extLst>
          </p:cNvPr>
          <p:cNvSpPr>
            <a:spLocks noGrp="1"/>
          </p:cNvSpPr>
          <p:nvPr>
            <p:ph type="sldNum" sz="quarter" idx="13"/>
          </p:nvPr>
        </p:nvSpPr>
        <p:spPr/>
        <p:txBody>
          <a:bodyPr/>
          <a:lstStyle/>
          <a:p>
            <a:fld id="{7782931A-7D25-4B4B-9464-57AE418934A3}" type="slidenum">
              <a:rPr lang="en-US" smtClean="0"/>
              <a:pPr/>
              <a:t>3</a:t>
            </a:fld>
            <a:endParaRPr lang="en-US" dirty="0"/>
          </a:p>
        </p:txBody>
      </p:sp>
    </p:spTree>
    <p:extLst>
      <p:ext uri="{BB962C8B-B14F-4D97-AF65-F5344CB8AC3E}">
        <p14:creationId xmlns:p14="http://schemas.microsoft.com/office/powerpoint/2010/main" val="4017832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49BF9-BE3A-8444-BD4C-97AF8ABBD74E}"/>
              </a:ext>
            </a:extLst>
          </p:cNvPr>
          <p:cNvSpPr>
            <a:spLocks noGrp="1"/>
          </p:cNvSpPr>
          <p:nvPr>
            <p:ph type="title"/>
          </p:nvPr>
        </p:nvSpPr>
        <p:spPr/>
        <p:txBody>
          <a:bodyPr/>
          <a:lstStyle/>
          <a:p>
            <a:r>
              <a:rPr lang="en-US" dirty="0"/>
              <a:t>Summary</a:t>
            </a:r>
          </a:p>
        </p:txBody>
      </p:sp>
      <p:sp>
        <p:nvSpPr>
          <p:cNvPr id="3" name="Text Placeholder 2">
            <a:extLst>
              <a:ext uri="{FF2B5EF4-FFF2-40B4-BE49-F238E27FC236}">
                <a16:creationId xmlns:a16="http://schemas.microsoft.com/office/drawing/2014/main" id="{8117664B-4754-7F4E-ADCF-6AF266499213}"/>
              </a:ext>
            </a:extLst>
          </p:cNvPr>
          <p:cNvSpPr>
            <a:spLocks noGrp="1"/>
          </p:cNvSpPr>
          <p:nvPr>
            <p:ph type="body" sz="quarter" idx="10"/>
          </p:nvPr>
        </p:nvSpPr>
        <p:spPr/>
        <p:txBody>
          <a:bodyPr/>
          <a:lstStyle/>
          <a:p>
            <a:pPr marL="0" indent="0">
              <a:lnSpc>
                <a:spcPct val="100000"/>
              </a:lnSpc>
            </a:pPr>
            <a:r>
              <a:rPr lang="en-US" b="1" dirty="0"/>
              <a:t>Our business is good</a:t>
            </a:r>
          </a:p>
          <a:p>
            <a:pPr marL="0" indent="0">
              <a:lnSpc>
                <a:spcPct val="100000"/>
              </a:lnSpc>
            </a:pPr>
            <a:r>
              <a:rPr lang="en-US" dirty="0"/>
              <a:t>Profits are up in the last quarter by 3%</a:t>
            </a:r>
          </a:p>
          <a:p>
            <a:pPr marL="0" indent="0">
              <a:lnSpc>
                <a:spcPct val="100000"/>
              </a:lnSpc>
            </a:pPr>
            <a:endParaRPr lang="en-US" dirty="0"/>
          </a:p>
          <a:p>
            <a:pPr marL="0" indent="0">
              <a:lnSpc>
                <a:spcPct val="100000"/>
              </a:lnSpc>
            </a:pPr>
            <a:r>
              <a:rPr lang="en-US" b="1" dirty="0"/>
              <a:t>We’re delivering for our customers</a:t>
            </a:r>
          </a:p>
          <a:p>
            <a:pPr marL="0" indent="0">
              <a:lnSpc>
                <a:spcPct val="100000"/>
              </a:lnSpc>
            </a:pPr>
            <a:r>
              <a:rPr lang="en-US" dirty="0"/>
              <a:t>Last year we supported thousands of customers and sold 60,000 units</a:t>
            </a:r>
          </a:p>
          <a:p>
            <a:pPr marL="0" indent="0">
              <a:lnSpc>
                <a:spcPct val="100000"/>
              </a:lnSpc>
            </a:pPr>
            <a:endParaRPr lang="en-US" dirty="0"/>
          </a:p>
          <a:p>
            <a:pPr marL="0" indent="0">
              <a:lnSpc>
                <a:spcPct val="100000"/>
              </a:lnSpc>
            </a:pPr>
            <a:r>
              <a:rPr lang="en-US" b="1" dirty="0"/>
              <a:t>We’re getting our work done</a:t>
            </a:r>
          </a:p>
          <a:p>
            <a:pPr marL="0" indent="0">
              <a:lnSpc>
                <a:spcPct val="100000"/>
              </a:lnSpc>
            </a:pPr>
            <a:r>
              <a:rPr lang="en-US" dirty="0"/>
              <a:t>We finished the consolidation project</a:t>
            </a:r>
          </a:p>
        </p:txBody>
      </p:sp>
      <p:sp>
        <p:nvSpPr>
          <p:cNvPr id="4" name="Text Placeholder 3">
            <a:extLst>
              <a:ext uri="{FF2B5EF4-FFF2-40B4-BE49-F238E27FC236}">
                <a16:creationId xmlns:a16="http://schemas.microsoft.com/office/drawing/2014/main" id="{8B92D30E-08D1-F34C-AC54-52AB7886031F}"/>
              </a:ext>
            </a:extLst>
          </p:cNvPr>
          <p:cNvSpPr>
            <a:spLocks noGrp="1"/>
          </p:cNvSpPr>
          <p:nvPr>
            <p:ph type="body" sz="quarter" idx="11"/>
          </p:nvPr>
        </p:nvSpPr>
        <p:spPr/>
        <p:txBody>
          <a:bodyPr/>
          <a:lstStyle/>
          <a:p>
            <a:r>
              <a:rPr lang="en-US" b="1" dirty="0"/>
              <a:t>Our customers keep coming back</a:t>
            </a:r>
          </a:p>
          <a:p>
            <a:r>
              <a:rPr lang="en-US" dirty="0"/>
              <a:t>We increased customer retention by 4%</a:t>
            </a:r>
          </a:p>
          <a:p>
            <a:endParaRPr lang="en-US" dirty="0"/>
          </a:p>
          <a:p>
            <a:r>
              <a:rPr lang="en-US" b="1" dirty="0"/>
              <a:t>We’re leaders</a:t>
            </a:r>
          </a:p>
          <a:p>
            <a:pPr marL="0" indent="0"/>
            <a:r>
              <a:rPr lang="en-US" dirty="0"/>
              <a:t>We are top leaders in the industry across the board</a:t>
            </a:r>
          </a:p>
        </p:txBody>
      </p:sp>
      <p:sp>
        <p:nvSpPr>
          <p:cNvPr id="5" name="Date Placeholder 4">
            <a:extLst>
              <a:ext uri="{FF2B5EF4-FFF2-40B4-BE49-F238E27FC236}">
                <a16:creationId xmlns:a16="http://schemas.microsoft.com/office/drawing/2014/main" id="{99C74868-91C9-40B6-8069-D320F26E51F5}"/>
              </a:ext>
            </a:extLst>
          </p:cNvPr>
          <p:cNvSpPr>
            <a:spLocks noGrp="1"/>
          </p:cNvSpPr>
          <p:nvPr>
            <p:ph type="dt" sz="half" idx="12"/>
          </p:nvPr>
        </p:nvSpPr>
        <p:spPr/>
        <p:txBody>
          <a:bodyPr/>
          <a:lstStyle/>
          <a:p>
            <a:r>
              <a:rPr lang="en-US"/>
              <a:t>September 3, 20XX </a:t>
            </a:r>
            <a:endParaRPr lang="en-US" dirty="0"/>
          </a:p>
        </p:txBody>
      </p:sp>
      <p:sp>
        <p:nvSpPr>
          <p:cNvPr id="6" name="Footer Placeholder 5">
            <a:extLst>
              <a:ext uri="{FF2B5EF4-FFF2-40B4-BE49-F238E27FC236}">
                <a16:creationId xmlns:a16="http://schemas.microsoft.com/office/drawing/2014/main" id="{FB8B588C-90A8-4A3F-AE4F-BB5E476D20B9}"/>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7" name="Slide Number Placeholder 6">
            <a:extLst>
              <a:ext uri="{FF2B5EF4-FFF2-40B4-BE49-F238E27FC236}">
                <a16:creationId xmlns:a16="http://schemas.microsoft.com/office/drawing/2014/main" id="{F3B054C5-D38D-4250-8FB9-1381546143D5}"/>
              </a:ext>
            </a:extLst>
          </p:cNvPr>
          <p:cNvSpPr>
            <a:spLocks noGrp="1"/>
          </p:cNvSpPr>
          <p:nvPr>
            <p:ph type="sldNum" sz="quarter" idx="14"/>
          </p:nvPr>
        </p:nvSpPr>
        <p:spPr/>
        <p:txBody>
          <a:bodyPr/>
          <a:lstStyle/>
          <a:p>
            <a:fld id="{7782931A-7D25-4B4B-9464-57AE418934A3}" type="slidenum">
              <a:rPr lang="en-US" smtClean="0"/>
              <a:pPr/>
              <a:t>4</a:t>
            </a:fld>
            <a:endParaRPr lang="en-US"/>
          </a:p>
        </p:txBody>
      </p:sp>
    </p:spTree>
    <p:extLst>
      <p:ext uri="{BB962C8B-B14F-4D97-AF65-F5344CB8AC3E}">
        <p14:creationId xmlns:p14="http://schemas.microsoft.com/office/powerpoint/2010/main" val="16967929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9BB335-2462-3D47-A2A8-85BA2D85C19B}"/>
              </a:ext>
            </a:extLst>
          </p:cNvPr>
          <p:cNvSpPr>
            <a:spLocks noGrp="1"/>
          </p:cNvSpPr>
          <p:nvPr>
            <p:ph type="title"/>
          </p:nvPr>
        </p:nvSpPr>
        <p:spPr/>
        <p:txBody>
          <a:bodyPr/>
          <a:lstStyle/>
          <a:p>
            <a:r>
              <a:rPr lang="en-US" dirty="0"/>
              <a:t>Growth by sector table</a:t>
            </a:r>
          </a:p>
        </p:txBody>
      </p:sp>
      <p:sp>
        <p:nvSpPr>
          <p:cNvPr id="2" name="Date Placeholder 1">
            <a:extLst>
              <a:ext uri="{FF2B5EF4-FFF2-40B4-BE49-F238E27FC236}">
                <a16:creationId xmlns:a16="http://schemas.microsoft.com/office/drawing/2014/main" id="{EB7C1C1C-2E16-451A-BC65-4BE897152D13}"/>
              </a:ext>
            </a:extLst>
          </p:cNvPr>
          <p:cNvSpPr>
            <a:spLocks noGrp="1"/>
          </p:cNvSpPr>
          <p:nvPr>
            <p:ph type="dt" sz="half" idx="20"/>
          </p:nvPr>
        </p:nvSpPr>
        <p:spPr/>
        <p:txBody>
          <a:bodyPr/>
          <a:lstStyle/>
          <a:p>
            <a:r>
              <a:rPr lang="en-US"/>
              <a:t>September 3, 20XX </a:t>
            </a:r>
            <a:endParaRPr lang="en-US" dirty="0"/>
          </a:p>
        </p:txBody>
      </p:sp>
      <p:sp>
        <p:nvSpPr>
          <p:cNvPr id="3" name="Footer Placeholder 2">
            <a:extLst>
              <a:ext uri="{FF2B5EF4-FFF2-40B4-BE49-F238E27FC236}">
                <a16:creationId xmlns:a16="http://schemas.microsoft.com/office/drawing/2014/main" id="{B41A22DE-90F3-4C5C-921E-00BF1BD68B9B}"/>
              </a:ext>
            </a:extLst>
          </p:cNvPr>
          <p:cNvSpPr>
            <a:spLocks noGrp="1"/>
          </p:cNvSpPr>
          <p:nvPr>
            <p:ph type="ftr" sz="quarter" idx="21"/>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031A4ADA-7998-4A9D-939E-3A1B16A0F2F1}"/>
              </a:ext>
            </a:extLst>
          </p:cNvPr>
          <p:cNvSpPr>
            <a:spLocks noGrp="1"/>
          </p:cNvSpPr>
          <p:nvPr>
            <p:ph type="sldNum" sz="quarter" idx="22"/>
          </p:nvPr>
        </p:nvSpPr>
        <p:spPr/>
        <p:txBody>
          <a:bodyPr/>
          <a:lstStyle/>
          <a:p>
            <a:fld id="{7782931A-7D25-4B4B-9464-57AE418934A3}" type="slidenum">
              <a:rPr lang="en-US" smtClean="0"/>
              <a:pPr/>
              <a:t>5</a:t>
            </a:fld>
            <a:endParaRPr lang="en-US"/>
          </a:p>
        </p:txBody>
      </p:sp>
      <p:pic>
        <p:nvPicPr>
          <p:cNvPr id="17" name="Picture 16">
            <a:extLst>
              <a:ext uri="{FF2B5EF4-FFF2-40B4-BE49-F238E27FC236}">
                <a16:creationId xmlns:a16="http://schemas.microsoft.com/office/drawing/2014/main" id="{8B08D503-9C89-724F-3B0D-D4F05338A1E4}"/>
              </a:ext>
            </a:extLst>
          </p:cNvPr>
          <p:cNvPicPr>
            <a:picLocks noChangeAspect="1"/>
          </p:cNvPicPr>
          <p:nvPr/>
        </p:nvPicPr>
        <p:blipFill>
          <a:blip r:embed="rId3"/>
          <a:stretch>
            <a:fillRect/>
          </a:stretch>
        </p:blipFill>
        <p:spPr>
          <a:xfrm>
            <a:off x="2296587" y="2062291"/>
            <a:ext cx="7487548" cy="4328217"/>
          </a:xfrm>
          <a:prstGeom prst="rect">
            <a:avLst/>
          </a:prstGeom>
        </p:spPr>
      </p:pic>
    </p:spTree>
    <p:extLst>
      <p:ext uri="{BB962C8B-B14F-4D97-AF65-F5344CB8AC3E}">
        <p14:creationId xmlns:p14="http://schemas.microsoft.com/office/powerpoint/2010/main" val="36227618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B4391A8-86CF-7246-9C31-CC6670044FDA}"/>
              </a:ext>
            </a:extLst>
          </p:cNvPr>
          <p:cNvSpPr>
            <a:spLocks noGrp="1"/>
          </p:cNvSpPr>
          <p:nvPr>
            <p:ph type="title"/>
          </p:nvPr>
        </p:nvSpPr>
        <p:spPr>
          <a:xfrm>
            <a:off x="1001261" y="802516"/>
            <a:ext cx="7810500" cy="645284"/>
          </a:xfrm>
        </p:spPr>
        <p:txBody>
          <a:bodyPr/>
          <a:lstStyle/>
          <a:p>
            <a:r>
              <a:rPr lang="en-US" dirty="0"/>
              <a:t>Growth by sector chart</a:t>
            </a:r>
          </a:p>
        </p:txBody>
      </p:sp>
      <p:sp>
        <p:nvSpPr>
          <p:cNvPr id="2" name="Date Placeholder 1">
            <a:extLst>
              <a:ext uri="{FF2B5EF4-FFF2-40B4-BE49-F238E27FC236}">
                <a16:creationId xmlns:a16="http://schemas.microsoft.com/office/drawing/2014/main" id="{37D75E85-59EF-445E-8928-63AC7377D2C2}"/>
              </a:ext>
            </a:extLst>
          </p:cNvPr>
          <p:cNvSpPr>
            <a:spLocks noGrp="1"/>
          </p:cNvSpPr>
          <p:nvPr>
            <p:ph type="dt" sz="half" idx="12"/>
          </p:nvPr>
        </p:nvSpPr>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B26F5772-47E8-412F-A4E9-2F4CECCBF51E}"/>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5D82835A-A332-4647-B267-D78B14BFA4A8}"/>
              </a:ext>
            </a:extLst>
          </p:cNvPr>
          <p:cNvSpPr>
            <a:spLocks noGrp="1"/>
          </p:cNvSpPr>
          <p:nvPr>
            <p:ph type="sldNum" sz="quarter" idx="14"/>
          </p:nvPr>
        </p:nvSpPr>
        <p:spPr/>
        <p:txBody>
          <a:bodyPr/>
          <a:lstStyle/>
          <a:p>
            <a:fld id="{7782931A-7D25-4B4B-9464-57AE418934A3}" type="slidenum">
              <a:rPr lang="en-US" smtClean="0"/>
              <a:pPr/>
              <a:t>6</a:t>
            </a:fld>
            <a:endParaRPr lang="en-US"/>
          </a:p>
        </p:txBody>
      </p:sp>
      <p:pic>
        <p:nvPicPr>
          <p:cNvPr id="10" name="Picture 9">
            <a:extLst>
              <a:ext uri="{FF2B5EF4-FFF2-40B4-BE49-F238E27FC236}">
                <a16:creationId xmlns:a16="http://schemas.microsoft.com/office/drawing/2014/main" id="{434FECB3-8E93-4DFD-FE90-1D64827B60F6}"/>
              </a:ext>
            </a:extLst>
          </p:cNvPr>
          <p:cNvPicPr>
            <a:picLocks noChangeAspect="1"/>
          </p:cNvPicPr>
          <p:nvPr/>
        </p:nvPicPr>
        <p:blipFill>
          <a:blip r:embed="rId2"/>
          <a:stretch>
            <a:fillRect/>
          </a:stretch>
        </p:blipFill>
        <p:spPr>
          <a:xfrm>
            <a:off x="2187394" y="2062291"/>
            <a:ext cx="7487548" cy="4328217"/>
          </a:xfrm>
          <a:prstGeom prst="rect">
            <a:avLst/>
          </a:prstGeom>
        </p:spPr>
      </p:pic>
    </p:spTree>
    <p:extLst>
      <p:ext uri="{BB962C8B-B14F-4D97-AF65-F5344CB8AC3E}">
        <p14:creationId xmlns:p14="http://schemas.microsoft.com/office/powerpoint/2010/main" val="2351439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018A7AB-44FC-4541-8111-0B78B1D74904}"/>
              </a:ext>
            </a:extLst>
          </p:cNvPr>
          <p:cNvSpPr>
            <a:spLocks noGrp="1"/>
          </p:cNvSpPr>
          <p:nvPr>
            <p:ph type="dt" sz="half" idx="11"/>
          </p:nvPr>
        </p:nvSpPr>
        <p:spPr/>
        <p:txBody>
          <a:bodyPr/>
          <a:lstStyle/>
          <a:p>
            <a:r>
              <a:rPr lang="en-US"/>
              <a:t>September 3, 20XX </a:t>
            </a:r>
            <a:endParaRPr lang="en-US" dirty="0"/>
          </a:p>
        </p:txBody>
      </p:sp>
      <p:sp>
        <p:nvSpPr>
          <p:cNvPr id="4" name="Footer Placeholder 3">
            <a:extLst>
              <a:ext uri="{FF2B5EF4-FFF2-40B4-BE49-F238E27FC236}">
                <a16:creationId xmlns:a16="http://schemas.microsoft.com/office/drawing/2014/main" id="{9237C169-F2B5-4068-A5B4-805706D81579}"/>
              </a:ext>
            </a:extLst>
          </p:cNvPr>
          <p:cNvSpPr>
            <a:spLocks noGrp="1"/>
          </p:cNvSpPr>
          <p:nvPr>
            <p:ph type="ftr" sz="quarter" idx="12"/>
          </p:nvPr>
        </p:nvSpPr>
        <p:spPr/>
        <p:txBody>
          <a:bodyPr/>
          <a:lstStyle/>
          <a:p>
            <a:r>
              <a:rPr lang="en-US">
                <a:solidFill>
                  <a:schemeClr val="bg1"/>
                </a:solidFill>
              </a:rPr>
              <a:t>Annual Review</a:t>
            </a:r>
            <a:endParaRPr lang="en-US" dirty="0">
              <a:solidFill>
                <a:schemeClr val="bg1"/>
              </a:solidFill>
            </a:endParaRPr>
          </a:p>
        </p:txBody>
      </p:sp>
      <p:sp>
        <p:nvSpPr>
          <p:cNvPr id="5" name="Slide Number Placeholder 4">
            <a:extLst>
              <a:ext uri="{FF2B5EF4-FFF2-40B4-BE49-F238E27FC236}">
                <a16:creationId xmlns:a16="http://schemas.microsoft.com/office/drawing/2014/main" id="{5978C4B2-02EF-4CCF-8822-E0B9DF4345B4}"/>
              </a:ext>
            </a:extLst>
          </p:cNvPr>
          <p:cNvSpPr>
            <a:spLocks noGrp="1"/>
          </p:cNvSpPr>
          <p:nvPr>
            <p:ph type="sldNum" sz="quarter" idx="13"/>
          </p:nvPr>
        </p:nvSpPr>
        <p:spPr/>
        <p:txBody>
          <a:bodyPr/>
          <a:lstStyle/>
          <a:p>
            <a:fld id="{7782931A-7D25-4B4B-9464-57AE418934A3}" type="slidenum">
              <a:rPr lang="en-US" smtClean="0"/>
              <a:pPr/>
              <a:t>7</a:t>
            </a:fld>
            <a:endParaRPr lang="en-US"/>
          </a:p>
        </p:txBody>
      </p:sp>
      <p:pic>
        <p:nvPicPr>
          <p:cNvPr id="8" name="Picture 7">
            <a:extLst>
              <a:ext uri="{FF2B5EF4-FFF2-40B4-BE49-F238E27FC236}">
                <a16:creationId xmlns:a16="http://schemas.microsoft.com/office/drawing/2014/main" id="{943DD1F0-4D11-6E8B-CD93-0D98FDCA278A}"/>
              </a:ext>
            </a:extLst>
          </p:cNvPr>
          <p:cNvPicPr>
            <a:picLocks noChangeAspect="1"/>
          </p:cNvPicPr>
          <p:nvPr/>
        </p:nvPicPr>
        <p:blipFill>
          <a:blip r:embed="rId2"/>
          <a:stretch>
            <a:fillRect/>
          </a:stretch>
        </p:blipFill>
        <p:spPr>
          <a:xfrm>
            <a:off x="1195801" y="1337269"/>
            <a:ext cx="9072205" cy="5077251"/>
          </a:xfrm>
          <a:prstGeom prst="rect">
            <a:avLst/>
          </a:prstGeom>
        </p:spPr>
      </p:pic>
    </p:spTree>
    <p:extLst>
      <p:ext uri="{BB962C8B-B14F-4D97-AF65-F5344CB8AC3E}">
        <p14:creationId xmlns:p14="http://schemas.microsoft.com/office/powerpoint/2010/main" val="339888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3988B-CDF0-FC83-DFA7-9818440F14E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5E6490C-4FFC-8E79-24FF-B1232AC84501}"/>
              </a:ext>
            </a:extLst>
          </p:cNvPr>
          <p:cNvSpPr>
            <a:spLocks noGrp="1"/>
          </p:cNvSpPr>
          <p:nvPr>
            <p:ph type="title"/>
          </p:nvPr>
        </p:nvSpPr>
        <p:spPr>
          <a:xfrm>
            <a:off x="1001261" y="802516"/>
            <a:ext cx="7810500" cy="645284"/>
          </a:xfrm>
        </p:spPr>
        <p:txBody>
          <a:bodyPr/>
          <a:lstStyle/>
          <a:p>
            <a:r>
              <a:rPr lang="en-US"/>
              <a:t>Growth by sector chart</a:t>
            </a:r>
            <a:endParaRPr lang="en-US" dirty="0"/>
          </a:p>
        </p:txBody>
      </p:sp>
      <p:sp>
        <p:nvSpPr>
          <p:cNvPr id="2" name="Date Placeholder 1">
            <a:extLst>
              <a:ext uri="{FF2B5EF4-FFF2-40B4-BE49-F238E27FC236}">
                <a16:creationId xmlns:a16="http://schemas.microsoft.com/office/drawing/2014/main" id="{F001F53E-91C4-ED9B-1B41-5E53AD9137CF}"/>
              </a:ext>
            </a:extLst>
          </p:cNvPr>
          <p:cNvSpPr>
            <a:spLocks noGrp="1"/>
          </p:cNvSpPr>
          <p:nvPr>
            <p:ph type="dt" sz="half" idx="12"/>
          </p:nvPr>
        </p:nvSpPr>
        <p:spPr/>
        <p:txBody>
          <a:bodyPr/>
          <a:lstStyle/>
          <a:p>
            <a:r>
              <a:rPr lang="en-US"/>
              <a:t>September 3, 20XX </a:t>
            </a:r>
            <a:endParaRPr lang="en-US" dirty="0"/>
          </a:p>
        </p:txBody>
      </p:sp>
      <p:sp>
        <p:nvSpPr>
          <p:cNvPr id="5" name="Footer Placeholder 4">
            <a:extLst>
              <a:ext uri="{FF2B5EF4-FFF2-40B4-BE49-F238E27FC236}">
                <a16:creationId xmlns:a16="http://schemas.microsoft.com/office/drawing/2014/main" id="{7596EE4C-B33E-3E74-AAF3-59854E135C08}"/>
              </a:ext>
            </a:extLst>
          </p:cNvPr>
          <p:cNvSpPr>
            <a:spLocks noGrp="1"/>
          </p:cNvSpPr>
          <p:nvPr>
            <p:ph type="ftr" sz="quarter" idx="13"/>
          </p:nvPr>
        </p:nvSpPr>
        <p:spPr/>
        <p:txBody>
          <a:bodyPr/>
          <a:lstStyle/>
          <a:p>
            <a:r>
              <a:rPr lang="en-US">
                <a:solidFill>
                  <a:schemeClr val="bg1"/>
                </a:solidFill>
              </a:rPr>
              <a:t>Annual Review</a:t>
            </a:r>
            <a:endParaRPr lang="en-US" dirty="0">
              <a:solidFill>
                <a:schemeClr val="bg1"/>
              </a:solidFill>
            </a:endParaRPr>
          </a:p>
        </p:txBody>
      </p:sp>
      <p:sp>
        <p:nvSpPr>
          <p:cNvPr id="6" name="Slide Number Placeholder 5">
            <a:extLst>
              <a:ext uri="{FF2B5EF4-FFF2-40B4-BE49-F238E27FC236}">
                <a16:creationId xmlns:a16="http://schemas.microsoft.com/office/drawing/2014/main" id="{9076FC20-5127-594E-795A-023D94CB5D94}"/>
              </a:ext>
            </a:extLst>
          </p:cNvPr>
          <p:cNvSpPr>
            <a:spLocks noGrp="1"/>
          </p:cNvSpPr>
          <p:nvPr>
            <p:ph type="sldNum" sz="quarter" idx="14"/>
          </p:nvPr>
        </p:nvSpPr>
        <p:spPr/>
        <p:txBody>
          <a:bodyPr/>
          <a:lstStyle/>
          <a:p>
            <a:fld id="{7782931A-7D25-4B4B-9464-57AE418934A3}" type="slidenum">
              <a:rPr lang="en-US" smtClean="0"/>
              <a:pPr/>
              <a:t>8</a:t>
            </a:fld>
            <a:endParaRPr lang="en-US"/>
          </a:p>
        </p:txBody>
      </p:sp>
    </p:spTree>
    <p:extLst>
      <p:ext uri="{BB962C8B-B14F-4D97-AF65-F5344CB8AC3E}">
        <p14:creationId xmlns:p14="http://schemas.microsoft.com/office/powerpoint/2010/main" val="3783411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3C7C96A-221C-AE40-93BD-DEE8EB1C21D2}"/>
              </a:ext>
            </a:extLst>
          </p:cNvPr>
          <p:cNvSpPr>
            <a:spLocks noGrp="1"/>
          </p:cNvSpPr>
          <p:nvPr>
            <p:ph type="body" sz="quarter" idx="10"/>
          </p:nvPr>
        </p:nvSpPr>
        <p:spPr/>
        <p:txBody>
          <a:bodyPr/>
          <a:lstStyle/>
          <a:p>
            <a:r>
              <a:rPr lang="en-US" dirty="0"/>
              <a:t>Ana</a:t>
            </a:r>
          </a:p>
        </p:txBody>
      </p:sp>
      <p:sp>
        <p:nvSpPr>
          <p:cNvPr id="16" name="Text Placeholder 15">
            <a:extLst>
              <a:ext uri="{FF2B5EF4-FFF2-40B4-BE49-F238E27FC236}">
                <a16:creationId xmlns:a16="http://schemas.microsoft.com/office/drawing/2014/main" id="{5FE4141C-4F28-4746-A886-2B483F55A71B}"/>
              </a:ext>
            </a:extLst>
          </p:cNvPr>
          <p:cNvSpPr>
            <a:spLocks noGrp="1"/>
          </p:cNvSpPr>
          <p:nvPr>
            <p:ph type="body" sz="quarter" idx="11"/>
          </p:nvPr>
        </p:nvSpPr>
        <p:spPr/>
        <p:txBody>
          <a:bodyPr/>
          <a:lstStyle/>
          <a:p>
            <a:r>
              <a:rPr lang="en-US" dirty="0"/>
              <a:t>CEO</a:t>
            </a:r>
          </a:p>
        </p:txBody>
      </p:sp>
      <p:sp>
        <p:nvSpPr>
          <p:cNvPr id="5" name="Text Placeholder 4">
            <a:extLst>
              <a:ext uri="{FF2B5EF4-FFF2-40B4-BE49-F238E27FC236}">
                <a16:creationId xmlns:a16="http://schemas.microsoft.com/office/drawing/2014/main" id="{F33C0129-A6FD-0B47-9C25-74B63336F76E}"/>
              </a:ext>
            </a:extLst>
          </p:cNvPr>
          <p:cNvSpPr>
            <a:spLocks noGrp="1"/>
          </p:cNvSpPr>
          <p:nvPr>
            <p:ph type="body" sz="quarter" idx="12"/>
          </p:nvPr>
        </p:nvSpPr>
        <p:spPr/>
        <p:txBody>
          <a:bodyPr/>
          <a:lstStyle/>
          <a:p>
            <a:r>
              <a:rPr lang="en-US" dirty="0"/>
              <a:t>Larissa</a:t>
            </a:r>
          </a:p>
        </p:txBody>
      </p:sp>
      <p:sp>
        <p:nvSpPr>
          <p:cNvPr id="6" name="Text Placeholder 5">
            <a:extLst>
              <a:ext uri="{FF2B5EF4-FFF2-40B4-BE49-F238E27FC236}">
                <a16:creationId xmlns:a16="http://schemas.microsoft.com/office/drawing/2014/main" id="{519DFF59-D000-6C48-B03D-6D023F1632A8}"/>
              </a:ext>
            </a:extLst>
          </p:cNvPr>
          <p:cNvSpPr>
            <a:spLocks noGrp="1"/>
          </p:cNvSpPr>
          <p:nvPr>
            <p:ph type="body" sz="quarter" idx="13"/>
          </p:nvPr>
        </p:nvSpPr>
        <p:spPr/>
        <p:txBody>
          <a:bodyPr/>
          <a:lstStyle/>
          <a:p>
            <a:r>
              <a:rPr lang="en-US" dirty="0"/>
              <a:t>CFO</a:t>
            </a:r>
          </a:p>
        </p:txBody>
      </p:sp>
      <p:sp>
        <p:nvSpPr>
          <p:cNvPr id="7" name="Text Placeholder 6">
            <a:extLst>
              <a:ext uri="{FF2B5EF4-FFF2-40B4-BE49-F238E27FC236}">
                <a16:creationId xmlns:a16="http://schemas.microsoft.com/office/drawing/2014/main" id="{2BF7C473-B533-F247-A897-1EBD503D856A}"/>
              </a:ext>
            </a:extLst>
          </p:cNvPr>
          <p:cNvSpPr>
            <a:spLocks noGrp="1"/>
          </p:cNvSpPr>
          <p:nvPr>
            <p:ph type="body" sz="quarter" idx="14"/>
          </p:nvPr>
        </p:nvSpPr>
        <p:spPr/>
        <p:txBody>
          <a:bodyPr/>
          <a:lstStyle/>
          <a:p>
            <a:r>
              <a:rPr lang="en-US" dirty="0"/>
              <a:t>Roman</a:t>
            </a:r>
          </a:p>
        </p:txBody>
      </p:sp>
      <p:sp>
        <p:nvSpPr>
          <p:cNvPr id="8" name="Text Placeholder 7">
            <a:extLst>
              <a:ext uri="{FF2B5EF4-FFF2-40B4-BE49-F238E27FC236}">
                <a16:creationId xmlns:a16="http://schemas.microsoft.com/office/drawing/2014/main" id="{3B548B63-DB02-4046-9639-FE28DE30CBB4}"/>
              </a:ext>
            </a:extLst>
          </p:cNvPr>
          <p:cNvSpPr>
            <a:spLocks noGrp="1"/>
          </p:cNvSpPr>
          <p:nvPr>
            <p:ph type="body" sz="quarter" idx="15"/>
          </p:nvPr>
        </p:nvSpPr>
        <p:spPr/>
        <p:txBody>
          <a:bodyPr/>
          <a:lstStyle/>
          <a:p>
            <a:r>
              <a:rPr lang="en-US" dirty="0"/>
              <a:t>CTO</a:t>
            </a:r>
          </a:p>
        </p:txBody>
      </p:sp>
      <p:sp>
        <p:nvSpPr>
          <p:cNvPr id="9" name="Text Placeholder 8">
            <a:extLst>
              <a:ext uri="{FF2B5EF4-FFF2-40B4-BE49-F238E27FC236}">
                <a16:creationId xmlns:a16="http://schemas.microsoft.com/office/drawing/2014/main" id="{67B8AFFA-EDA9-784D-A704-94BB4AFB5E5D}"/>
              </a:ext>
            </a:extLst>
          </p:cNvPr>
          <p:cNvSpPr>
            <a:spLocks noGrp="1"/>
          </p:cNvSpPr>
          <p:nvPr>
            <p:ph type="body" sz="quarter" idx="16"/>
          </p:nvPr>
        </p:nvSpPr>
        <p:spPr/>
        <p:txBody>
          <a:bodyPr/>
          <a:lstStyle/>
          <a:p>
            <a:r>
              <a:rPr lang="en-US" dirty="0"/>
              <a:t>Federico</a:t>
            </a:r>
          </a:p>
        </p:txBody>
      </p:sp>
      <p:sp>
        <p:nvSpPr>
          <p:cNvPr id="10" name="Text Placeholder 9">
            <a:extLst>
              <a:ext uri="{FF2B5EF4-FFF2-40B4-BE49-F238E27FC236}">
                <a16:creationId xmlns:a16="http://schemas.microsoft.com/office/drawing/2014/main" id="{D6F61109-690A-F74B-A4AF-784DE1816E54}"/>
              </a:ext>
            </a:extLst>
          </p:cNvPr>
          <p:cNvSpPr>
            <a:spLocks noGrp="1"/>
          </p:cNvSpPr>
          <p:nvPr>
            <p:ph type="body" sz="quarter" idx="17"/>
          </p:nvPr>
        </p:nvSpPr>
        <p:spPr/>
        <p:txBody>
          <a:bodyPr/>
          <a:lstStyle/>
          <a:p>
            <a:r>
              <a:rPr lang="en-US" dirty="0"/>
              <a:t>COO</a:t>
            </a:r>
          </a:p>
        </p:txBody>
      </p:sp>
      <p:pic>
        <p:nvPicPr>
          <p:cNvPr id="57" name="Picture Placeholder 56" descr="Portrait of a team member&#10;">
            <a:extLst>
              <a:ext uri="{FF2B5EF4-FFF2-40B4-BE49-F238E27FC236}">
                <a16:creationId xmlns:a16="http://schemas.microsoft.com/office/drawing/2014/main" id="{F23F0BAD-B476-4660-9685-F7750B881614}"/>
              </a:ext>
            </a:extLst>
          </p:cNvPr>
          <p:cNvPicPr>
            <a:picLocks noGrp="1" noChangeAspect="1"/>
          </p:cNvPicPr>
          <p:nvPr>
            <p:ph type="pic" sz="quarter" idx="18"/>
          </p:nvPr>
        </p:nvPicPr>
        <p:blipFill>
          <a:blip r:embed="rId2">
            <a:extLst>
              <a:ext uri="{28A0092B-C50C-407E-A947-70E740481C1C}">
                <a14:useLocalDpi xmlns:a14="http://schemas.microsoft.com/office/drawing/2010/main" val="0"/>
              </a:ext>
            </a:extLst>
          </a:blip>
          <a:srcRect l="87" r="87"/>
          <a:stretch>
            <a:fillRect/>
          </a:stretch>
        </p:blipFill>
        <p:spPr/>
      </p:pic>
      <p:pic>
        <p:nvPicPr>
          <p:cNvPr id="22" name="Picture Placeholder 21" descr="Portrait of a team member&#10;">
            <a:extLst>
              <a:ext uri="{FF2B5EF4-FFF2-40B4-BE49-F238E27FC236}">
                <a16:creationId xmlns:a16="http://schemas.microsoft.com/office/drawing/2014/main" id="{AB73BE7C-B722-5845-8136-4CB57B98DCDD}"/>
              </a:ext>
            </a:extLst>
          </p:cNvPr>
          <p:cNvPicPr>
            <a:picLocks noGrp="1" noChangeAspect="1"/>
          </p:cNvPicPr>
          <p:nvPr>
            <p:ph type="pic" sz="quarter" idx="19"/>
          </p:nvPr>
        </p:nvPicPr>
        <p:blipFill>
          <a:blip r:embed="rId3">
            <a:grayscl/>
            <a:extLst>
              <a:ext uri="{28A0092B-C50C-407E-A947-70E740481C1C}">
                <a14:useLocalDpi xmlns:a14="http://schemas.microsoft.com/office/drawing/2010/main" val="0"/>
              </a:ext>
            </a:extLst>
          </a:blip>
          <a:srcRect l="28" r="28"/>
          <a:stretch>
            <a:fillRect/>
          </a:stretch>
        </p:blipFill>
        <p:spPr/>
      </p:pic>
      <p:pic>
        <p:nvPicPr>
          <p:cNvPr id="61" name="Picture Placeholder 60" descr="Portrait of a team member&#10;">
            <a:extLst>
              <a:ext uri="{FF2B5EF4-FFF2-40B4-BE49-F238E27FC236}">
                <a16:creationId xmlns:a16="http://schemas.microsoft.com/office/drawing/2014/main" id="{6226F6DE-906E-4EBB-9268-D156A7441E46}"/>
              </a:ext>
            </a:extLst>
          </p:cNvPr>
          <p:cNvPicPr>
            <a:picLocks noGrp="1" noChangeAspect="1"/>
          </p:cNvPicPr>
          <p:nvPr>
            <p:ph type="pic" sz="quarter" idx="20"/>
          </p:nvPr>
        </p:nvPicPr>
        <p:blipFill>
          <a:blip r:embed="rId4">
            <a:extLst>
              <a:ext uri="{28A0092B-C50C-407E-A947-70E740481C1C}">
                <a14:useLocalDpi xmlns:a14="http://schemas.microsoft.com/office/drawing/2010/main" val="0"/>
              </a:ext>
            </a:extLst>
          </a:blip>
          <a:srcRect l="87" r="87"/>
          <a:stretch>
            <a:fillRect/>
          </a:stretch>
        </p:blipFill>
        <p:spPr/>
      </p:pic>
      <p:pic>
        <p:nvPicPr>
          <p:cNvPr id="38" name="Picture Placeholder 37" descr="Portrait of a team member&#10;&#10;">
            <a:extLst>
              <a:ext uri="{FF2B5EF4-FFF2-40B4-BE49-F238E27FC236}">
                <a16:creationId xmlns:a16="http://schemas.microsoft.com/office/drawing/2014/main" id="{8C59E9EF-53DD-8D4A-9195-140F92AD8C6C}"/>
              </a:ext>
            </a:extLst>
          </p:cNvPr>
          <p:cNvPicPr>
            <a:picLocks noGrp="1" noChangeAspect="1"/>
          </p:cNvPicPr>
          <p:nvPr>
            <p:ph type="pic" sz="quarter" idx="21"/>
          </p:nvPr>
        </p:nvPicPr>
        <p:blipFill>
          <a:blip r:embed="rId5">
            <a:grayscl/>
            <a:extLst>
              <a:ext uri="{28A0092B-C50C-407E-A947-70E740481C1C}">
                <a14:useLocalDpi xmlns:a14="http://schemas.microsoft.com/office/drawing/2010/main" val="0"/>
              </a:ext>
            </a:extLst>
          </a:blip>
          <a:srcRect l="28" r="28"/>
          <a:stretch>
            <a:fillRect/>
          </a:stretch>
        </p:blipFill>
        <p:spPr/>
      </p:pic>
      <p:sp>
        <p:nvSpPr>
          <p:cNvPr id="42" name="Title 41">
            <a:extLst>
              <a:ext uri="{FF2B5EF4-FFF2-40B4-BE49-F238E27FC236}">
                <a16:creationId xmlns:a16="http://schemas.microsoft.com/office/drawing/2014/main" id="{0A330894-D0C4-D546-8FD0-57BDEB2A0285}"/>
              </a:ext>
            </a:extLst>
          </p:cNvPr>
          <p:cNvSpPr>
            <a:spLocks noGrp="1"/>
          </p:cNvSpPr>
          <p:nvPr>
            <p:ph type="title"/>
          </p:nvPr>
        </p:nvSpPr>
        <p:spPr/>
        <p:txBody>
          <a:bodyPr/>
          <a:lstStyle/>
          <a:p>
            <a:r>
              <a:rPr lang="en-US" dirty="0"/>
              <a:t>Our team</a:t>
            </a:r>
          </a:p>
        </p:txBody>
      </p:sp>
      <p:sp>
        <p:nvSpPr>
          <p:cNvPr id="2" name="Date Placeholder 1">
            <a:extLst>
              <a:ext uri="{FF2B5EF4-FFF2-40B4-BE49-F238E27FC236}">
                <a16:creationId xmlns:a16="http://schemas.microsoft.com/office/drawing/2014/main" id="{677DA105-072F-49AA-B6E5-F2D3975D489E}"/>
              </a:ext>
            </a:extLst>
          </p:cNvPr>
          <p:cNvSpPr>
            <a:spLocks noGrp="1"/>
          </p:cNvSpPr>
          <p:nvPr>
            <p:ph type="dt" sz="half" idx="22"/>
          </p:nvPr>
        </p:nvSpPr>
        <p:spPr/>
        <p:txBody>
          <a:bodyPr/>
          <a:lstStyle/>
          <a:p>
            <a:r>
              <a:rPr lang="en-US"/>
              <a:t>September 3, 20XX </a:t>
            </a:r>
            <a:endParaRPr lang="en-US" dirty="0"/>
          </a:p>
        </p:txBody>
      </p:sp>
      <p:sp>
        <p:nvSpPr>
          <p:cNvPr id="3" name="Footer Placeholder 2">
            <a:extLst>
              <a:ext uri="{FF2B5EF4-FFF2-40B4-BE49-F238E27FC236}">
                <a16:creationId xmlns:a16="http://schemas.microsoft.com/office/drawing/2014/main" id="{994758E9-C1B5-4D69-B912-35A2A1CB68FA}"/>
              </a:ext>
            </a:extLst>
          </p:cNvPr>
          <p:cNvSpPr>
            <a:spLocks noGrp="1"/>
          </p:cNvSpPr>
          <p:nvPr>
            <p:ph type="ftr" sz="quarter" idx="23"/>
          </p:nvPr>
        </p:nvSpPr>
        <p:spPr/>
        <p:txBody>
          <a:bodyPr/>
          <a:lstStyle/>
          <a:p>
            <a:r>
              <a:rPr lang="en-US">
                <a:solidFill>
                  <a:schemeClr val="bg1"/>
                </a:solidFill>
              </a:rPr>
              <a:t>Annual Review</a:t>
            </a:r>
            <a:endParaRPr lang="en-US" dirty="0">
              <a:solidFill>
                <a:schemeClr val="bg1"/>
              </a:solidFill>
            </a:endParaRPr>
          </a:p>
        </p:txBody>
      </p:sp>
      <p:sp>
        <p:nvSpPr>
          <p:cNvPr id="4" name="Slide Number Placeholder 3">
            <a:extLst>
              <a:ext uri="{FF2B5EF4-FFF2-40B4-BE49-F238E27FC236}">
                <a16:creationId xmlns:a16="http://schemas.microsoft.com/office/drawing/2014/main" id="{71D6E789-A9CA-435C-99DB-6EAF638305E4}"/>
              </a:ext>
            </a:extLst>
          </p:cNvPr>
          <p:cNvSpPr>
            <a:spLocks noGrp="1"/>
          </p:cNvSpPr>
          <p:nvPr>
            <p:ph type="sldNum" sz="quarter" idx="24"/>
          </p:nvPr>
        </p:nvSpPr>
        <p:spPr/>
        <p:txBody>
          <a:bodyPr/>
          <a:lstStyle/>
          <a:p>
            <a:fld id="{7782931A-7D25-4B4B-9464-57AE418934A3}" type="slidenum">
              <a:rPr lang="en-US" smtClean="0"/>
              <a:pPr/>
              <a:t>9</a:t>
            </a:fld>
            <a:endParaRPr lang="en-US"/>
          </a:p>
        </p:txBody>
      </p:sp>
      <p:sp>
        <p:nvSpPr>
          <p:cNvPr id="19" name="TextBox 18">
            <a:extLst>
              <a:ext uri="{FF2B5EF4-FFF2-40B4-BE49-F238E27FC236}">
                <a16:creationId xmlns:a16="http://schemas.microsoft.com/office/drawing/2014/main" id="{AE484A84-E9FD-4392-8F05-987D67B730BE}"/>
              </a:ext>
            </a:extLst>
          </p:cNvPr>
          <p:cNvSpPr txBox="1"/>
          <p:nvPr/>
        </p:nvSpPr>
        <p:spPr>
          <a:xfrm>
            <a:off x="3049621" y="3249198"/>
            <a:ext cx="6099242" cy="369332"/>
          </a:xfrm>
          <a:prstGeom prst="rect">
            <a:avLst/>
          </a:prstGeom>
          <a:noFill/>
        </p:spPr>
        <p:txBody>
          <a:bodyPr wrap="square">
            <a:spAutoFit/>
          </a:bodyPr>
          <a:lstStyle/>
          <a:p>
            <a:r>
              <a:rPr lang="en-US" dirty="0"/>
              <a:t>Portrait of a team member</a:t>
            </a:r>
          </a:p>
        </p:txBody>
      </p:sp>
    </p:spTree>
    <p:extLst>
      <p:ext uri="{BB962C8B-B14F-4D97-AF65-F5344CB8AC3E}">
        <p14:creationId xmlns:p14="http://schemas.microsoft.com/office/powerpoint/2010/main" val="3285891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975AF8-B1C6-436B-A274-2C3ADC779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24273A0-A4DF-47AA-BF1F-8758123399CE}">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82F651C-E5DA-470F-A6A6-D70E9A5EBFB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Ion</Template>
  <TotalTime>363</TotalTime>
  <Words>389</Words>
  <Application>Microsoft Office PowerPoint</Application>
  <PresentationFormat>Widescreen</PresentationFormat>
  <Paragraphs>106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Biome Light</vt:lpstr>
      <vt:lpstr>Calibri</vt:lpstr>
      <vt:lpstr>Century Gothic</vt:lpstr>
      <vt:lpstr>Wingdings</vt:lpstr>
      <vt:lpstr>Wingdings 3</vt:lpstr>
      <vt:lpstr>Ion</vt:lpstr>
      <vt:lpstr>Annual Review</vt:lpstr>
      <vt:lpstr>Agenda</vt:lpstr>
      <vt:lpstr>Introduction</vt:lpstr>
      <vt:lpstr>Summary</vt:lpstr>
      <vt:lpstr>Growth by sector table</vt:lpstr>
      <vt:lpstr>Growth by sector chart</vt:lpstr>
      <vt:lpstr>PowerPoint Presentation</vt:lpstr>
      <vt:lpstr>Growth by sector chart</vt:lpstr>
      <vt:lpstr>Our team</vt:lpstr>
      <vt:lpstr>Goals for Q1</vt:lpstr>
      <vt:lpstr>Goals for Q1</vt:lpstr>
      <vt:lpstr>Goals for Q2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Zapata</dc:creator>
  <cp:lastModifiedBy>Daniel Zapata</cp:lastModifiedBy>
  <cp:revision>3</cp:revision>
  <dcterms:created xsi:type="dcterms:W3CDTF">2025-08-19T15:11:09Z</dcterms:created>
  <dcterms:modified xsi:type="dcterms:W3CDTF">2025-08-19T21:14:52Z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