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9" r:id="rId4"/>
  </p:sldMasterIdLst>
  <p:notesMasterIdLst>
    <p:notesMasterId r:id="rId19"/>
  </p:notesMasterIdLst>
  <p:sldIdLst>
    <p:sldId id="335" r:id="rId5"/>
    <p:sldId id="351" r:id="rId6"/>
    <p:sldId id="343" r:id="rId7"/>
    <p:sldId id="354" r:id="rId8"/>
    <p:sldId id="357" r:id="rId9"/>
    <p:sldId id="321" r:id="rId10"/>
    <p:sldId id="347" r:id="rId11"/>
    <p:sldId id="344" r:id="rId12"/>
    <p:sldId id="356" r:id="rId13"/>
    <p:sldId id="342" r:id="rId14"/>
    <p:sldId id="352" r:id="rId15"/>
    <p:sldId id="355" r:id="rId16"/>
    <p:sldId id="353" r:id="rId17"/>
    <p:sldId id="350"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672" userDrawn="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62712" autoAdjust="0"/>
  </p:normalViewPr>
  <p:slideViewPr>
    <p:cSldViewPr snapToGrid="0">
      <p:cViewPr varScale="1">
        <p:scale>
          <a:sx n="61" d="100"/>
          <a:sy n="61" d="100"/>
        </p:scale>
        <p:origin x="2514" y="282"/>
      </p:cViewPr>
      <p:guideLst>
        <p:guide orient="horz" pos="3672"/>
        <p:guide pos="3840"/>
      </p:guideLst>
    </p:cSldViewPr>
  </p:slideViewPr>
  <p:outlineViewPr>
    <p:cViewPr>
      <p:scale>
        <a:sx n="33" d="100"/>
        <a:sy n="33" d="100"/>
      </p:scale>
      <p:origin x="0" y="-106"/>
    </p:cViewPr>
  </p:outlin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7954B60-8846-4774-99BC-8E7044415BBA}"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en-US"/>
        </a:p>
      </dgm:t>
    </dgm:pt>
    <dgm:pt modelId="{31AA8D3B-B36E-4627-A399-6F6BFEA9E608}">
      <dgm:prSet/>
      <dgm:spPr/>
      <dgm:t>
        <a:bodyPr/>
        <a:lstStyle/>
        <a:p>
          <a:r>
            <a:rPr lang="en-US" b="1" dirty="0"/>
            <a:t>How has Lyme disease changed over the past several decades in the United States?</a:t>
          </a:r>
        </a:p>
      </dgm:t>
    </dgm:pt>
    <dgm:pt modelId="{2842FD20-5D26-42BF-A9F9-88D9B0144E63}" type="parTrans" cxnId="{6DF29908-02E8-41A3-AD02-374D2C76109A}">
      <dgm:prSet/>
      <dgm:spPr/>
      <dgm:t>
        <a:bodyPr/>
        <a:lstStyle/>
        <a:p>
          <a:endParaRPr lang="en-US"/>
        </a:p>
      </dgm:t>
    </dgm:pt>
    <dgm:pt modelId="{496A66EE-3817-4CAC-BB72-9600C3EE45AD}" type="sibTrans" cxnId="{6DF29908-02E8-41A3-AD02-374D2C76109A}">
      <dgm:prSet/>
      <dgm:spPr/>
      <dgm:t>
        <a:bodyPr/>
        <a:lstStyle/>
        <a:p>
          <a:endParaRPr lang="en-US"/>
        </a:p>
      </dgm:t>
    </dgm:pt>
    <dgm:pt modelId="{5BB0DEAC-B7EC-4822-B9EF-A21729662C4E}">
      <dgm:prSet/>
      <dgm:spPr/>
      <dgm:t>
        <a:bodyPr/>
        <a:lstStyle/>
        <a:p>
          <a:r>
            <a:rPr lang="en-US" b="1" dirty="0"/>
            <a:t>Which states are most affected by Lyme disease and has that changed over time?</a:t>
          </a:r>
        </a:p>
      </dgm:t>
    </dgm:pt>
    <dgm:pt modelId="{2C56D705-E7C1-414F-9AD8-3D4E339BBD0B}" type="parTrans" cxnId="{C9343316-EFF6-427B-9680-4B3F0DCC44B2}">
      <dgm:prSet/>
      <dgm:spPr/>
      <dgm:t>
        <a:bodyPr/>
        <a:lstStyle/>
        <a:p>
          <a:endParaRPr lang="en-US"/>
        </a:p>
      </dgm:t>
    </dgm:pt>
    <dgm:pt modelId="{CE13C723-3B43-417F-81F4-6F55F3DDE62A}" type="sibTrans" cxnId="{C9343316-EFF6-427B-9680-4B3F0DCC44B2}">
      <dgm:prSet/>
      <dgm:spPr/>
      <dgm:t>
        <a:bodyPr/>
        <a:lstStyle/>
        <a:p>
          <a:endParaRPr lang="en-US"/>
        </a:p>
      </dgm:t>
    </dgm:pt>
    <dgm:pt modelId="{6E4EA1EE-C7C6-475E-AB20-1699090365A2}">
      <dgm:prSet/>
      <dgm:spPr/>
      <dgm:t>
        <a:bodyPr/>
        <a:lstStyle/>
        <a:p>
          <a:r>
            <a:rPr lang="en-US" b="1" dirty="0"/>
            <a:t>Which states have experienced the most significant increase in cases?</a:t>
          </a:r>
        </a:p>
      </dgm:t>
    </dgm:pt>
    <dgm:pt modelId="{FA3FB425-A29B-451E-B77D-192D6517ACED}" type="parTrans" cxnId="{C0E2808D-3762-48F3-8DFA-AD66D25173F5}">
      <dgm:prSet/>
      <dgm:spPr/>
      <dgm:t>
        <a:bodyPr/>
        <a:lstStyle/>
        <a:p>
          <a:endParaRPr lang="en-US"/>
        </a:p>
      </dgm:t>
    </dgm:pt>
    <dgm:pt modelId="{98E20AC8-5C40-4827-985A-CE1B64355850}" type="sibTrans" cxnId="{C0E2808D-3762-48F3-8DFA-AD66D25173F5}">
      <dgm:prSet/>
      <dgm:spPr/>
      <dgm:t>
        <a:bodyPr/>
        <a:lstStyle/>
        <a:p>
          <a:endParaRPr lang="en-US"/>
        </a:p>
      </dgm:t>
    </dgm:pt>
    <dgm:pt modelId="{656C210C-DBFE-4DA3-8D57-ECE6FFC9A06A}">
      <dgm:prSet/>
      <dgm:spPr/>
      <dgm:t>
        <a:bodyPr/>
        <a:lstStyle/>
        <a:p>
          <a:r>
            <a:rPr lang="en-US" b="1" dirty="0"/>
            <a:t>Is there a relationship between winter temperatures and case counts?</a:t>
          </a:r>
        </a:p>
      </dgm:t>
    </dgm:pt>
    <dgm:pt modelId="{D4B69B94-D258-4650-84B8-B267E3E04151}" type="parTrans" cxnId="{B8EC8798-6C68-4D1B-8805-F7B8907A9505}">
      <dgm:prSet/>
      <dgm:spPr/>
      <dgm:t>
        <a:bodyPr/>
        <a:lstStyle/>
        <a:p>
          <a:endParaRPr lang="en-US"/>
        </a:p>
      </dgm:t>
    </dgm:pt>
    <dgm:pt modelId="{18BEE4DA-151A-4573-80FA-E3310AC01E6F}" type="sibTrans" cxnId="{B8EC8798-6C68-4D1B-8805-F7B8907A9505}">
      <dgm:prSet/>
      <dgm:spPr/>
      <dgm:t>
        <a:bodyPr/>
        <a:lstStyle/>
        <a:p>
          <a:endParaRPr lang="en-US"/>
        </a:p>
      </dgm:t>
    </dgm:pt>
    <dgm:pt modelId="{3C9ED545-8DE4-4F3B-83C4-D557CB0AAA4D}">
      <dgm:prSet/>
      <dgm:spPr/>
      <dgm:t>
        <a:bodyPr/>
        <a:lstStyle/>
        <a:p>
          <a:r>
            <a:rPr lang="en-US" b="1" dirty="0"/>
            <a:t>Does adjusting for population change which states are considered most at risk?</a:t>
          </a:r>
        </a:p>
      </dgm:t>
    </dgm:pt>
    <dgm:pt modelId="{56AC383D-5622-499C-9FC5-87C438DAB0CD}" type="parTrans" cxnId="{29583EB7-E393-47E3-8992-036775BEB2D6}">
      <dgm:prSet/>
      <dgm:spPr/>
      <dgm:t>
        <a:bodyPr/>
        <a:lstStyle/>
        <a:p>
          <a:endParaRPr lang="en-US"/>
        </a:p>
      </dgm:t>
    </dgm:pt>
    <dgm:pt modelId="{3D0B4030-F6C1-4F82-A959-E8D76C569070}" type="sibTrans" cxnId="{29583EB7-E393-47E3-8992-036775BEB2D6}">
      <dgm:prSet/>
      <dgm:spPr/>
      <dgm:t>
        <a:bodyPr/>
        <a:lstStyle/>
        <a:p>
          <a:endParaRPr lang="en-US"/>
        </a:p>
      </dgm:t>
    </dgm:pt>
    <dgm:pt modelId="{A86B5EA5-3892-44DD-94E3-433233364609}">
      <dgm:prSet/>
      <dgm:spPr/>
      <dgm:t>
        <a:bodyPr/>
        <a:lstStyle/>
        <a:p>
          <a:r>
            <a:rPr lang="en-US" b="1" dirty="0"/>
            <a:t>What is the risk of Lyme disease in Tennessee and specifically, Davidson County?</a:t>
          </a:r>
        </a:p>
      </dgm:t>
    </dgm:pt>
    <dgm:pt modelId="{27E81DF4-C6E7-427C-AEC0-DE9A90EEEBDE}" type="parTrans" cxnId="{FABB7716-DC4C-4ABB-8BA5-FC7AF3331CEE}">
      <dgm:prSet/>
      <dgm:spPr/>
      <dgm:t>
        <a:bodyPr/>
        <a:lstStyle/>
        <a:p>
          <a:endParaRPr lang="en-US"/>
        </a:p>
      </dgm:t>
    </dgm:pt>
    <dgm:pt modelId="{B52F765C-9963-4BE1-B06A-521E4C7D8B83}" type="sibTrans" cxnId="{FABB7716-DC4C-4ABB-8BA5-FC7AF3331CEE}">
      <dgm:prSet/>
      <dgm:spPr/>
      <dgm:t>
        <a:bodyPr/>
        <a:lstStyle/>
        <a:p>
          <a:endParaRPr lang="en-US"/>
        </a:p>
      </dgm:t>
    </dgm:pt>
    <dgm:pt modelId="{63FC9E69-7330-4F5C-B454-8EF897B1034C}" type="pres">
      <dgm:prSet presAssocID="{37954B60-8846-4774-99BC-8E7044415BBA}" presName="vert0" presStyleCnt="0">
        <dgm:presLayoutVars>
          <dgm:dir/>
          <dgm:animOne val="branch"/>
          <dgm:animLvl val="lvl"/>
        </dgm:presLayoutVars>
      </dgm:prSet>
      <dgm:spPr/>
    </dgm:pt>
    <dgm:pt modelId="{EE5B7CAC-6536-46B2-9C7A-2BE1886BFF3B}" type="pres">
      <dgm:prSet presAssocID="{31AA8D3B-B36E-4627-A399-6F6BFEA9E608}" presName="thickLine" presStyleLbl="alignNode1" presStyleIdx="0" presStyleCnt="6"/>
      <dgm:spPr/>
    </dgm:pt>
    <dgm:pt modelId="{4D2BE97E-587D-483E-BE14-F1B6F10B0E26}" type="pres">
      <dgm:prSet presAssocID="{31AA8D3B-B36E-4627-A399-6F6BFEA9E608}" presName="horz1" presStyleCnt="0"/>
      <dgm:spPr/>
    </dgm:pt>
    <dgm:pt modelId="{4B1D762A-87B5-4056-A3F7-E67008B87798}" type="pres">
      <dgm:prSet presAssocID="{31AA8D3B-B36E-4627-A399-6F6BFEA9E608}" presName="tx1" presStyleLbl="revTx" presStyleIdx="0" presStyleCnt="6"/>
      <dgm:spPr/>
    </dgm:pt>
    <dgm:pt modelId="{4B2D3BCD-1A7A-4F3A-AF8D-75AC819DEC61}" type="pres">
      <dgm:prSet presAssocID="{31AA8D3B-B36E-4627-A399-6F6BFEA9E608}" presName="vert1" presStyleCnt="0"/>
      <dgm:spPr/>
    </dgm:pt>
    <dgm:pt modelId="{B488AEB1-17BF-475B-AD28-415E731A3E77}" type="pres">
      <dgm:prSet presAssocID="{5BB0DEAC-B7EC-4822-B9EF-A21729662C4E}" presName="thickLine" presStyleLbl="alignNode1" presStyleIdx="1" presStyleCnt="6"/>
      <dgm:spPr/>
    </dgm:pt>
    <dgm:pt modelId="{E6FC859B-0A0E-450F-A5D3-3609B8DE0D7C}" type="pres">
      <dgm:prSet presAssocID="{5BB0DEAC-B7EC-4822-B9EF-A21729662C4E}" presName="horz1" presStyleCnt="0"/>
      <dgm:spPr/>
    </dgm:pt>
    <dgm:pt modelId="{9608B681-DA7C-4C03-82C4-7F77A36B2AE0}" type="pres">
      <dgm:prSet presAssocID="{5BB0DEAC-B7EC-4822-B9EF-A21729662C4E}" presName="tx1" presStyleLbl="revTx" presStyleIdx="1" presStyleCnt="6"/>
      <dgm:spPr/>
    </dgm:pt>
    <dgm:pt modelId="{9E5BC69C-52C7-40C5-96D4-0794F16BEBFC}" type="pres">
      <dgm:prSet presAssocID="{5BB0DEAC-B7EC-4822-B9EF-A21729662C4E}" presName="vert1" presStyleCnt="0"/>
      <dgm:spPr/>
    </dgm:pt>
    <dgm:pt modelId="{E334D84D-40AA-44F0-BD13-AEBE5F2D8BC5}" type="pres">
      <dgm:prSet presAssocID="{6E4EA1EE-C7C6-475E-AB20-1699090365A2}" presName="thickLine" presStyleLbl="alignNode1" presStyleIdx="2" presStyleCnt="6"/>
      <dgm:spPr/>
    </dgm:pt>
    <dgm:pt modelId="{C101CA60-CED1-45AC-B8C4-1ECA911CB7CF}" type="pres">
      <dgm:prSet presAssocID="{6E4EA1EE-C7C6-475E-AB20-1699090365A2}" presName="horz1" presStyleCnt="0"/>
      <dgm:spPr/>
    </dgm:pt>
    <dgm:pt modelId="{87D18091-0B94-436D-837D-C66FA6A5A8E4}" type="pres">
      <dgm:prSet presAssocID="{6E4EA1EE-C7C6-475E-AB20-1699090365A2}" presName="tx1" presStyleLbl="revTx" presStyleIdx="2" presStyleCnt="6"/>
      <dgm:spPr/>
    </dgm:pt>
    <dgm:pt modelId="{C6B95EC6-CB05-4D7C-B97B-7F5E56398803}" type="pres">
      <dgm:prSet presAssocID="{6E4EA1EE-C7C6-475E-AB20-1699090365A2}" presName="vert1" presStyleCnt="0"/>
      <dgm:spPr/>
    </dgm:pt>
    <dgm:pt modelId="{2069E7C4-4FC8-48FB-8A78-2EDE46923E62}" type="pres">
      <dgm:prSet presAssocID="{656C210C-DBFE-4DA3-8D57-ECE6FFC9A06A}" presName="thickLine" presStyleLbl="alignNode1" presStyleIdx="3" presStyleCnt="6"/>
      <dgm:spPr/>
    </dgm:pt>
    <dgm:pt modelId="{B08C59F7-01A9-4390-97C8-F32F0ACE5F60}" type="pres">
      <dgm:prSet presAssocID="{656C210C-DBFE-4DA3-8D57-ECE6FFC9A06A}" presName="horz1" presStyleCnt="0"/>
      <dgm:spPr/>
    </dgm:pt>
    <dgm:pt modelId="{AD198380-211F-43B3-9D54-6CBE1C39D9E2}" type="pres">
      <dgm:prSet presAssocID="{656C210C-DBFE-4DA3-8D57-ECE6FFC9A06A}" presName="tx1" presStyleLbl="revTx" presStyleIdx="3" presStyleCnt="6"/>
      <dgm:spPr/>
    </dgm:pt>
    <dgm:pt modelId="{9CC970C7-3641-4FCF-8CA2-A1F9047DD276}" type="pres">
      <dgm:prSet presAssocID="{656C210C-DBFE-4DA3-8D57-ECE6FFC9A06A}" presName="vert1" presStyleCnt="0"/>
      <dgm:spPr/>
    </dgm:pt>
    <dgm:pt modelId="{2BA23595-5742-42AA-ABAD-BF2E5E2DE04C}" type="pres">
      <dgm:prSet presAssocID="{3C9ED545-8DE4-4F3B-83C4-D557CB0AAA4D}" presName="thickLine" presStyleLbl="alignNode1" presStyleIdx="4" presStyleCnt="6"/>
      <dgm:spPr/>
    </dgm:pt>
    <dgm:pt modelId="{5ECD173A-165D-408E-A8A9-3E00C5C8533A}" type="pres">
      <dgm:prSet presAssocID="{3C9ED545-8DE4-4F3B-83C4-D557CB0AAA4D}" presName="horz1" presStyleCnt="0"/>
      <dgm:spPr/>
    </dgm:pt>
    <dgm:pt modelId="{ACC69C43-C175-449F-A4DA-6C5DFDD5EF31}" type="pres">
      <dgm:prSet presAssocID="{3C9ED545-8DE4-4F3B-83C4-D557CB0AAA4D}" presName="tx1" presStyleLbl="revTx" presStyleIdx="4" presStyleCnt="6"/>
      <dgm:spPr/>
    </dgm:pt>
    <dgm:pt modelId="{6B7D8C83-3E49-487B-B4B7-515A08D15565}" type="pres">
      <dgm:prSet presAssocID="{3C9ED545-8DE4-4F3B-83C4-D557CB0AAA4D}" presName="vert1" presStyleCnt="0"/>
      <dgm:spPr/>
    </dgm:pt>
    <dgm:pt modelId="{9F90EDDB-F9F8-4E96-B2AE-1BBD906F4A60}" type="pres">
      <dgm:prSet presAssocID="{A86B5EA5-3892-44DD-94E3-433233364609}" presName="thickLine" presStyleLbl="alignNode1" presStyleIdx="5" presStyleCnt="6"/>
      <dgm:spPr/>
    </dgm:pt>
    <dgm:pt modelId="{05B19B60-7B03-405D-B0C1-A5E88D3C1228}" type="pres">
      <dgm:prSet presAssocID="{A86B5EA5-3892-44DD-94E3-433233364609}" presName="horz1" presStyleCnt="0"/>
      <dgm:spPr/>
    </dgm:pt>
    <dgm:pt modelId="{9BACF75D-2800-419C-85EB-3A9B38405B52}" type="pres">
      <dgm:prSet presAssocID="{A86B5EA5-3892-44DD-94E3-433233364609}" presName="tx1" presStyleLbl="revTx" presStyleIdx="5" presStyleCnt="6"/>
      <dgm:spPr/>
    </dgm:pt>
    <dgm:pt modelId="{57573C61-CAF4-4E78-9812-A77F7C9A21E5}" type="pres">
      <dgm:prSet presAssocID="{A86B5EA5-3892-44DD-94E3-433233364609}" presName="vert1" presStyleCnt="0"/>
      <dgm:spPr/>
    </dgm:pt>
  </dgm:ptLst>
  <dgm:cxnLst>
    <dgm:cxn modelId="{6DF29908-02E8-41A3-AD02-374D2C76109A}" srcId="{37954B60-8846-4774-99BC-8E7044415BBA}" destId="{31AA8D3B-B36E-4627-A399-6F6BFEA9E608}" srcOrd="0" destOrd="0" parTransId="{2842FD20-5D26-42BF-A9F9-88D9B0144E63}" sibTransId="{496A66EE-3817-4CAC-BB72-9600C3EE45AD}"/>
    <dgm:cxn modelId="{D4974C0F-14B6-48F6-B87D-2928C2B8BDF2}" type="presOf" srcId="{5BB0DEAC-B7EC-4822-B9EF-A21729662C4E}" destId="{9608B681-DA7C-4C03-82C4-7F77A36B2AE0}" srcOrd="0" destOrd="0" presId="urn:microsoft.com/office/officeart/2008/layout/LinedList"/>
    <dgm:cxn modelId="{C9343316-EFF6-427B-9680-4B3F0DCC44B2}" srcId="{37954B60-8846-4774-99BC-8E7044415BBA}" destId="{5BB0DEAC-B7EC-4822-B9EF-A21729662C4E}" srcOrd="1" destOrd="0" parTransId="{2C56D705-E7C1-414F-9AD8-3D4E339BBD0B}" sibTransId="{CE13C723-3B43-417F-81F4-6F55F3DDE62A}"/>
    <dgm:cxn modelId="{FABB7716-DC4C-4ABB-8BA5-FC7AF3331CEE}" srcId="{37954B60-8846-4774-99BC-8E7044415BBA}" destId="{A86B5EA5-3892-44DD-94E3-433233364609}" srcOrd="5" destOrd="0" parTransId="{27E81DF4-C6E7-427C-AEC0-DE9A90EEEBDE}" sibTransId="{B52F765C-9963-4BE1-B06A-521E4C7D8B83}"/>
    <dgm:cxn modelId="{C8B11021-02D4-4238-84FB-B575F3D594B6}" type="presOf" srcId="{A86B5EA5-3892-44DD-94E3-433233364609}" destId="{9BACF75D-2800-419C-85EB-3A9B38405B52}" srcOrd="0" destOrd="0" presId="urn:microsoft.com/office/officeart/2008/layout/LinedList"/>
    <dgm:cxn modelId="{D077743F-A56D-4FED-895D-6F257F35720A}" type="presOf" srcId="{31AA8D3B-B36E-4627-A399-6F6BFEA9E608}" destId="{4B1D762A-87B5-4056-A3F7-E67008B87798}" srcOrd="0" destOrd="0" presId="urn:microsoft.com/office/officeart/2008/layout/LinedList"/>
    <dgm:cxn modelId="{C0E2808D-3762-48F3-8DFA-AD66D25173F5}" srcId="{37954B60-8846-4774-99BC-8E7044415BBA}" destId="{6E4EA1EE-C7C6-475E-AB20-1699090365A2}" srcOrd="2" destOrd="0" parTransId="{FA3FB425-A29B-451E-B77D-192D6517ACED}" sibTransId="{98E20AC8-5C40-4827-985A-CE1B64355850}"/>
    <dgm:cxn modelId="{B8EC8798-6C68-4D1B-8805-F7B8907A9505}" srcId="{37954B60-8846-4774-99BC-8E7044415BBA}" destId="{656C210C-DBFE-4DA3-8D57-ECE6FFC9A06A}" srcOrd="3" destOrd="0" parTransId="{D4B69B94-D258-4650-84B8-B267E3E04151}" sibTransId="{18BEE4DA-151A-4573-80FA-E3310AC01E6F}"/>
    <dgm:cxn modelId="{3FE951A5-FC24-4857-B1D3-27BE815DD9C8}" type="presOf" srcId="{656C210C-DBFE-4DA3-8D57-ECE6FFC9A06A}" destId="{AD198380-211F-43B3-9D54-6CBE1C39D9E2}" srcOrd="0" destOrd="0" presId="urn:microsoft.com/office/officeart/2008/layout/LinedList"/>
    <dgm:cxn modelId="{B01E60AF-3F43-4290-AE88-999FFB864723}" type="presOf" srcId="{6E4EA1EE-C7C6-475E-AB20-1699090365A2}" destId="{87D18091-0B94-436D-837D-C66FA6A5A8E4}" srcOrd="0" destOrd="0" presId="urn:microsoft.com/office/officeart/2008/layout/LinedList"/>
    <dgm:cxn modelId="{56FC8DB5-DBF0-4247-8F51-A5EA81D39B62}" type="presOf" srcId="{37954B60-8846-4774-99BC-8E7044415BBA}" destId="{63FC9E69-7330-4F5C-B454-8EF897B1034C}" srcOrd="0" destOrd="0" presId="urn:microsoft.com/office/officeart/2008/layout/LinedList"/>
    <dgm:cxn modelId="{29583EB7-E393-47E3-8992-036775BEB2D6}" srcId="{37954B60-8846-4774-99BC-8E7044415BBA}" destId="{3C9ED545-8DE4-4F3B-83C4-D557CB0AAA4D}" srcOrd="4" destOrd="0" parTransId="{56AC383D-5622-499C-9FC5-87C438DAB0CD}" sibTransId="{3D0B4030-F6C1-4F82-A959-E8D76C569070}"/>
    <dgm:cxn modelId="{315461C9-5030-4FEA-9839-987C42F193F9}" type="presOf" srcId="{3C9ED545-8DE4-4F3B-83C4-D557CB0AAA4D}" destId="{ACC69C43-C175-449F-A4DA-6C5DFDD5EF31}" srcOrd="0" destOrd="0" presId="urn:microsoft.com/office/officeart/2008/layout/LinedList"/>
    <dgm:cxn modelId="{A6ECFF5B-39FA-4A13-958A-961B118D1071}" type="presParOf" srcId="{63FC9E69-7330-4F5C-B454-8EF897B1034C}" destId="{EE5B7CAC-6536-46B2-9C7A-2BE1886BFF3B}" srcOrd="0" destOrd="0" presId="urn:microsoft.com/office/officeart/2008/layout/LinedList"/>
    <dgm:cxn modelId="{5AFD790D-24AE-4394-A761-7FF0883B17F0}" type="presParOf" srcId="{63FC9E69-7330-4F5C-B454-8EF897B1034C}" destId="{4D2BE97E-587D-483E-BE14-F1B6F10B0E26}" srcOrd="1" destOrd="0" presId="urn:microsoft.com/office/officeart/2008/layout/LinedList"/>
    <dgm:cxn modelId="{E5DD5670-3F52-42DC-A15E-7BE4D6B7D030}" type="presParOf" srcId="{4D2BE97E-587D-483E-BE14-F1B6F10B0E26}" destId="{4B1D762A-87B5-4056-A3F7-E67008B87798}" srcOrd="0" destOrd="0" presId="urn:microsoft.com/office/officeart/2008/layout/LinedList"/>
    <dgm:cxn modelId="{E665B74F-1EC1-49E8-B8D1-562FBE055D4D}" type="presParOf" srcId="{4D2BE97E-587D-483E-BE14-F1B6F10B0E26}" destId="{4B2D3BCD-1A7A-4F3A-AF8D-75AC819DEC61}" srcOrd="1" destOrd="0" presId="urn:microsoft.com/office/officeart/2008/layout/LinedList"/>
    <dgm:cxn modelId="{3E7807BC-49A3-47E0-A5DF-169A22DD3AC5}" type="presParOf" srcId="{63FC9E69-7330-4F5C-B454-8EF897B1034C}" destId="{B488AEB1-17BF-475B-AD28-415E731A3E77}" srcOrd="2" destOrd="0" presId="urn:microsoft.com/office/officeart/2008/layout/LinedList"/>
    <dgm:cxn modelId="{B294C219-911D-47A1-90FB-36DB26D56B9C}" type="presParOf" srcId="{63FC9E69-7330-4F5C-B454-8EF897B1034C}" destId="{E6FC859B-0A0E-450F-A5D3-3609B8DE0D7C}" srcOrd="3" destOrd="0" presId="urn:microsoft.com/office/officeart/2008/layout/LinedList"/>
    <dgm:cxn modelId="{022DB00F-F422-4649-988F-75B8CC631D20}" type="presParOf" srcId="{E6FC859B-0A0E-450F-A5D3-3609B8DE0D7C}" destId="{9608B681-DA7C-4C03-82C4-7F77A36B2AE0}" srcOrd="0" destOrd="0" presId="urn:microsoft.com/office/officeart/2008/layout/LinedList"/>
    <dgm:cxn modelId="{717FE090-A52A-4D96-AE03-CB583BD9ADCE}" type="presParOf" srcId="{E6FC859B-0A0E-450F-A5D3-3609B8DE0D7C}" destId="{9E5BC69C-52C7-40C5-96D4-0794F16BEBFC}" srcOrd="1" destOrd="0" presId="urn:microsoft.com/office/officeart/2008/layout/LinedList"/>
    <dgm:cxn modelId="{333738B9-DD49-45BD-BFB9-D1A7A1933199}" type="presParOf" srcId="{63FC9E69-7330-4F5C-B454-8EF897B1034C}" destId="{E334D84D-40AA-44F0-BD13-AEBE5F2D8BC5}" srcOrd="4" destOrd="0" presId="urn:microsoft.com/office/officeart/2008/layout/LinedList"/>
    <dgm:cxn modelId="{FE37D68C-540B-4832-AE2E-CE47D2731EF5}" type="presParOf" srcId="{63FC9E69-7330-4F5C-B454-8EF897B1034C}" destId="{C101CA60-CED1-45AC-B8C4-1ECA911CB7CF}" srcOrd="5" destOrd="0" presId="urn:microsoft.com/office/officeart/2008/layout/LinedList"/>
    <dgm:cxn modelId="{5DB7C4E5-4243-4CF1-8E0E-C9E283B92567}" type="presParOf" srcId="{C101CA60-CED1-45AC-B8C4-1ECA911CB7CF}" destId="{87D18091-0B94-436D-837D-C66FA6A5A8E4}" srcOrd="0" destOrd="0" presId="urn:microsoft.com/office/officeart/2008/layout/LinedList"/>
    <dgm:cxn modelId="{90BA3A6E-745C-4ADC-A91B-25E637338F5A}" type="presParOf" srcId="{C101CA60-CED1-45AC-B8C4-1ECA911CB7CF}" destId="{C6B95EC6-CB05-4D7C-B97B-7F5E56398803}" srcOrd="1" destOrd="0" presId="urn:microsoft.com/office/officeart/2008/layout/LinedList"/>
    <dgm:cxn modelId="{76BC095D-EE45-4F98-8AF1-BA0A2E28FE6C}" type="presParOf" srcId="{63FC9E69-7330-4F5C-B454-8EF897B1034C}" destId="{2069E7C4-4FC8-48FB-8A78-2EDE46923E62}" srcOrd="6" destOrd="0" presId="urn:microsoft.com/office/officeart/2008/layout/LinedList"/>
    <dgm:cxn modelId="{A59E1D61-639C-4184-BE49-810D0EF67854}" type="presParOf" srcId="{63FC9E69-7330-4F5C-B454-8EF897B1034C}" destId="{B08C59F7-01A9-4390-97C8-F32F0ACE5F60}" srcOrd="7" destOrd="0" presId="urn:microsoft.com/office/officeart/2008/layout/LinedList"/>
    <dgm:cxn modelId="{101E47BE-FEB1-4E53-B941-0A0E5FDF8928}" type="presParOf" srcId="{B08C59F7-01A9-4390-97C8-F32F0ACE5F60}" destId="{AD198380-211F-43B3-9D54-6CBE1C39D9E2}" srcOrd="0" destOrd="0" presId="urn:microsoft.com/office/officeart/2008/layout/LinedList"/>
    <dgm:cxn modelId="{A2B552DE-F857-4536-906D-A5A8BD3D0D5C}" type="presParOf" srcId="{B08C59F7-01A9-4390-97C8-F32F0ACE5F60}" destId="{9CC970C7-3641-4FCF-8CA2-A1F9047DD276}" srcOrd="1" destOrd="0" presId="urn:microsoft.com/office/officeart/2008/layout/LinedList"/>
    <dgm:cxn modelId="{2639D626-D21C-485E-A460-80B70260A0CD}" type="presParOf" srcId="{63FC9E69-7330-4F5C-B454-8EF897B1034C}" destId="{2BA23595-5742-42AA-ABAD-BF2E5E2DE04C}" srcOrd="8" destOrd="0" presId="urn:microsoft.com/office/officeart/2008/layout/LinedList"/>
    <dgm:cxn modelId="{071B9628-3560-42CB-8F5B-58047ECAC911}" type="presParOf" srcId="{63FC9E69-7330-4F5C-B454-8EF897B1034C}" destId="{5ECD173A-165D-408E-A8A9-3E00C5C8533A}" srcOrd="9" destOrd="0" presId="urn:microsoft.com/office/officeart/2008/layout/LinedList"/>
    <dgm:cxn modelId="{AEC65F80-5A19-431D-A662-58603572470E}" type="presParOf" srcId="{5ECD173A-165D-408E-A8A9-3E00C5C8533A}" destId="{ACC69C43-C175-449F-A4DA-6C5DFDD5EF31}" srcOrd="0" destOrd="0" presId="urn:microsoft.com/office/officeart/2008/layout/LinedList"/>
    <dgm:cxn modelId="{95CC6139-F1E7-4CE0-BF69-15081AF53360}" type="presParOf" srcId="{5ECD173A-165D-408E-A8A9-3E00C5C8533A}" destId="{6B7D8C83-3E49-487B-B4B7-515A08D15565}" srcOrd="1" destOrd="0" presId="urn:microsoft.com/office/officeart/2008/layout/LinedList"/>
    <dgm:cxn modelId="{00112FBB-3D45-4175-94B2-FA897EC93110}" type="presParOf" srcId="{63FC9E69-7330-4F5C-B454-8EF897B1034C}" destId="{9F90EDDB-F9F8-4E96-B2AE-1BBD906F4A60}" srcOrd="10" destOrd="0" presId="urn:microsoft.com/office/officeart/2008/layout/LinedList"/>
    <dgm:cxn modelId="{E016162A-B194-47B3-A6F3-8431A48DF45A}" type="presParOf" srcId="{63FC9E69-7330-4F5C-B454-8EF897B1034C}" destId="{05B19B60-7B03-405D-B0C1-A5E88D3C1228}" srcOrd="11" destOrd="0" presId="urn:microsoft.com/office/officeart/2008/layout/LinedList"/>
    <dgm:cxn modelId="{8E7B3BD8-4E5F-490B-8BBB-3C2B4F479339}" type="presParOf" srcId="{05B19B60-7B03-405D-B0C1-A5E88D3C1228}" destId="{9BACF75D-2800-419C-85EB-3A9B38405B52}" srcOrd="0" destOrd="0" presId="urn:microsoft.com/office/officeart/2008/layout/LinedList"/>
    <dgm:cxn modelId="{77089045-CBDE-4C3D-92F8-2590DE76DFF6}" type="presParOf" srcId="{05B19B60-7B03-405D-B0C1-A5E88D3C1228}" destId="{57573C61-CAF4-4E78-9812-A77F7C9A21E5}" srcOrd="1" destOrd="0" presId="urn:microsoft.com/office/officeart/2008/layout/LinedLis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5B7CAC-6536-46B2-9C7A-2BE1886BFF3B}">
      <dsp:nvSpPr>
        <dsp:cNvPr id="0" name=""/>
        <dsp:cNvSpPr/>
      </dsp:nvSpPr>
      <dsp:spPr>
        <a:xfrm>
          <a:off x="0" y="2082"/>
          <a:ext cx="9791700" cy="0"/>
        </a:xfrm>
        <a:prstGeom prst="lin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B1D762A-87B5-4056-A3F7-E67008B87798}">
      <dsp:nvSpPr>
        <dsp:cNvPr id="0" name=""/>
        <dsp:cNvSpPr/>
      </dsp:nvSpPr>
      <dsp:spPr>
        <a:xfrm>
          <a:off x="0" y="2082"/>
          <a:ext cx="9791700" cy="7101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b="1" kern="1200" dirty="0"/>
            <a:t>How has Lyme disease changed over the past several decades in the United States?</a:t>
          </a:r>
        </a:p>
      </dsp:txBody>
      <dsp:txXfrm>
        <a:off x="0" y="2082"/>
        <a:ext cx="9791700" cy="710171"/>
      </dsp:txXfrm>
    </dsp:sp>
    <dsp:sp modelId="{B488AEB1-17BF-475B-AD28-415E731A3E77}">
      <dsp:nvSpPr>
        <dsp:cNvPr id="0" name=""/>
        <dsp:cNvSpPr/>
      </dsp:nvSpPr>
      <dsp:spPr>
        <a:xfrm>
          <a:off x="0" y="712254"/>
          <a:ext cx="9791700" cy="0"/>
        </a:xfrm>
        <a:prstGeom prst="line">
          <a:avLst/>
        </a:prstGeom>
        <a:solidFill>
          <a:schemeClr val="accent3">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608B681-DA7C-4C03-82C4-7F77A36B2AE0}">
      <dsp:nvSpPr>
        <dsp:cNvPr id="0" name=""/>
        <dsp:cNvSpPr/>
      </dsp:nvSpPr>
      <dsp:spPr>
        <a:xfrm>
          <a:off x="0" y="712254"/>
          <a:ext cx="9791700" cy="7101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b="1" kern="1200" dirty="0"/>
            <a:t>Which states are most affected by Lyme disease and has that changed over time?</a:t>
          </a:r>
        </a:p>
      </dsp:txBody>
      <dsp:txXfrm>
        <a:off x="0" y="712254"/>
        <a:ext cx="9791700" cy="710171"/>
      </dsp:txXfrm>
    </dsp:sp>
    <dsp:sp modelId="{E334D84D-40AA-44F0-BD13-AEBE5F2D8BC5}">
      <dsp:nvSpPr>
        <dsp:cNvPr id="0" name=""/>
        <dsp:cNvSpPr/>
      </dsp:nvSpPr>
      <dsp:spPr>
        <a:xfrm>
          <a:off x="0" y="1422426"/>
          <a:ext cx="9791700" cy="0"/>
        </a:xfrm>
        <a:prstGeom prst="line">
          <a:avLst/>
        </a:prstGeom>
        <a:solidFill>
          <a:schemeClr val="accent4">
            <a:hueOff val="0"/>
            <a:satOff val="0"/>
            <a:lumOff val="0"/>
            <a:alphaOff val="0"/>
          </a:schemeClr>
        </a:solidFill>
        <a:ln w="19050"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7D18091-0B94-436D-837D-C66FA6A5A8E4}">
      <dsp:nvSpPr>
        <dsp:cNvPr id="0" name=""/>
        <dsp:cNvSpPr/>
      </dsp:nvSpPr>
      <dsp:spPr>
        <a:xfrm>
          <a:off x="0" y="1422426"/>
          <a:ext cx="9791700" cy="7101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b="1" kern="1200" dirty="0"/>
            <a:t>Which states have experienced the most significant increase in cases?</a:t>
          </a:r>
        </a:p>
      </dsp:txBody>
      <dsp:txXfrm>
        <a:off x="0" y="1422426"/>
        <a:ext cx="9791700" cy="710171"/>
      </dsp:txXfrm>
    </dsp:sp>
    <dsp:sp modelId="{2069E7C4-4FC8-48FB-8A78-2EDE46923E62}">
      <dsp:nvSpPr>
        <dsp:cNvPr id="0" name=""/>
        <dsp:cNvSpPr/>
      </dsp:nvSpPr>
      <dsp:spPr>
        <a:xfrm>
          <a:off x="0" y="2132598"/>
          <a:ext cx="9791700" cy="0"/>
        </a:xfrm>
        <a:prstGeom prst="line">
          <a:avLst/>
        </a:prstGeom>
        <a:solidFill>
          <a:schemeClr val="accent5">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D198380-211F-43B3-9D54-6CBE1C39D9E2}">
      <dsp:nvSpPr>
        <dsp:cNvPr id="0" name=""/>
        <dsp:cNvSpPr/>
      </dsp:nvSpPr>
      <dsp:spPr>
        <a:xfrm>
          <a:off x="0" y="2132598"/>
          <a:ext cx="9791700" cy="7101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b="1" kern="1200" dirty="0"/>
            <a:t>Is there a relationship between winter temperatures and case counts?</a:t>
          </a:r>
        </a:p>
      </dsp:txBody>
      <dsp:txXfrm>
        <a:off x="0" y="2132598"/>
        <a:ext cx="9791700" cy="710171"/>
      </dsp:txXfrm>
    </dsp:sp>
    <dsp:sp modelId="{2BA23595-5742-42AA-ABAD-BF2E5E2DE04C}">
      <dsp:nvSpPr>
        <dsp:cNvPr id="0" name=""/>
        <dsp:cNvSpPr/>
      </dsp:nvSpPr>
      <dsp:spPr>
        <a:xfrm>
          <a:off x="0" y="2842770"/>
          <a:ext cx="9791700" cy="0"/>
        </a:xfrm>
        <a:prstGeom prst="line">
          <a:avLst/>
        </a:prstGeom>
        <a:solidFill>
          <a:schemeClr val="accent6">
            <a:hueOff val="0"/>
            <a:satOff val="0"/>
            <a:lumOff val="0"/>
            <a:alphaOff val="0"/>
          </a:schemeClr>
        </a:solidFill>
        <a:ln w="19050" cap="rnd"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CC69C43-C175-449F-A4DA-6C5DFDD5EF31}">
      <dsp:nvSpPr>
        <dsp:cNvPr id="0" name=""/>
        <dsp:cNvSpPr/>
      </dsp:nvSpPr>
      <dsp:spPr>
        <a:xfrm>
          <a:off x="0" y="2842770"/>
          <a:ext cx="9791700" cy="7101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b="1" kern="1200" dirty="0"/>
            <a:t>Does adjusting for population change which states are considered most at risk?</a:t>
          </a:r>
        </a:p>
      </dsp:txBody>
      <dsp:txXfrm>
        <a:off x="0" y="2842770"/>
        <a:ext cx="9791700" cy="710171"/>
      </dsp:txXfrm>
    </dsp:sp>
    <dsp:sp modelId="{9F90EDDB-F9F8-4E96-B2AE-1BBD906F4A60}">
      <dsp:nvSpPr>
        <dsp:cNvPr id="0" name=""/>
        <dsp:cNvSpPr/>
      </dsp:nvSpPr>
      <dsp:spPr>
        <a:xfrm>
          <a:off x="0" y="3552942"/>
          <a:ext cx="9791700" cy="0"/>
        </a:xfrm>
        <a:prstGeom prst="lin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BACF75D-2800-419C-85EB-3A9B38405B52}">
      <dsp:nvSpPr>
        <dsp:cNvPr id="0" name=""/>
        <dsp:cNvSpPr/>
      </dsp:nvSpPr>
      <dsp:spPr>
        <a:xfrm>
          <a:off x="0" y="3552942"/>
          <a:ext cx="9791700" cy="7101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b="1" kern="1200" dirty="0"/>
            <a:t>What is the risk of Lyme disease in Tennessee and specifically, Davidson County?</a:t>
          </a:r>
        </a:p>
      </dsp:txBody>
      <dsp:txXfrm>
        <a:off x="0" y="3552942"/>
        <a:ext cx="9791700" cy="710171"/>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8/19/2025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grew up in NY about 30 miles north of New York City.</a:t>
            </a:r>
          </a:p>
          <a:p>
            <a:endParaRPr lang="en-US" dirty="0"/>
          </a:p>
          <a:p>
            <a:r>
              <a:rPr lang="en-US" dirty="0"/>
              <a:t>I spent a decent amount of time outdoors, but not in the woods. Outside in the yard, local parks, etc. We were not a camping family</a:t>
            </a:r>
          </a:p>
          <a:p>
            <a:endParaRPr lang="en-US" dirty="0"/>
          </a:p>
          <a:p>
            <a:r>
              <a:rPr lang="en-US" dirty="0"/>
              <a:t>Did a lot of road trips as a family throughout the NE- especially PA, Conn, Massachusetts. Visit amusement parks, college visits for my older siblings</a:t>
            </a:r>
          </a:p>
          <a:p>
            <a:endParaRPr lang="en-US" dirty="0"/>
          </a:p>
          <a:p>
            <a:r>
              <a:rPr lang="en-US" dirty="0"/>
              <a:t>I contracted Lyme disease twice as a kid. Once when I was around 10 and then another time around 13 or so. I had the typical symptoms with recognizable rash, so my mom brought me to the doctor and I was able to get treated early and was completely fine.</a:t>
            </a:r>
          </a:p>
          <a:p>
            <a:endParaRPr lang="en-US" dirty="0"/>
          </a:p>
          <a:p>
            <a:r>
              <a:rPr lang="en-US" dirty="0"/>
              <a:t>Then I moved down to Nashville in 2012 and remember being told by my now mother-in-law that there really wasn’t any Lyme down here, which I easily accepted, but never really looked into. This capstone project allowed me to actually dig into the data and see if that claim was true or not, which is my overall motivation for exploring this data.</a:t>
            </a:r>
          </a:p>
        </p:txBody>
      </p:sp>
      <p:sp>
        <p:nvSpPr>
          <p:cNvPr id="4" name="Slide Number Placeholder 3"/>
          <p:cNvSpPr>
            <a:spLocks noGrp="1"/>
          </p:cNvSpPr>
          <p:nvPr>
            <p:ph type="sldNum" sz="quarter" idx="5"/>
          </p:nvPr>
        </p:nvSpPr>
        <p:spPr/>
        <p:txBody>
          <a:bodyPr/>
          <a:lstStyle/>
          <a:p>
            <a:fld id="{A89C7E07-3C67-C64C-8DA0-0404F6303970}" type="slidenum">
              <a:rPr lang="en-US" smtClean="0"/>
              <a:t>2</a:t>
            </a:fld>
            <a:endParaRPr lang="en-US" dirty="0"/>
          </a:p>
        </p:txBody>
      </p:sp>
    </p:spTree>
    <p:extLst>
      <p:ext uri="{BB962C8B-B14F-4D97-AF65-F5344CB8AC3E}">
        <p14:creationId xmlns:p14="http://schemas.microsoft.com/office/powerpoint/2010/main" val="10655112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kern="1200" dirty="0">
                <a:solidFill>
                  <a:schemeClr val="tx1"/>
                </a:solidFill>
                <a:effectLst/>
                <a:latin typeface="+mn-lt"/>
                <a:ea typeface="+mn-ea"/>
                <a:cs typeface="+mn-cs"/>
              </a:rPr>
              <a:t>How has Lyme disease changed over the past several decades in the United States?</a:t>
            </a:r>
          </a:p>
          <a:p>
            <a:r>
              <a:rPr lang="en-US" sz="1200" kern="1200" dirty="0">
                <a:solidFill>
                  <a:schemeClr val="tx1"/>
                </a:solidFill>
                <a:effectLst/>
                <a:latin typeface="+mn-lt"/>
                <a:ea typeface="+mn-ea"/>
                <a:cs typeface="+mn-cs"/>
              </a:rPr>
              <a:t> </a:t>
            </a:r>
          </a:p>
          <a:p>
            <a:pPr lvl="0"/>
            <a:r>
              <a:rPr lang="en-US" sz="1200" kern="1200" dirty="0">
                <a:solidFill>
                  <a:schemeClr val="tx1"/>
                </a:solidFill>
                <a:effectLst/>
                <a:latin typeface="+mn-lt"/>
                <a:ea typeface="+mn-ea"/>
                <a:cs typeface="+mn-cs"/>
              </a:rPr>
              <a:t>Which states are most affected by Lyme disease and has that changed over time?</a:t>
            </a:r>
          </a:p>
          <a:p>
            <a:r>
              <a:rPr lang="en-US" sz="1200" kern="1200" dirty="0">
                <a:solidFill>
                  <a:schemeClr val="tx1"/>
                </a:solidFill>
                <a:effectLst/>
                <a:latin typeface="+mn-lt"/>
                <a:ea typeface="+mn-ea"/>
                <a:cs typeface="+mn-cs"/>
              </a:rPr>
              <a:t> </a:t>
            </a:r>
          </a:p>
          <a:p>
            <a:pPr lvl="0"/>
            <a:r>
              <a:rPr lang="en-US" sz="1200" kern="1200" dirty="0">
                <a:solidFill>
                  <a:schemeClr val="tx1"/>
                </a:solidFill>
                <a:effectLst/>
                <a:latin typeface="+mn-lt"/>
                <a:ea typeface="+mn-ea"/>
                <a:cs typeface="+mn-cs"/>
              </a:rPr>
              <a:t>Which states have experienced the most significant increase in cases?</a:t>
            </a:r>
          </a:p>
          <a:p>
            <a:r>
              <a:rPr lang="en-US" sz="1200" kern="1200" dirty="0">
                <a:solidFill>
                  <a:schemeClr val="tx1"/>
                </a:solidFill>
                <a:effectLst/>
                <a:latin typeface="+mn-lt"/>
                <a:ea typeface="+mn-ea"/>
                <a:cs typeface="+mn-cs"/>
              </a:rPr>
              <a:t> </a:t>
            </a:r>
          </a:p>
          <a:p>
            <a:pPr lvl="0"/>
            <a:r>
              <a:rPr lang="en-US" sz="1200" kern="1200" dirty="0">
                <a:solidFill>
                  <a:schemeClr val="tx1"/>
                </a:solidFill>
                <a:effectLst/>
                <a:latin typeface="+mn-lt"/>
                <a:ea typeface="+mn-ea"/>
                <a:cs typeface="+mn-cs"/>
              </a:rPr>
              <a:t>Is there a relationship between winter temperatures and case counts?</a:t>
            </a:r>
          </a:p>
          <a:p>
            <a:r>
              <a:rPr lang="en-US" sz="1200" kern="1200" dirty="0">
                <a:solidFill>
                  <a:schemeClr val="tx1"/>
                </a:solidFill>
                <a:effectLst/>
                <a:latin typeface="+mn-lt"/>
                <a:ea typeface="+mn-ea"/>
                <a:cs typeface="+mn-cs"/>
              </a:rPr>
              <a:t> </a:t>
            </a:r>
          </a:p>
          <a:p>
            <a:pPr lvl="0"/>
            <a:r>
              <a:rPr lang="en-US" sz="1200" kern="1200" dirty="0">
                <a:solidFill>
                  <a:schemeClr val="tx1"/>
                </a:solidFill>
                <a:effectLst/>
                <a:latin typeface="+mn-lt"/>
                <a:ea typeface="+mn-ea"/>
                <a:cs typeface="+mn-cs"/>
              </a:rPr>
              <a:t>Does adjusting for population change which states are considered most at risk?</a:t>
            </a:r>
          </a:p>
          <a:p>
            <a:r>
              <a:rPr lang="en-US" sz="1200" kern="1200" dirty="0">
                <a:solidFill>
                  <a:schemeClr val="tx1"/>
                </a:solidFill>
                <a:effectLst/>
                <a:latin typeface="+mn-lt"/>
                <a:ea typeface="+mn-ea"/>
                <a:cs typeface="+mn-cs"/>
              </a:rPr>
              <a:t> </a:t>
            </a:r>
          </a:p>
          <a:p>
            <a:pPr lvl="0"/>
            <a:r>
              <a:rPr lang="en-US" sz="1200" kern="1200" dirty="0">
                <a:solidFill>
                  <a:schemeClr val="tx1"/>
                </a:solidFill>
                <a:effectLst/>
                <a:latin typeface="+mn-lt"/>
                <a:ea typeface="+mn-ea"/>
                <a:cs typeface="+mn-cs"/>
              </a:rPr>
              <a:t>What is the risk of Lyme disease in Tennessee and specifically, Davidson County?</a:t>
            </a:r>
          </a:p>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3</a:t>
            </a:fld>
            <a:endParaRPr lang="en-US" dirty="0"/>
          </a:p>
        </p:txBody>
      </p:sp>
    </p:spTree>
    <p:extLst>
      <p:ext uri="{BB962C8B-B14F-4D97-AF65-F5344CB8AC3E}">
        <p14:creationId xmlns:p14="http://schemas.microsoft.com/office/powerpoint/2010/main" val="12128804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used three main data sources:</a:t>
            </a:r>
          </a:p>
          <a:p>
            <a:endParaRPr lang="en-US" dirty="0"/>
          </a:p>
          <a:p>
            <a:r>
              <a:rPr lang="en-US" dirty="0"/>
              <a:t>The CDC for datasets with case counts by month and year as well as by county and state.</a:t>
            </a:r>
          </a:p>
          <a:p>
            <a:endParaRPr lang="en-US" dirty="0"/>
          </a:p>
          <a:p>
            <a:r>
              <a:rPr lang="en-US" dirty="0"/>
              <a:t>The National Centers for Environmental Information for data on average temperatures on a national, regional, and state level. I could filter the data and get an average temperature for specific time frames.</a:t>
            </a:r>
          </a:p>
          <a:p>
            <a:endParaRPr lang="en-US" dirty="0"/>
          </a:p>
          <a:p>
            <a:r>
              <a:rPr lang="en-US" dirty="0"/>
              <a:t>And finally the US Census Bureau to retrieve data on the US population, state populations, and county populations by year. </a:t>
            </a:r>
          </a:p>
        </p:txBody>
      </p:sp>
      <p:sp>
        <p:nvSpPr>
          <p:cNvPr id="4" name="Slide Number Placeholder 3"/>
          <p:cNvSpPr>
            <a:spLocks noGrp="1"/>
          </p:cNvSpPr>
          <p:nvPr>
            <p:ph type="sldNum" sz="quarter" idx="5"/>
          </p:nvPr>
        </p:nvSpPr>
        <p:spPr/>
        <p:txBody>
          <a:bodyPr/>
          <a:lstStyle/>
          <a:p>
            <a:fld id="{A89C7E07-3C67-C64C-8DA0-0404F6303970}" type="slidenum">
              <a:rPr lang="en-US" smtClean="0"/>
              <a:t>4</a:t>
            </a:fld>
            <a:endParaRPr lang="en-US" dirty="0"/>
          </a:p>
        </p:txBody>
      </p:sp>
    </p:spTree>
    <p:extLst>
      <p:ext uri="{BB962C8B-B14F-4D97-AF65-F5344CB8AC3E}">
        <p14:creationId xmlns:p14="http://schemas.microsoft.com/office/powerpoint/2010/main" val="1818424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6</a:t>
            </a:fld>
            <a:endParaRPr lang="en-US" dirty="0"/>
          </a:p>
        </p:txBody>
      </p:sp>
    </p:spTree>
    <p:extLst>
      <p:ext uri="{BB962C8B-B14F-4D97-AF65-F5344CB8AC3E}">
        <p14:creationId xmlns:p14="http://schemas.microsoft.com/office/powerpoint/2010/main" val="13733979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September 3, 20XX </a:t>
            </a:r>
            <a:endParaRPr lang="en-US" dirty="0"/>
          </a:p>
        </p:txBody>
      </p:sp>
      <p:sp>
        <p:nvSpPr>
          <p:cNvPr id="5" name="Footer Placeholder 4"/>
          <p:cNvSpPr>
            <a:spLocks noGrp="1"/>
          </p:cNvSpPr>
          <p:nvPr>
            <p:ph type="ftr" sz="quarter" idx="11"/>
          </p:nvPr>
        </p:nvSpPr>
        <p:spPr/>
        <p:txBody>
          <a:bodyPr/>
          <a:lstStyle/>
          <a:p>
            <a:r>
              <a:rPr lang="en-US">
                <a:solidFill>
                  <a:schemeClr val="bg1"/>
                </a:solidFill>
              </a:rPr>
              <a:t>Annual Review</a:t>
            </a:r>
            <a:endParaRPr lang="en-US" dirty="0">
              <a:solidFill>
                <a:schemeClr val="bg1"/>
              </a:solidFill>
            </a:endParaRPr>
          </a:p>
        </p:txBody>
      </p:sp>
      <p:sp>
        <p:nvSpPr>
          <p:cNvPr id="6" name="Slide Number Placeholder 5"/>
          <p:cNvSpPr>
            <a:spLocks noGrp="1"/>
          </p:cNvSpPr>
          <p:nvPr>
            <p:ph type="sldNum" sz="quarter" idx="12"/>
          </p:nvPr>
        </p:nvSpPr>
        <p:spPr/>
        <p:txBody>
          <a:bodyPr/>
          <a:lstStyle/>
          <a:p>
            <a:fld id="{7782931A-7D25-4B4B-9464-57AE418934A3}" type="slidenum">
              <a:rPr lang="en-US" smtClean="0"/>
              <a:pPr/>
              <a:t>‹#›</a:t>
            </a:fld>
            <a:endParaRPr lang="en-US"/>
          </a:p>
        </p:txBody>
      </p:sp>
    </p:spTree>
    <p:extLst>
      <p:ext uri="{BB962C8B-B14F-4D97-AF65-F5344CB8AC3E}">
        <p14:creationId xmlns:p14="http://schemas.microsoft.com/office/powerpoint/2010/main" val="3221872913"/>
      </p:ext>
    </p:extLst>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September 3, 20XX </a:t>
            </a:r>
            <a:endParaRPr lang="en-US" dirty="0"/>
          </a:p>
        </p:txBody>
      </p:sp>
      <p:sp>
        <p:nvSpPr>
          <p:cNvPr id="6" name="Footer Placeholder 5"/>
          <p:cNvSpPr>
            <a:spLocks noGrp="1"/>
          </p:cNvSpPr>
          <p:nvPr>
            <p:ph type="ftr" sz="quarter" idx="11"/>
          </p:nvPr>
        </p:nvSpPr>
        <p:spPr/>
        <p:txBody>
          <a:bodyPr/>
          <a:lstStyle/>
          <a:p>
            <a:r>
              <a:rPr lang="en-US">
                <a:solidFill>
                  <a:schemeClr val="bg1"/>
                </a:solidFill>
              </a:rPr>
              <a:t>Annual Review</a:t>
            </a:r>
            <a:endParaRPr lang="en-US" dirty="0">
              <a:solidFill>
                <a:schemeClr val="bg1"/>
              </a:solidFill>
            </a:endParaRPr>
          </a:p>
        </p:txBody>
      </p:sp>
      <p:sp>
        <p:nvSpPr>
          <p:cNvPr id="7" name="Slide Number Placeholder 6"/>
          <p:cNvSpPr>
            <a:spLocks noGrp="1"/>
          </p:cNvSpPr>
          <p:nvPr>
            <p:ph type="sldNum" sz="quarter" idx="12"/>
          </p:nvPr>
        </p:nvSpPr>
        <p:spPr/>
        <p:txBody>
          <a:bodyPr/>
          <a:lstStyle/>
          <a:p>
            <a:fld id="{7782931A-7D25-4B4B-9464-57AE418934A3}" type="slidenum">
              <a:rPr lang="en-US" smtClean="0"/>
              <a:pPr/>
              <a:t>‹#›</a:t>
            </a:fld>
            <a:endParaRPr lang="en-US"/>
          </a:p>
        </p:txBody>
      </p:sp>
    </p:spTree>
    <p:extLst>
      <p:ext uri="{BB962C8B-B14F-4D97-AF65-F5344CB8AC3E}">
        <p14:creationId xmlns:p14="http://schemas.microsoft.com/office/powerpoint/2010/main" val="1950381488"/>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September 3, 20XX </a:t>
            </a:r>
            <a:endParaRPr lang="en-US" dirty="0"/>
          </a:p>
        </p:txBody>
      </p:sp>
      <p:sp>
        <p:nvSpPr>
          <p:cNvPr id="5" name="Footer Placeholder 4"/>
          <p:cNvSpPr>
            <a:spLocks noGrp="1"/>
          </p:cNvSpPr>
          <p:nvPr>
            <p:ph type="ftr" sz="quarter" idx="11"/>
          </p:nvPr>
        </p:nvSpPr>
        <p:spPr/>
        <p:txBody>
          <a:bodyPr/>
          <a:lstStyle/>
          <a:p>
            <a:r>
              <a:rPr lang="en-US">
                <a:solidFill>
                  <a:schemeClr val="bg1"/>
                </a:solidFill>
              </a:rPr>
              <a:t>Annual Review</a:t>
            </a:r>
            <a:endParaRPr lang="en-US" dirty="0">
              <a:solidFill>
                <a:schemeClr val="bg1"/>
              </a:solidFill>
            </a:endParaRPr>
          </a:p>
        </p:txBody>
      </p:sp>
      <p:sp>
        <p:nvSpPr>
          <p:cNvPr id="6" name="Slide Number Placeholder 5"/>
          <p:cNvSpPr>
            <a:spLocks noGrp="1"/>
          </p:cNvSpPr>
          <p:nvPr>
            <p:ph type="sldNum" sz="quarter" idx="12"/>
          </p:nvPr>
        </p:nvSpPr>
        <p:spPr/>
        <p:txBody>
          <a:bodyPr/>
          <a:lstStyle/>
          <a:p>
            <a:fld id="{7782931A-7D25-4B4B-9464-57AE418934A3}" type="slidenum">
              <a:rPr lang="en-US" smtClean="0"/>
              <a:pPr/>
              <a:t>‹#›</a:t>
            </a:fld>
            <a:endParaRPr lang="en-US"/>
          </a:p>
        </p:txBody>
      </p:sp>
    </p:spTree>
    <p:extLst>
      <p:ext uri="{BB962C8B-B14F-4D97-AF65-F5344CB8AC3E}">
        <p14:creationId xmlns:p14="http://schemas.microsoft.com/office/powerpoint/2010/main" val="1593175398"/>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385828"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September 3, 20XX </a:t>
            </a:r>
            <a:endParaRPr lang="en-US" dirty="0"/>
          </a:p>
        </p:txBody>
      </p:sp>
      <p:sp>
        <p:nvSpPr>
          <p:cNvPr id="5" name="Footer Placeholder 4"/>
          <p:cNvSpPr>
            <a:spLocks noGrp="1"/>
          </p:cNvSpPr>
          <p:nvPr>
            <p:ph type="ftr" sz="quarter" idx="11"/>
          </p:nvPr>
        </p:nvSpPr>
        <p:spPr/>
        <p:txBody>
          <a:bodyPr/>
          <a:lstStyle/>
          <a:p>
            <a:r>
              <a:rPr lang="en-US">
                <a:solidFill>
                  <a:schemeClr val="bg1"/>
                </a:solidFill>
              </a:rPr>
              <a:t>Annual Review</a:t>
            </a:r>
            <a:endParaRPr lang="en-US" dirty="0">
              <a:solidFill>
                <a:schemeClr val="bg1"/>
              </a:solidFill>
            </a:endParaRPr>
          </a:p>
        </p:txBody>
      </p:sp>
      <p:sp>
        <p:nvSpPr>
          <p:cNvPr id="6" name="Slide Number Placeholder 5"/>
          <p:cNvSpPr>
            <a:spLocks noGrp="1"/>
          </p:cNvSpPr>
          <p:nvPr>
            <p:ph type="sldNum" sz="quarter" idx="12"/>
          </p:nvPr>
        </p:nvSpPr>
        <p:spPr/>
        <p:txBody>
          <a:bodyPr/>
          <a:lstStyle/>
          <a:p>
            <a:fld id="{7782931A-7D25-4B4B-9464-57AE418934A3}" type="slidenum">
              <a:rPr lang="en-US" smtClean="0"/>
              <a:pPr/>
              <a:t>‹#›</a:t>
            </a:fld>
            <a:endParaRPr lang="en-US"/>
          </a:p>
        </p:txBody>
      </p:sp>
      <p:sp>
        <p:nvSpPr>
          <p:cNvPr id="11" name="TextBox 10"/>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442678707"/>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September 3, 20XX </a:t>
            </a:r>
            <a:endParaRPr lang="en-US" dirty="0"/>
          </a:p>
        </p:txBody>
      </p:sp>
      <p:sp>
        <p:nvSpPr>
          <p:cNvPr id="5" name="Footer Placeholder 4"/>
          <p:cNvSpPr>
            <a:spLocks noGrp="1"/>
          </p:cNvSpPr>
          <p:nvPr>
            <p:ph type="ftr" sz="quarter" idx="11"/>
          </p:nvPr>
        </p:nvSpPr>
        <p:spPr/>
        <p:txBody>
          <a:bodyPr/>
          <a:lstStyle/>
          <a:p>
            <a:r>
              <a:rPr lang="en-US">
                <a:solidFill>
                  <a:schemeClr val="bg1"/>
                </a:solidFill>
              </a:rPr>
              <a:t>Annual Review</a:t>
            </a:r>
            <a:endParaRPr lang="en-US" dirty="0">
              <a:solidFill>
                <a:schemeClr val="bg1"/>
              </a:solidFill>
            </a:endParaRPr>
          </a:p>
        </p:txBody>
      </p:sp>
      <p:sp>
        <p:nvSpPr>
          <p:cNvPr id="6" name="Slide Number Placeholder 5"/>
          <p:cNvSpPr>
            <a:spLocks noGrp="1"/>
          </p:cNvSpPr>
          <p:nvPr>
            <p:ph type="sldNum" sz="quarter" idx="12"/>
          </p:nvPr>
        </p:nvSpPr>
        <p:spPr/>
        <p:txBody>
          <a:bodyPr/>
          <a:lstStyle/>
          <a:p>
            <a:fld id="{7782931A-7D25-4B4B-9464-57AE418934A3}" type="slidenum">
              <a:rPr lang="en-US" smtClean="0"/>
              <a:pPr/>
              <a:t>‹#›</a:t>
            </a:fld>
            <a:endParaRPr lang="en-US"/>
          </a:p>
        </p:txBody>
      </p:sp>
    </p:spTree>
    <p:extLst>
      <p:ext uri="{BB962C8B-B14F-4D97-AF65-F5344CB8AC3E}">
        <p14:creationId xmlns:p14="http://schemas.microsoft.com/office/powerpoint/2010/main" val="992843223"/>
      </p:ext>
    </p:extLst>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r>
              <a:rPr lang="en-US"/>
              <a:t>September 3, 20XX </a:t>
            </a:r>
            <a:endParaRPr lang="en-US" dirty="0"/>
          </a:p>
        </p:txBody>
      </p:sp>
      <p:sp>
        <p:nvSpPr>
          <p:cNvPr id="4" name="Footer Placeholder 4"/>
          <p:cNvSpPr>
            <a:spLocks noGrp="1"/>
          </p:cNvSpPr>
          <p:nvPr>
            <p:ph type="ftr" sz="quarter" idx="11"/>
          </p:nvPr>
        </p:nvSpPr>
        <p:spPr/>
        <p:txBody>
          <a:bodyPr/>
          <a:lstStyle/>
          <a:p>
            <a:r>
              <a:rPr lang="en-US">
                <a:solidFill>
                  <a:schemeClr val="bg1"/>
                </a:solidFill>
              </a:rPr>
              <a:t>Annual Review</a:t>
            </a:r>
            <a:endParaRPr lang="en-US" dirty="0">
              <a:solidFill>
                <a:schemeClr val="bg1"/>
              </a:solidFill>
            </a:endParaRPr>
          </a:p>
        </p:txBody>
      </p:sp>
      <p:sp>
        <p:nvSpPr>
          <p:cNvPr id="6" name="Slide Number Placeholder 5"/>
          <p:cNvSpPr>
            <a:spLocks noGrp="1"/>
          </p:cNvSpPr>
          <p:nvPr>
            <p:ph type="sldNum" sz="quarter" idx="12"/>
          </p:nvPr>
        </p:nvSpPr>
        <p:spPr/>
        <p:txBody>
          <a:bodyPr/>
          <a:lstStyle/>
          <a:p>
            <a:fld id="{7782931A-7D25-4B4B-9464-57AE418934A3}" type="slidenum">
              <a:rPr lang="en-US" smtClean="0"/>
              <a:pPr/>
              <a:t>‹#›</a:t>
            </a:fld>
            <a:endParaRPr lang="en-US"/>
          </a:p>
        </p:txBody>
      </p:sp>
    </p:spTree>
    <p:extLst>
      <p:ext uri="{BB962C8B-B14F-4D97-AF65-F5344CB8AC3E}">
        <p14:creationId xmlns:p14="http://schemas.microsoft.com/office/powerpoint/2010/main" val="209045350"/>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r>
              <a:rPr lang="en-US"/>
              <a:t>September 3, 20XX </a:t>
            </a:r>
            <a:endParaRPr lang="en-US" dirty="0"/>
          </a:p>
        </p:txBody>
      </p:sp>
      <p:sp>
        <p:nvSpPr>
          <p:cNvPr id="4" name="Footer Placeholder 4"/>
          <p:cNvSpPr>
            <a:spLocks noGrp="1"/>
          </p:cNvSpPr>
          <p:nvPr>
            <p:ph type="ftr" sz="quarter" idx="11"/>
          </p:nvPr>
        </p:nvSpPr>
        <p:spPr/>
        <p:txBody>
          <a:bodyPr/>
          <a:lstStyle/>
          <a:p>
            <a:r>
              <a:rPr lang="en-US">
                <a:solidFill>
                  <a:schemeClr val="bg1"/>
                </a:solidFill>
              </a:rPr>
              <a:t>Annual Review</a:t>
            </a:r>
            <a:endParaRPr lang="en-US" dirty="0">
              <a:solidFill>
                <a:schemeClr val="bg1"/>
              </a:solidFill>
            </a:endParaRPr>
          </a:p>
        </p:txBody>
      </p:sp>
      <p:sp>
        <p:nvSpPr>
          <p:cNvPr id="6" name="Slide Number Placeholder 5"/>
          <p:cNvSpPr>
            <a:spLocks noGrp="1"/>
          </p:cNvSpPr>
          <p:nvPr>
            <p:ph type="sldNum" sz="quarter" idx="12"/>
          </p:nvPr>
        </p:nvSpPr>
        <p:spPr/>
        <p:txBody>
          <a:bodyPr/>
          <a:lstStyle/>
          <a:p>
            <a:fld id="{7782931A-7D25-4B4B-9464-57AE418934A3}" type="slidenum">
              <a:rPr lang="en-US" smtClean="0"/>
              <a:pPr/>
              <a:t>‹#›</a:t>
            </a:fld>
            <a:endParaRPr lang="en-US"/>
          </a:p>
        </p:txBody>
      </p:sp>
    </p:spTree>
    <p:extLst>
      <p:ext uri="{BB962C8B-B14F-4D97-AF65-F5344CB8AC3E}">
        <p14:creationId xmlns:p14="http://schemas.microsoft.com/office/powerpoint/2010/main" val="2249193155"/>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September 3, 20XX </a:t>
            </a:r>
            <a:endParaRPr lang="en-US" dirty="0"/>
          </a:p>
        </p:txBody>
      </p:sp>
      <p:sp>
        <p:nvSpPr>
          <p:cNvPr id="5" name="Footer Placeholder 4"/>
          <p:cNvSpPr>
            <a:spLocks noGrp="1"/>
          </p:cNvSpPr>
          <p:nvPr>
            <p:ph type="ftr" sz="quarter" idx="11"/>
          </p:nvPr>
        </p:nvSpPr>
        <p:spPr/>
        <p:txBody>
          <a:bodyPr/>
          <a:lstStyle/>
          <a:p>
            <a:r>
              <a:rPr lang="en-US">
                <a:solidFill>
                  <a:schemeClr val="bg1"/>
                </a:solidFill>
              </a:rPr>
              <a:t>Annual Review</a:t>
            </a:r>
            <a:endParaRPr lang="en-US" dirty="0">
              <a:solidFill>
                <a:schemeClr val="bg1"/>
              </a:solidFill>
            </a:endParaRPr>
          </a:p>
        </p:txBody>
      </p:sp>
      <p:sp>
        <p:nvSpPr>
          <p:cNvPr id="6" name="Slide Number Placeholder 5"/>
          <p:cNvSpPr>
            <a:spLocks noGrp="1"/>
          </p:cNvSpPr>
          <p:nvPr>
            <p:ph type="sldNum" sz="quarter" idx="12"/>
          </p:nvPr>
        </p:nvSpPr>
        <p:spPr/>
        <p:txBody>
          <a:bodyPr/>
          <a:lstStyle/>
          <a:p>
            <a:fld id="{7782931A-7D25-4B4B-9464-57AE418934A3}" type="slidenum">
              <a:rPr lang="en-US" smtClean="0"/>
              <a:pPr/>
              <a:t>‹#›</a:t>
            </a:fld>
            <a:endParaRPr lang="en-US"/>
          </a:p>
        </p:txBody>
      </p:sp>
    </p:spTree>
    <p:extLst>
      <p:ext uri="{BB962C8B-B14F-4D97-AF65-F5344CB8AC3E}">
        <p14:creationId xmlns:p14="http://schemas.microsoft.com/office/powerpoint/2010/main" val="633406706"/>
      </p:ext>
    </p:extLst>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September 3, 20XX </a:t>
            </a:r>
            <a:endParaRPr lang="en-US" dirty="0"/>
          </a:p>
        </p:txBody>
      </p:sp>
      <p:sp>
        <p:nvSpPr>
          <p:cNvPr id="5" name="Footer Placeholder 4"/>
          <p:cNvSpPr>
            <a:spLocks noGrp="1"/>
          </p:cNvSpPr>
          <p:nvPr>
            <p:ph type="ftr" sz="quarter" idx="11"/>
          </p:nvPr>
        </p:nvSpPr>
        <p:spPr/>
        <p:txBody>
          <a:bodyPr/>
          <a:lstStyle/>
          <a:p>
            <a:r>
              <a:rPr lang="en-US">
                <a:solidFill>
                  <a:schemeClr val="bg1"/>
                </a:solidFill>
              </a:rPr>
              <a:t>Annual Review</a:t>
            </a:r>
            <a:endParaRPr lang="en-US" dirty="0">
              <a:solidFill>
                <a:schemeClr val="bg1"/>
              </a:solidFill>
            </a:endParaRPr>
          </a:p>
        </p:txBody>
      </p:sp>
      <p:sp>
        <p:nvSpPr>
          <p:cNvPr id="6" name="Slide Number Placeholder 5"/>
          <p:cNvSpPr>
            <a:spLocks noGrp="1"/>
          </p:cNvSpPr>
          <p:nvPr>
            <p:ph type="sldNum" sz="quarter" idx="12"/>
          </p:nvPr>
        </p:nvSpPr>
        <p:spPr/>
        <p:txBody>
          <a:bodyPr/>
          <a:lstStyle/>
          <a:p>
            <a:fld id="{7782931A-7D25-4B4B-9464-57AE418934A3}" type="slidenum">
              <a:rPr lang="en-US" smtClean="0"/>
              <a:pPr/>
              <a:t>‹#›</a:t>
            </a:fld>
            <a:endParaRPr lang="en-US"/>
          </a:p>
        </p:txBody>
      </p:sp>
    </p:spTree>
    <p:extLst>
      <p:ext uri="{BB962C8B-B14F-4D97-AF65-F5344CB8AC3E}">
        <p14:creationId xmlns:p14="http://schemas.microsoft.com/office/powerpoint/2010/main" val="3928713167"/>
      </p:ext>
    </p:extLst>
  </p:cSld>
  <p:clrMapOvr>
    <a:masterClrMapping/>
  </p:clrMapOvr>
  <p:hf hdr="0"/>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le">
    <p:bg>
      <p:bgPr>
        <a:solidFill>
          <a:schemeClr val="tx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E31DFB3-42E8-9540-92FB-4AE3F4203FE5}"/>
              </a:ext>
              <a:ext uri="{C183D7F6-B498-43B3-948B-1728B52AA6E4}">
                <adec:decorative xmlns:adec="http://schemas.microsoft.com/office/drawing/2017/decorative" val="1"/>
              </a:ext>
            </a:extLst>
          </p:cNvPr>
          <p:cNvSpPr>
            <a:spLocks/>
          </p:cNvSpPr>
          <p:nvPr userDrawn="1"/>
        </p:nvSpPr>
        <p:spPr bwMode="auto">
          <a:xfrm>
            <a:off x="0" y="1"/>
            <a:ext cx="11158847" cy="5824846"/>
          </a:xfrm>
          <a:prstGeom prst="rect">
            <a:avLst/>
          </a:prstGeom>
          <a:solidFill>
            <a:schemeClr val="accent2"/>
          </a:solidFill>
          <a:ln>
            <a:noFill/>
          </a:ln>
        </p:spPr>
        <p:txBody>
          <a:bodyPr rot="0" vert="horz" wrap="square" lIns="91440" tIns="45720" rIns="91440" bIns="45720" anchor="t" anchorCtr="0" upright="1">
            <a:noAutofit/>
          </a:bodyPr>
          <a:lstStyle/>
          <a:p>
            <a:endParaRPr lang="en-US" dirty="0"/>
          </a:p>
        </p:txBody>
      </p:sp>
      <p:cxnSp>
        <p:nvCxnSpPr>
          <p:cNvPr id="6" name="Straight Connector 5">
            <a:extLst>
              <a:ext uri="{FF2B5EF4-FFF2-40B4-BE49-F238E27FC236}">
                <a16:creationId xmlns:a16="http://schemas.microsoft.com/office/drawing/2014/main" id="{F13C1B90-0A14-7B4B-B05B-357A6A88291E}"/>
              </a:ext>
            </a:extLst>
          </p:cNvPr>
          <p:cNvCxnSpPr>
            <a:cxnSpLocks/>
          </p:cNvCxnSpPr>
          <p:nvPr userDrawn="1"/>
        </p:nvCxnSpPr>
        <p:spPr>
          <a:xfrm>
            <a:off x="1036261" y="4159793"/>
            <a:ext cx="10122586" cy="0"/>
          </a:xfrm>
          <a:prstGeom prst="line">
            <a:avLst/>
          </a:prstGeom>
          <a:ln w="127000"/>
        </p:spPr>
        <p:style>
          <a:lnRef idx="1">
            <a:schemeClr val="dk1"/>
          </a:lnRef>
          <a:fillRef idx="0">
            <a:schemeClr val="dk1"/>
          </a:fillRef>
          <a:effectRef idx="0">
            <a:schemeClr val="dk1"/>
          </a:effectRef>
          <a:fontRef idx="minor">
            <a:schemeClr val="tx1"/>
          </a:fontRef>
        </p:style>
      </p:cxnSp>
      <p:sp>
        <p:nvSpPr>
          <p:cNvPr id="12" name="Content Placeholder 10">
            <a:extLst>
              <a:ext uri="{FF2B5EF4-FFF2-40B4-BE49-F238E27FC236}">
                <a16:creationId xmlns:a16="http://schemas.microsoft.com/office/drawing/2014/main" id="{90097E88-8912-8A4F-9D00-BDA132434FE4}"/>
              </a:ext>
            </a:extLst>
          </p:cNvPr>
          <p:cNvSpPr>
            <a:spLocks noGrp="1"/>
          </p:cNvSpPr>
          <p:nvPr>
            <p:ph sz="quarter" idx="11"/>
          </p:nvPr>
        </p:nvSpPr>
        <p:spPr>
          <a:xfrm>
            <a:off x="1033153" y="4728131"/>
            <a:ext cx="7806047" cy="281164"/>
          </a:xfrm>
          <a:prstGeom prst="rect">
            <a:avLst/>
          </a:prstGeom>
        </p:spPr>
        <p:txBody>
          <a:bodyPr lIns="0" tIns="0" rIns="0" bIns="0"/>
          <a:lstStyle>
            <a:lvl1pPr marL="0" indent="0">
              <a:buNone/>
              <a:defRPr sz="1600"/>
            </a:lvl1pPr>
          </a:lstStyle>
          <a:p>
            <a:pPr lvl="0"/>
            <a:r>
              <a:rPr lang="en-US"/>
              <a:t>Click to edit Master text styles</a:t>
            </a:r>
          </a:p>
        </p:txBody>
      </p:sp>
      <p:sp>
        <p:nvSpPr>
          <p:cNvPr id="4" name="Title 3">
            <a:extLst>
              <a:ext uri="{FF2B5EF4-FFF2-40B4-BE49-F238E27FC236}">
                <a16:creationId xmlns:a16="http://schemas.microsoft.com/office/drawing/2014/main" id="{E58E2CE6-6A25-40B9-BD31-82C750738938}"/>
              </a:ext>
            </a:extLst>
          </p:cNvPr>
          <p:cNvSpPr>
            <a:spLocks noGrp="1"/>
          </p:cNvSpPr>
          <p:nvPr>
            <p:ph type="title"/>
          </p:nvPr>
        </p:nvSpPr>
        <p:spPr>
          <a:xfrm>
            <a:off x="976313" y="1656344"/>
            <a:ext cx="7805737" cy="2113466"/>
          </a:xfrm>
          <a:prstGeom prst="rect">
            <a:avLst/>
          </a:prstGeom>
        </p:spPr>
        <p:txBody>
          <a:bodyPr anchor="b"/>
          <a:lstStyle>
            <a:lvl1pPr>
              <a:defRPr sz="6000"/>
            </a:lvl1pPr>
          </a:lstStyle>
          <a:p>
            <a:r>
              <a:rPr lang="en-US"/>
              <a:t>Click to edit Master title style</a:t>
            </a:r>
            <a:endParaRPr lang="en-US" dirty="0"/>
          </a:p>
        </p:txBody>
      </p:sp>
    </p:spTree>
    <p:extLst>
      <p:ext uri="{BB962C8B-B14F-4D97-AF65-F5344CB8AC3E}">
        <p14:creationId xmlns:p14="http://schemas.microsoft.com/office/powerpoint/2010/main" val="9549326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7687ADE-BAA9-634F-96B8-ACF4EE9BDFC7}"/>
              </a:ext>
              <a:ext uri="{C183D7F6-B498-43B3-948B-1728B52AA6E4}">
                <adec:decorative xmlns:adec="http://schemas.microsoft.com/office/drawing/2017/decorative" val="1"/>
              </a:ext>
            </a:extLst>
          </p:cNvPr>
          <p:cNvSpPr>
            <a:spLocks/>
          </p:cNvSpPr>
          <p:nvPr userDrawn="1"/>
        </p:nvSpPr>
        <p:spPr bwMode="auto">
          <a:xfrm>
            <a:off x="0" y="-6836"/>
            <a:ext cx="11158847" cy="5824847"/>
          </a:xfrm>
          <a:prstGeom prst="rect">
            <a:avLst/>
          </a:prstGeom>
          <a:solidFill>
            <a:schemeClr val="accent1"/>
          </a:solidFill>
          <a:ln>
            <a:noFill/>
          </a:ln>
        </p:spPr>
        <p:txBody>
          <a:bodyPr rot="0" vert="horz" wrap="square" lIns="91440" tIns="45720" rIns="91440" bIns="45720" anchor="t" anchorCtr="0" upright="1">
            <a:noAutofit/>
          </a:bodyPr>
          <a:lstStyle/>
          <a:p>
            <a:endParaRPr lang="en-US" dirty="0"/>
          </a:p>
        </p:txBody>
      </p:sp>
      <p:sp>
        <p:nvSpPr>
          <p:cNvPr id="3" name="Text Placeholder 2">
            <a:extLst>
              <a:ext uri="{FF2B5EF4-FFF2-40B4-BE49-F238E27FC236}">
                <a16:creationId xmlns:a16="http://schemas.microsoft.com/office/drawing/2014/main" id="{8BFC26CF-26CC-354C-BB60-AD3E01D575ED}"/>
              </a:ext>
            </a:extLst>
          </p:cNvPr>
          <p:cNvSpPr>
            <a:spLocks noGrp="1"/>
          </p:cNvSpPr>
          <p:nvPr>
            <p:ph type="body" sz="quarter" idx="10"/>
          </p:nvPr>
        </p:nvSpPr>
        <p:spPr>
          <a:xfrm>
            <a:off x="1028700" y="2286000"/>
            <a:ext cx="7810499" cy="2904530"/>
          </a:xfrm>
          <a:prstGeom prst="rect">
            <a:avLst/>
          </a:prstGeom>
        </p:spPr>
        <p:txBody>
          <a:bodyPr lIns="0" tIns="0" rIns="0" bIns="0"/>
          <a:lstStyle>
            <a:lvl1pPr marL="0" indent="0">
              <a:lnSpc>
                <a:spcPct val="100000"/>
              </a:lnSpc>
              <a:buNone/>
              <a:defRPr sz="28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cxnSp>
        <p:nvCxnSpPr>
          <p:cNvPr id="11" name="Straight Connector 10">
            <a:extLst>
              <a:ext uri="{FF2B5EF4-FFF2-40B4-BE49-F238E27FC236}">
                <a16:creationId xmlns:a16="http://schemas.microsoft.com/office/drawing/2014/main" id="{BBEC4E73-6A9F-2F46-89D1-559CE56C12BE}"/>
              </a:ext>
            </a:extLst>
          </p:cNvPr>
          <p:cNvCxnSpPr>
            <a:cxnSpLocks/>
          </p:cNvCxnSpPr>
          <p:nvPr userDrawn="1"/>
        </p:nvCxnSpPr>
        <p:spPr>
          <a:xfrm>
            <a:off x="1033153" y="1871272"/>
            <a:ext cx="10125694" cy="0"/>
          </a:xfrm>
          <a:prstGeom prst="line">
            <a:avLst/>
          </a:prstGeom>
          <a:ln w="76200"/>
        </p:spPr>
        <p:style>
          <a:lnRef idx="1">
            <a:schemeClr val="dk1"/>
          </a:lnRef>
          <a:fillRef idx="0">
            <a:schemeClr val="dk1"/>
          </a:fillRef>
          <a:effectRef idx="0">
            <a:schemeClr val="dk1"/>
          </a:effectRef>
          <a:fontRef idx="minor">
            <a:schemeClr val="tx1"/>
          </a:fontRef>
        </p:style>
      </p:cxnSp>
      <p:sp>
        <p:nvSpPr>
          <p:cNvPr id="17" name="Title 1">
            <a:extLst>
              <a:ext uri="{FF2B5EF4-FFF2-40B4-BE49-F238E27FC236}">
                <a16:creationId xmlns:a16="http://schemas.microsoft.com/office/drawing/2014/main" id="{88BFD865-74BB-5B40-8DA8-7D7B921A75F5}"/>
              </a:ext>
            </a:extLst>
          </p:cNvPr>
          <p:cNvSpPr>
            <a:spLocks noGrp="1"/>
          </p:cNvSpPr>
          <p:nvPr>
            <p:ph type="title"/>
          </p:nvPr>
        </p:nvSpPr>
        <p:spPr>
          <a:xfrm>
            <a:off x="1028700" y="999068"/>
            <a:ext cx="7810500" cy="645284"/>
          </a:xfrm>
          <a:prstGeom prst="rect">
            <a:avLst/>
          </a:prstGeom>
        </p:spPr>
        <p:txBody>
          <a:bodyPr lIns="0" tIns="0" rIns="0" bIns="0" anchor="b"/>
          <a:lstStyle/>
          <a:p>
            <a:r>
              <a:rPr lang="en-US"/>
              <a:t>Click to edit Master title style</a:t>
            </a:r>
            <a:endParaRPr lang="en-US" dirty="0"/>
          </a:p>
        </p:txBody>
      </p:sp>
      <p:sp>
        <p:nvSpPr>
          <p:cNvPr id="9" name="Date Placeholder 8">
            <a:extLst>
              <a:ext uri="{FF2B5EF4-FFF2-40B4-BE49-F238E27FC236}">
                <a16:creationId xmlns:a16="http://schemas.microsoft.com/office/drawing/2014/main" id="{5A4B708A-874B-4F75-A235-6908EB43FA85}"/>
              </a:ext>
            </a:extLst>
          </p:cNvPr>
          <p:cNvSpPr>
            <a:spLocks noGrp="1"/>
          </p:cNvSpPr>
          <p:nvPr>
            <p:ph type="dt" sz="half" idx="11"/>
          </p:nvPr>
        </p:nvSpPr>
        <p:spPr/>
        <p:txBody>
          <a:bodyPr/>
          <a:lstStyle/>
          <a:p>
            <a:r>
              <a:rPr lang="en-US"/>
              <a:t>September 3, 20XX </a:t>
            </a:r>
            <a:endParaRPr lang="en-US" dirty="0"/>
          </a:p>
        </p:txBody>
      </p:sp>
      <p:sp>
        <p:nvSpPr>
          <p:cNvPr id="13" name="Footer Placeholder 12">
            <a:extLst>
              <a:ext uri="{FF2B5EF4-FFF2-40B4-BE49-F238E27FC236}">
                <a16:creationId xmlns:a16="http://schemas.microsoft.com/office/drawing/2014/main" id="{71D589B3-67A1-4B39-9EEF-2FB7AB10ECED}"/>
              </a:ext>
            </a:extLst>
          </p:cNvPr>
          <p:cNvSpPr>
            <a:spLocks noGrp="1"/>
          </p:cNvSpPr>
          <p:nvPr>
            <p:ph type="ftr" sz="quarter" idx="12"/>
          </p:nvPr>
        </p:nvSpPr>
        <p:spPr/>
        <p:txBody>
          <a:bodyPr/>
          <a:lstStyle/>
          <a:p>
            <a:r>
              <a:rPr lang="en-US">
                <a:solidFill>
                  <a:schemeClr val="bg1"/>
                </a:solidFill>
              </a:rPr>
              <a:t>Annual Review</a:t>
            </a:r>
            <a:endParaRPr lang="en-US" dirty="0">
              <a:solidFill>
                <a:schemeClr val="bg1"/>
              </a:solidFill>
            </a:endParaRPr>
          </a:p>
        </p:txBody>
      </p:sp>
      <p:sp>
        <p:nvSpPr>
          <p:cNvPr id="14" name="Slide Number Placeholder 13">
            <a:extLst>
              <a:ext uri="{FF2B5EF4-FFF2-40B4-BE49-F238E27FC236}">
                <a16:creationId xmlns:a16="http://schemas.microsoft.com/office/drawing/2014/main" id="{F5D91E6B-55B5-4092-AD3B-F7E1FD004599}"/>
              </a:ext>
            </a:extLst>
          </p:cNvPr>
          <p:cNvSpPr>
            <a:spLocks noGrp="1"/>
          </p:cNvSpPr>
          <p:nvPr>
            <p:ph type="sldNum" sz="quarter" idx="13"/>
          </p:nvPr>
        </p:nvSpPr>
        <p:spPr/>
        <p:txBody>
          <a:bodyPr/>
          <a:lstStyle/>
          <a:p>
            <a:fld id="{7782931A-7D25-4B4B-9464-57AE418934A3}" type="slidenum">
              <a:rPr lang="en-US" smtClean="0"/>
              <a:pPr/>
              <a:t>‹#›</a:t>
            </a:fld>
            <a:endParaRPr lang="en-US"/>
          </a:p>
        </p:txBody>
      </p:sp>
    </p:spTree>
    <p:extLst>
      <p:ext uri="{BB962C8B-B14F-4D97-AF65-F5344CB8AC3E}">
        <p14:creationId xmlns:p14="http://schemas.microsoft.com/office/powerpoint/2010/main" val="3884486741"/>
      </p:ext>
    </p:extLst>
  </p:cSld>
  <p:clrMapOvr>
    <a:masterClrMapping/>
  </p:clrMapOvr>
  <p:extLst>
    <p:ext uri="{DCECCB84-F9BA-43D5-87BE-67443E8EF086}">
      <p15:sldGuideLst xmlns:p15="http://schemas.microsoft.com/office/powerpoint/2012/main">
        <p15:guide id="2" pos="648">
          <p15:clr>
            <a:srgbClr val="FBAE40"/>
          </p15:clr>
        </p15:guide>
        <p15:guide id="4" orient="horz" pos="1152">
          <p15:clr>
            <a:srgbClr val="FBAE40"/>
          </p15:clr>
        </p15:guide>
        <p15:guide id="5" orient="horz" pos="14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September 3, 20XX </a:t>
            </a:r>
            <a:endParaRPr lang="en-US" dirty="0"/>
          </a:p>
        </p:txBody>
      </p:sp>
      <p:sp>
        <p:nvSpPr>
          <p:cNvPr id="5" name="Footer Placeholder 4"/>
          <p:cNvSpPr>
            <a:spLocks noGrp="1"/>
          </p:cNvSpPr>
          <p:nvPr>
            <p:ph type="ftr" sz="quarter" idx="11"/>
          </p:nvPr>
        </p:nvSpPr>
        <p:spPr/>
        <p:txBody>
          <a:bodyPr/>
          <a:lstStyle/>
          <a:p>
            <a:r>
              <a:rPr lang="en-US">
                <a:solidFill>
                  <a:schemeClr val="bg1"/>
                </a:solidFill>
              </a:rPr>
              <a:t>Annual Review</a:t>
            </a:r>
            <a:endParaRPr lang="en-US" dirty="0">
              <a:solidFill>
                <a:schemeClr val="bg1"/>
              </a:solidFill>
            </a:endParaRPr>
          </a:p>
        </p:txBody>
      </p:sp>
      <p:sp>
        <p:nvSpPr>
          <p:cNvPr id="6" name="Slide Number Placeholder 5"/>
          <p:cNvSpPr>
            <a:spLocks noGrp="1"/>
          </p:cNvSpPr>
          <p:nvPr>
            <p:ph type="sldNum" sz="quarter" idx="12"/>
          </p:nvPr>
        </p:nvSpPr>
        <p:spPr/>
        <p:txBody>
          <a:bodyPr/>
          <a:lstStyle/>
          <a:p>
            <a:fld id="{7782931A-7D25-4B4B-9464-57AE418934A3}" type="slidenum">
              <a:rPr lang="en-US" smtClean="0"/>
              <a:pPr/>
              <a:t>‹#›</a:t>
            </a:fld>
            <a:endParaRPr lang="en-US"/>
          </a:p>
        </p:txBody>
      </p:sp>
    </p:spTree>
    <p:extLst>
      <p:ext uri="{BB962C8B-B14F-4D97-AF65-F5344CB8AC3E}">
        <p14:creationId xmlns:p14="http://schemas.microsoft.com/office/powerpoint/2010/main" val="3184525274"/>
      </p:ext>
    </p:extLst>
  </p:cSld>
  <p:clrMapOvr>
    <a:masterClrMapping/>
  </p:clrMapOvr>
  <p:hf hdr="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Intro">
    <p:spTree>
      <p:nvGrpSpPr>
        <p:cNvPr id="1" name=""/>
        <p:cNvGrpSpPr/>
        <p:nvPr/>
      </p:nvGrpSpPr>
      <p:grpSpPr>
        <a:xfrm>
          <a:off x="0" y="0"/>
          <a:ext cx="0" cy="0"/>
          <a:chOff x="0" y="0"/>
          <a:chExt cx="0" cy="0"/>
        </a:xfrm>
      </p:grpSpPr>
      <p:sp>
        <p:nvSpPr>
          <p:cNvPr id="24" name="Title 1">
            <a:extLst>
              <a:ext uri="{FF2B5EF4-FFF2-40B4-BE49-F238E27FC236}">
                <a16:creationId xmlns:a16="http://schemas.microsoft.com/office/drawing/2014/main" id="{B35C0DBA-B958-984A-8540-551D3604D6D8}"/>
              </a:ext>
            </a:extLst>
          </p:cNvPr>
          <p:cNvSpPr>
            <a:spLocks noGrp="1"/>
          </p:cNvSpPr>
          <p:nvPr>
            <p:ph type="title"/>
          </p:nvPr>
        </p:nvSpPr>
        <p:spPr>
          <a:xfrm>
            <a:off x="1028700" y="999068"/>
            <a:ext cx="4876800" cy="645284"/>
          </a:xfrm>
          <a:prstGeom prst="rect">
            <a:avLst/>
          </a:prstGeom>
        </p:spPr>
        <p:txBody>
          <a:bodyPr lIns="0" tIns="0" rIns="0" bIns="0" anchor="b"/>
          <a:lstStyle/>
          <a:p>
            <a:r>
              <a:rPr lang="en-US"/>
              <a:t>Click to edit Master title style</a:t>
            </a:r>
            <a:endParaRPr lang="en-US" dirty="0"/>
          </a:p>
        </p:txBody>
      </p:sp>
      <p:sp>
        <p:nvSpPr>
          <p:cNvPr id="25" name="Content Placeholder 2">
            <a:extLst>
              <a:ext uri="{FF2B5EF4-FFF2-40B4-BE49-F238E27FC236}">
                <a16:creationId xmlns:a16="http://schemas.microsoft.com/office/drawing/2014/main" id="{0C9ECF50-A899-D84A-8DA7-545D7B1945C4}"/>
              </a:ext>
            </a:extLst>
          </p:cNvPr>
          <p:cNvSpPr>
            <a:spLocks noGrp="1"/>
          </p:cNvSpPr>
          <p:nvPr>
            <p:ph sz="half" idx="1"/>
          </p:nvPr>
        </p:nvSpPr>
        <p:spPr>
          <a:xfrm>
            <a:off x="1028700" y="2286003"/>
            <a:ext cx="4876800" cy="3568696"/>
          </a:xfrm>
          <a:prstGeom prst="rect">
            <a:avLst/>
          </a:prstGeom>
        </p:spPr>
        <p:txBody>
          <a:bodyPr lIns="0" tIns="0" rIns="0" bIns="0"/>
          <a:lstStyle>
            <a:lvl1pPr marL="0" indent="0">
              <a:lnSpc>
                <a:spcPct val="100000"/>
              </a:lnSpc>
              <a:buNone/>
              <a:defRPr sz="1800"/>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lang="en-US"/>
              <a:t>Click to edit Master text styles</a:t>
            </a:r>
          </a:p>
        </p:txBody>
      </p:sp>
      <p:cxnSp>
        <p:nvCxnSpPr>
          <p:cNvPr id="11" name="Straight Connector 10">
            <a:extLst>
              <a:ext uri="{FF2B5EF4-FFF2-40B4-BE49-F238E27FC236}">
                <a16:creationId xmlns:a16="http://schemas.microsoft.com/office/drawing/2014/main" id="{0C23E260-2F88-C54F-893E-80966D14934A}"/>
              </a:ext>
            </a:extLst>
          </p:cNvPr>
          <p:cNvCxnSpPr>
            <a:cxnSpLocks/>
          </p:cNvCxnSpPr>
          <p:nvPr userDrawn="1"/>
        </p:nvCxnSpPr>
        <p:spPr>
          <a:xfrm>
            <a:off x="1033153" y="1869925"/>
            <a:ext cx="4872347" cy="0"/>
          </a:xfrm>
          <a:prstGeom prst="line">
            <a:avLst/>
          </a:prstGeom>
          <a:ln w="76200"/>
        </p:spPr>
        <p:style>
          <a:lnRef idx="1">
            <a:schemeClr val="dk1"/>
          </a:lnRef>
          <a:fillRef idx="0">
            <a:schemeClr val="dk1"/>
          </a:fillRef>
          <a:effectRef idx="0">
            <a:schemeClr val="dk1"/>
          </a:effectRef>
          <a:fontRef idx="minor">
            <a:schemeClr val="tx1"/>
          </a:fontRef>
        </p:style>
      </p:cxnSp>
      <p:sp>
        <p:nvSpPr>
          <p:cNvPr id="4" name="Picture Placeholder 3">
            <a:extLst>
              <a:ext uri="{FF2B5EF4-FFF2-40B4-BE49-F238E27FC236}">
                <a16:creationId xmlns:a16="http://schemas.microsoft.com/office/drawing/2014/main" id="{141785DC-164D-344A-8D61-85C59CABECCD}"/>
              </a:ext>
            </a:extLst>
          </p:cNvPr>
          <p:cNvSpPr>
            <a:spLocks noGrp="1"/>
          </p:cNvSpPr>
          <p:nvPr>
            <p:ph type="pic" sz="quarter" idx="10"/>
          </p:nvPr>
        </p:nvSpPr>
        <p:spPr>
          <a:xfrm>
            <a:off x="7354824" y="990600"/>
            <a:ext cx="4837176" cy="4837176"/>
          </a:xfrm>
          <a:prstGeom prst="rect">
            <a:avLst/>
          </a:prstGeom>
        </p:spPr>
        <p:txBody>
          <a:bodyPr/>
          <a:lstStyle/>
          <a:p>
            <a:r>
              <a:rPr lang="en-US"/>
              <a:t>Click icon to add picture</a:t>
            </a:r>
            <a:endParaRPr lang="en-US" dirty="0"/>
          </a:p>
        </p:txBody>
      </p:sp>
      <p:sp>
        <p:nvSpPr>
          <p:cNvPr id="6" name="Date Placeholder 5">
            <a:extLst>
              <a:ext uri="{FF2B5EF4-FFF2-40B4-BE49-F238E27FC236}">
                <a16:creationId xmlns:a16="http://schemas.microsoft.com/office/drawing/2014/main" id="{AAE1D3B9-B2D1-4927-BE44-8408FBD84C06}"/>
              </a:ext>
            </a:extLst>
          </p:cNvPr>
          <p:cNvSpPr>
            <a:spLocks noGrp="1"/>
          </p:cNvSpPr>
          <p:nvPr>
            <p:ph type="dt" sz="half" idx="11"/>
          </p:nvPr>
        </p:nvSpPr>
        <p:spPr/>
        <p:txBody>
          <a:bodyPr/>
          <a:lstStyle/>
          <a:p>
            <a:r>
              <a:rPr lang="en-US"/>
              <a:t>September 3, 20XX </a:t>
            </a:r>
            <a:endParaRPr lang="en-US" dirty="0"/>
          </a:p>
        </p:txBody>
      </p:sp>
      <p:sp>
        <p:nvSpPr>
          <p:cNvPr id="7" name="Footer Placeholder 6">
            <a:extLst>
              <a:ext uri="{FF2B5EF4-FFF2-40B4-BE49-F238E27FC236}">
                <a16:creationId xmlns:a16="http://schemas.microsoft.com/office/drawing/2014/main" id="{67447116-BCE7-456E-88B8-96ADC76E5FC5}"/>
              </a:ext>
            </a:extLst>
          </p:cNvPr>
          <p:cNvSpPr>
            <a:spLocks noGrp="1"/>
          </p:cNvSpPr>
          <p:nvPr>
            <p:ph type="ftr" sz="quarter" idx="12"/>
          </p:nvPr>
        </p:nvSpPr>
        <p:spPr/>
        <p:txBody>
          <a:bodyPr/>
          <a:lstStyle/>
          <a:p>
            <a:r>
              <a:rPr lang="en-US">
                <a:solidFill>
                  <a:schemeClr val="bg1"/>
                </a:solidFill>
              </a:rPr>
              <a:t>Annual Review</a:t>
            </a:r>
            <a:endParaRPr lang="en-US" dirty="0">
              <a:solidFill>
                <a:schemeClr val="bg1"/>
              </a:solidFill>
            </a:endParaRPr>
          </a:p>
        </p:txBody>
      </p:sp>
      <p:sp>
        <p:nvSpPr>
          <p:cNvPr id="8" name="Slide Number Placeholder 7">
            <a:extLst>
              <a:ext uri="{FF2B5EF4-FFF2-40B4-BE49-F238E27FC236}">
                <a16:creationId xmlns:a16="http://schemas.microsoft.com/office/drawing/2014/main" id="{D03B6347-A35F-4216-9988-7393E598E123}"/>
              </a:ext>
            </a:extLst>
          </p:cNvPr>
          <p:cNvSpPr>
            <a:spLocks noGrp="1"/>
          </p:cNvSpPr>
          <p:nvPr>
            <p:ph type="sldNum" sz="quarter" idx="13"/>
          </p:nvPr>
        </p:nvSpPr>
        <p:spPr/>
        <p:txBody>
          <a:bodyPr/>
          <a:lstStyle/>
          <a:p>
            <a:fld id="{7782931A-7D25-4B4B-9464-57AE418934A3}" type="slidenum">
              <a:rPr lang="en-US" smtClean="0"/>
              <a:pPr/>
              <a:t>‹#›</a:t>
            </a:fld>
            <a:endParaRPr lang="en-US"/>
          </a:p>
        </p:txBody>
      </p:sp>
    </p:spTree>
    <p:extLst>
      <p:ext uri="{BB962C8B-B14F-4D97-AF65-F5344CB8AC3E}">
        <p14:creationId xmlns:p14="http://schemas.microsoft.com/office/powerpoint/2010/main" val="3589318580"/>
      </p:ext>
    </p:extLst>
  </p:cSld>
  <p:clrMapOvr>
    <a:masterClrMapping/>
  </p:clrMapOvr>
  <p:extLst>
    <p:ext uri="{DCECCB84-F9BA-43D5-87BE-67443E8EF086}">
      <p15:sldGuideLst xmlns:p15="http://schemas.microsoft.com/office/powerpoint/2012/main">
        <p15:guide id="2" pos="648">
          <p15:clr>
            <a:srgbClr val="FBAE40"/>
          </p15:clr>
        </p15:guide>
        <p15:guide id="4" orient="horz" pos="1152">
          <p15:clr>
            <a:srgbClr val="FBAE40"/>
          </p15:clr>
        </p15:guide>
        <p15:guide id="5" orient="horz" pos="14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Chart">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BBA6D65B-10A2-D743-9FFA-D14B8696F310}"/>
              </a:ext>
              <a:ext uri="{C183D7F6-B498-43B3-948B-1728B52AA6E4}">
                <adec:decorative xmlns:adec="http://schemas.microsoft.com/office/drawing/2017/decorative" val="1"/>
              </a:ext>
            </a:extLst>
          </p:cNvPr>
          <p:cNvSpPr>
            <a:spLocks/>
          </p:cNvSpPr>
          <p:nvPr userDrawn="1"/>
        </p:nvSpPr>
        <p:spPr bwMode="auto">
          <a:xfrm>
            <a:off x="0" y="-6836"/>
            <a:ext cx="11158847" cy="5824847"/>
          </a:xfrm>
          <a:prstGeom prst="rect">
            <a:avLst/>
          </a:prstGeom>
          <a:solidFill>
            <a:schemeClr val="accent1"/>
          </a:solidFill>
          <a:ln>
            <a:noFill/>
          </a:ln>
        </p:spPr>
        <p:txBody>
          <a:bodyPr rot="0" vert="horz" wrap="square" lIns="91440" tIns="45720" rIns="91440" bIns="45720" anchor="t" anchorCtr="0" upright="1">
            <a:noAutofit/>
          </a:bodyPr>
          <a:lstStyle/>
          <a:p>
            <a:endParaRPr lang="en-US" dirty="0"/>
          </a:p>
        </p:txBody>
      </p:sp>
      <p:sp>
        <p:nvSpPr>
          <p:cNvPr id="10" name="Chart Placeholder 3">
            <a:extLst>
              <a:ext uri="{FF2B5EF4-FFF2-40B4-BE49-F238E27FC236}">
                <a16:creationId xmlns:a16="http://schemas.microsoft.com/office/drawing/2014/main" id="{FCB9F5CF-0F1D-284B-B997-AC308FED47B9}"/>
              </a:ext>
            </a:extLst>
          </p:cNvPr>
          <p:cNvSpPr>
            <a:spLocks noGrp="1"/>
          </p:cNvSpPr>
          <p:nvPr>
            <p:ph type="chart" sz="quarter" idx="11"/>
          </p:nvPr>
        </p:nvSpPr>
        <p:spPr>
          <a:xfrm>
            <a:off x="951345" y="2286000"/>
            <a:ext cx="9145155" cy="3164926"/>
          </a:xfrm>
          <a:prstGeom prst="rect">
            <a:avLst/>
          </a:prstGeom>
        </p:spPr>
        <p:txBody>
          <a:bodyPr/>
          <a:lstStyle/>
          <a:p>
            <a:r>
              <a:rPr lang="en-US"/>
              <a:t>Click icon to add chart</a:t>
            </a:r>
            <a:endParaRPr lang="en-US" dirty="0"/>
          </a:p>
        </p:txBody>
      </p:sp>
      <p:sp>
        <p:nvSpPr>
          <p:cNvPr id="11" name="Title 1">
            <a:extLst>
              <a:ext uri="{FF2B5EF4-FFF2-40B4-BE49-F238E27FC236}">
                <a16:creationId xmlns:a16="http://schemas.microsoft.com/office/drawing/2014/main" id="{A5652B48-7CDD-5645-B29B-54727CA5FFDF}"/>
              </a:ext>
            </a:extLst>
          </p:cNvPr>
          <p:cNvSpPr>
            <a:spLocks noGrp="1"/>
          </p:cNvSpPr>
          <p:nvPr>
            <p:ph type="title"/>
          </p:nvPr>
        </p:nvSpPr>
        <p:spPr>
          <a:xfrm>
            <a:off x="1028700" y="999068"/>
            <a:ext cx="7810500" cy="645284"/>
          </a:xfrm>
          <a:prstGeom prst="rect">
            <a:avLst/>
          </a:prstGeom>
        </p:spPr>
        <p:txBody>
          <a:bodyPr lIns="0" tIns="0" rIns="0" bIns="0" anchor="b"/>
          <a:lstStyle/>
          <a:p>
            <a:r>
              <a:rPr lang="en-US"/>
              <a:t>Click to edit Master title style</a:t>
            </a:r>
            <a:endParaRPr lang="en-US" dirty="0"/>
          </a:p>
        </p:txBody>
      </p:sp>
      <p:cxnSp>
        <p:nvCxnSpPr>
          <p:cNvPr id="12" name="Straight Connector 11">
            <a:extLst>
              <a:ext uri="{FF2B5EF4-FFF2-40B4-BE49-F238E27FC236}">
                <a16:creationId xmlns:a16="http://schemas.microsoft.com/office/drawing/2014/main" id="{0C0F4C76-2690-7448-8D03-9692C2BB1016}"/>
              </a:ext>
            </a:extLst>
          </p:cNvPr>
          <p:cNvCxnSpPr>
            <a:cxnSpLocks/>
          </p:cNvCxnSpPr>
          <p:nvPr userDrawn="1"/>
        </p:nvCxnSpPr>
        <p:spPr>
          <a:xfrm>
            <a:off x="1033153" y="1871272"/>
            <a:ext cx="10125694" cy="0"/>
          </a:xfrm>
          <a:prstGeom prst="line">
            <a:avLst/>
          </a:prstGeom>
          <a:ln w="76200"/>
        </p:spPr>
        <p:style>
          <a:lnRef idx="1">
            <a:schemeClr val="dk1"/>
          </a:lnRef>
          <a:fillRef idx="0">
            <a:schemeClr val="dk1"/>
          </a:fillRef>
          <a:effectRef idx="0">
            <a:schemeClr val="dk1"/>
          </a:effectRef>
          <a:fontRef idx="minor">
            <a:schemeClr val="tx1"/>
          </a:fontRef>
        </p:style>
      </p:cxnSp>
      <p:sp>
        <p:nvSpPr>
          <p:cNvPr id="5" name="Date Placeholder 4">
            <a:extLst>
              <a:ext uri="{FF2B5EF4-FFF2-40B4-BE49-F238E27FC236}">
                <a16:creationId xmlns:a16="http://schemas.microsoft.com/office/drawing/2014/main" id="{BA1C09B5-CD25-4B65-9120-D8EBD79ABC86}"/>
              </a:ext>
            </a:extLst>
          </p:cNvPr>
          <p:cNvSpPr>
            <a:spLocks noGrp="1"/>
          </p:cNvSpPr>
          <p:nvPr>
            <p:ph type="dt" sz="half" idx="12"/>
          </p:nvPr>
        </p:nvSpPr>
        <p:spPr/>
        <p:txBody>
          <a:bodyPr/>
          <a:lstStyle/>
          <a:p>
            <a:r>
              <a:rPr lang="en-US"/>
              <a:t>September 3, 20XX </a:t>
            </a:r>
            <a:endParaRPr lang="en-US" dirty="0"/>
          </a:p>
        </p:txBody>
      </p:sp>
      <p:sp>
        <p:nvSpPr>
          <p:cNvPr id="6" name="Footer Placeholder 5">
            <a:extLst>
              <a:ext uri="{FF2B5EF4-FFF2-40B4-BE49-F238E27FC236}">
                <a16:creationId xmlns:a16="http://schemas.microsoft.com/office/drawing/2014/main" id="{EC6281DE-BBF4-4AA1-B110-DC418232A013}"/>
              </a:ext>
            </a:extLst>
          </p:cNvPr>
          <p:cNvSpPr>
            <a:spLocks noGrp="1"/>
          </p:cNvSpPr>
          <p:nvPr>
            <p:ph type="ftr" sz="quarter" idx="13"/>
          </p:nvPr>
        </p:nvSpPr>
        <p:spPr/>
        <p:txBody>
          <a:bodyPr/>
          <a:lstStyle/>
          <a:p>
            <a:r>
              <a:rPr lang="en-US">
                <a:solidFill>
                  <a:schemeClr val="bg1"/>
                </a:solidFill>
              </a:rPr>
              <a:t>Annual Review</a:t>
            </a:r>
            <a:endParaRPr lang="en-US" dirty="0">
              <a:solidFill>
                <a:schemeClr val="bg1"/>
              </a:solidFill>
            </a:endParaRPr>
          </a:p>
        </p:txBody>
      </p:sp>
      <p:sp>
        <p:nvSpPr>
          <p:cNvPr id="7" name="Slide Number Placeholder 6">
            <a:extLst>
              <a:ext uri="{FF2B5EF4-FFF2-40B4-BE49-F238E27FC236}">
                <a16:creationId xmlns:a16="http://schemas.microsoft.com/office/drawing/2014/main" id="{7839333A-6926-414D-9C9D-B62395A38A86}"/>
              </a:ext>
            </a:extLst>
          </p:cNvPr>
          <p:cNvSpPr>
            <a:spLocks noGrp="1"/>
          </p:cNvSpPr>
          <p:nvPr>
            <p:ph type="sldNum" sz="quarter" idx="14"/>
          </p:nvPr>
        </p:nvSpPr>
        <p:spPr/>
        <p:txBody>
          <a:bodyPr/>
          <a:lstStyle/>
          <a:p>
            <a:fld id="{7782931A-7D25-4B4B-9464-57AE418934A3}" type="slidenum">
              <a:rPr lang="en-US" smtClean="0"/>
              <a:pPr/>
              <a:t>‹#›</a:t>
            </a:fld>
            <a:endParaRPr lang="en-US"/>
          </a:p>
        </p:txBody>
      </p:sp>
    </p:spTree>
    <p:extLst>
      <p:ext uri="{BB962C8B-B14F-4D97-AF65-F5344CB8AC3E}">
        <p14:creationId xmlns:p14="http://schemas.microsoft.com/office/powerpoint/2010/main" val="4108224050"/>
      </p:ext>
    </p:extLst>
  </p:cSld>
  <p:clrMapOvr>
    <a:masterClrMapping/>
  </p:clrMapOvr>
  <p:extLst>
    <p:ext uri="{DCECCB84-F9BA-43D5-87BE-67443E8EF086}">
      <p15:sldGuideLst xmlns:p15="http://schemas.microsoft.com/office/powerpoint/2012/main">
        <p15:guide id="2" pos="648">
          <p15:clr>
            <a:srgbClr val="FBAE40"/>
          </p15:clr>
        </p15:guide>
        <p15:guide id="4" orient="horz" pos="1152">
          <p15:clr>
            <a:srgbClr val="FBAE40"/>
          </p15:clr>
        </p15:guide>
        <p15:guide id="5" orient="horz" pos="1440">
          <p15:clr>
            <a:srgbClr val="FBAE40"/>
          </p15:clr>
        </p15:guide>
        <p15:guide id="6" pos="636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abl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1855E5B9-5A63-2D46-8653-3FD1F538F58A}"/>
              </a:ext>
              <a:ext uri="{C183D7F6-B498-43B3-948B-1728B52AA6E4}">
                <adec:decorative xmlns:adec="http://schemas.microsoft.com/office/drawing/2017/decorative" val="1"/>
              </a:ext>
            </a:extLst>
          </p:cNvPr>
          <p:cNvSpPr>
            <a:spLocks/>
          </p:cNvSpPr>
          <p:nvPr userDrawn="1"/>
        </p:nvSpPr>
        <p:spPr bwMode="auto">
          <a:xfrm>
            <a:off x="0" y="4453"/>
            <a:ext cx="11158847" cy="5824847"/>
          </a:xfrm>
          <a:prstGeom prst="rect">
            <a:avLst/>
          </a:prstGeom>
          <a:solidFill>
            <a:schemeClr val="accent2"/>
          </a:solidFill>
          <a:ln>
            <a:noFill/>
          </a:ln>
        </p:spPr>
        <p:txBody>
          <a:bodyPr rot="0" vert="horz" wrap="square" lIns="91440" tIns="45720" rIns="91440" bIns="45720" anchor="t" anchorCtr="0" upright="1">
            <a:noAutofit/>
          </a:bodyPr>
          <a:lstStyle/>
          <a:p>
            <a:endParaRPr lang="en-US" dirty="0"/>
          </a:p>
        </p:txBody>
      </p:sp>
      <p:sp>
        <p:nvSpPr>
          <p:cNvPr id="3" name="Table Placeholder 2">
            <a:extLst>
              <a:ext uri="{FF2B5EF4-FFF2-40B4-BE49-F238E27FC236}">
                <a16:creationId xmlns:a16="http://schemas.microsoft.com/office/drawing/2014/main" id="{03FB492B-801F-1741-BD1B-89F9C6BFF0EC}"/>
              </a:ext>
            </a:extLst>
          </p:cNvPr>
          <p:cNvSpPr>
            <a:spLocks noGrp="1"/>
          </p:cNvSpPr>
          <p:nvPr>
            <p:ph type="tbl" sz="quarter" idx="10"/>
          </p:nvPr>
        </p:nvSpPr>
        <p:spPr>
          <a:xfrm>
            <a:off x="1028700" y="2423161"/>
            <a:ext cx="9067800" cy="2227404"/>
          </a:xfrm>
          <a:prstGeom prst="rect">
            <a:avLst/>
          </a:prstGeom>
        </p:spPr>
        <p:txBody>
          <a:bodyPr/>
          <a:lstStyle/>
          <a:p>
            <a:r>
              <a:rPr lang="en-US"/>
              <a:t>Click icon to add table</a:t>
            </a:r>
            <a:endParaRPr lang="en-US" dirty="0"/>
          </a:p>
        </p:txBody>
      </p:sp>
      <p:sp>
        <p:nvSpPr>
          <p:cNvPr id="13" name="Title 1">
            <a:extLst>
              <a:ext uri="{FF2B5EF4-FFF2-40B4-BE49-F238E27FC236}">
                <a16:creationId xmlns:a16="http://schemas.microsoft.com/office/drawing/2014/main" id="{774545B3-0290-D848-BDB5-811BC52BD457}"/>
              </a:ext>
            </a:extLst>
          </p:cNvPr>
          <p:cNvSpPr>
            <a:spLocks noGrp="1"/>
          </p:cNvSpPr>
          <p:nvPr>
            <p:ph type="title"/>
          </p:nvPr>
        </p:nvSpPr>
        <p:spPr>
          <a:xfrm>
            <a:off x="1028700" y="999068"/>
            <a:ext cx="10096500" cy="645284"/>
          </a:xfrm>
          <a:prstGeom prst="rect">
            <a:avLst/>
          </a:prstGeom>
        </p:spPr>
        <p:txBody>
          <a:bodyPr lIns="0" tIns="0" rIns="0" bIns="0" anchor="b"/>
          <a:lstStyle/>
          <a:p>
            <a:r>
              <a:rPr lang="en-US"/>
              <a:t>Click to edit Master title style</a:t>
            </a:r>
            <a:endParaRPr lang="en-US" dirty="0"/>
          </a:p>
        </p:txBody>
      </p:sp>
      <p:cxnSp>
        <p:nvCxnSpPr>
          <p:cNvPr id="14" name="Straight Connector 13">
            <a:extLst>
              <a:ext uri="{FF2B5EF4-FFF2-40B4-BE49-F238E27FC236}">
                <a16:creationId xmlns:a16="http://schemas.microsoft.com/office/drawing/2014/main" id="{03709460-09E4-854A-889B-491A934DE40F}"/>
              </a:ext>
            </a:extLst>
          </p:cNvPr>
          <p:cNvCxnSpPr>
            <a:cxnSpLocks/>
          </p:cNvCxnSpPr>
          <p:nvPr userDrawn="1"/>
        </p:nvCxnSpPr>
        <p:spPr>
          <a:xfrm>
            <a:off x="1033153" y="1871272"/>
            <a:ext cx="10125694" cy="0"/>
          </a:xfrm>
          <a:prstGeom prst="line">
            <a:avLst/>
          </a:prstGeom>
          <a:ln w="76200"/>
        </p:spPr>
        <p:style>
          <a:lnRef idx="1">
            <a:schemeClr val="dk1"/>
          </a:lnRef>
          <a:fillRef idx="0">
            <a:schemeClr val="dk1"/>
          </a:fillRef>
          <a:effectRef idx="0">
            <a:schemeClr val="dk1"/>
          </a:effectRef>
          <a:fontRef idx="minor">
            <a:schemeClr val="tx1"/>
          </a:fontRef>
        </p:style>
      </p:cxnSp>
      <p:sp>
        <p:nvSpPr>
          <p:cNvPr id="6" name="Date Placeholder 5">
            <a:extLst>
              <a:ext uri="{FF2B5EF4-FFF2-40B4-BE49-F238E27FC236}">
                <a16:creationId xmlns:a16="http://schemas.microsoft.com/office/drawing/2014/main" id="{0F749A19-BE29-4599-ABBE-E7C61FF9EE3F}"/>
              </a:ext>
            </a:extLst>
          </p:cNvPr>
          <p:cNvSpPr>
            <a:spLocks noGrp="1"/>
          </p:cNvSpPr>
          <p:nvPr>
            <p:ph type="dt" sz="half" idx="11"/>
          </p:nvPr>
        </p:nvSpPr>
        <p:spPr/>
        <p:txBody>
          <a:bodyPr/>
          <a:lstStyle/>
          <a:p>
            <a:r>
              <a:rPr lang="en-US"/>
              <a:t>September 3, 20XX </a:t>
            </a:r>
            <a:endParaRPr lang="en-US" dirty="0"/>
          </a:p>
        </p:txBody>
      </p:sp>
      <p:sp>
        <p:nvSpPr>
          <p:cNvPr id="7" name="Footer Placeholder 6">
            <a:extLst>
              <a:ext uri="{FF2B5EF4-FFF2-40B4-BE49-F238E27FC236}">
                <a16:creationId xmlns:a16="http://schemas.microsoft.com/office/drawing/2014/main" id="{98F30C11-6611-47E2-9CF7-8EE77F4CD107}"/>
              </a:ext>
            </a:extLst>
          </p:cNvPr>
          <p:cNvSpPr>
            <a:spLocks noGrp="1"/>
          </p:cNvSpPr>
          <p:nvPr>
            <p:ph type="ftr" sz="quarter" idx="12"/>
          </p:nvPr>
        </p:nvSpPr>
        <p:spPr/>
        <p:txBody>
          <a:bodyPr/>
          <a:lstStyle/>
          <a:p>
            <a:r>
              <a:rPr lang="en-US">
                <a:solidFill>
                  <a:schemeClr val="bg1"/>
                </a:solidFill>
              </a:rPr>
              <a:t>Annual Review</a:t>
            </a:r>
            <a:endParaRPr lang="en-US" dirty="0">
              <a:solidFill>
                <a:schemeClr val="bg1"/>
              </a:solidFill>
            </a:endParaRPr>
          </a:p>
        </p:txBody>
      </p:sp>
      <p:sp>
        <p:nvSpPr>
          <p:cNvPr id="8" name="Slide Number Placeholder 7">
            <a:extLst>
              <a:ext uri="{FF2B5EF4-FFF2-40B4-BE49-F238E27FC236}">
                <a16:creationId xmlns:a16="http://schemas.microsoft.com/office/drawing/2014/main" id="{5AF710E8-4CE9-4D79-8121-DD559D321EC4}"/>
              </a:ext>
            </a:extLst>
          </p:cNvPr>
          <p:cNvSpPr>
            <a:spLocks noGrp="1"/>
          </p:cNvSpPr>
          <p:nvPr>
            <p:ph type="sldNum" sz="quarter" idx="13"/>
          </p:nvPr>
        </p:nvSpPr>
        <p:spPr/>
        <p:txBody>
          <a:bodyPr/>
          <a:lstStyle/>
          <a:p>
            <a:fld id="{7782931A-7D25-4B4B-9464-57AE418934A3}" type="slidenum">
              <a:rPr lang="en-US" smtClean="0"/>
              <a:pPr/>
              <a:t>‹#›</a:t>
            </a:fld>
            <a:endParaRPr lang="en-US"/>
          </a:p>
        </p:txBody>
      </p:sp>
    </p:spTree>
    <p:extLst>
      <p:ext uri="{BB962C8B-B14F-4D97-AF65-F5344CB8AC3E}">
        <p14:creationId xmlns:p14="http://schemas.microsoft.com/office/powerpoint/2010/main" val="4237038988"/>
      </p:ext>
    </p:extLst>
  </p:cSld>
  <p:clrMapOvr>
    <a:masterClrMapping/>
  </p:clrMapOvr>
  <p:extLst>
    <p:ext uri="{DCECCB84-F9BA-43D5-87BE-67443E8EF086}">
      <p15:sldGuideLst xmlns:p15="http://schemas.microsoft.com/office/powerpoint/2012/main">
        <p15:guide id="2" pos="648">
          <p15:clr>
            <a:srgbClr val="FBAE40"/>
          </p15:clr>
        </p15:guide>
        <p15:guide id="4" orient="horz" pos="1152">
          <p15:clr>
            <a:srgbClr val="FBAE40"/>
          </p15:clr>
        </p15:guide>
        <p15:guide id="5" orient="horz" pos="1440">
          <p15:clr>
            <a:srgbClr val="FBAE40"/>
          </p15:clr>
        </p15:guide>
        <p15:guide id="6" pos="636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6A99595-F780-594B-8C36-E4E5AF5E1CD5}"/>
              </a:ext>
              <a:ext uri="{C183D7F6-B498-43B3-948B-1728B52AA6E4}">
                <adec:decorative xmlns:adec="http://schemas.microsoft.com/office/drawing/2017/decorative" val="1"/>
              </a:ext>
            </a:extLst>
          </p:cNvPr>
          <p:cNvSpPr>
            <a:spLocks/>
          </p:cNvSpPr>
          <p:nvPr userDrawn="1"/>
        </p:nvSpPr>
        <p:spPr bwMode="auto">
          <a:xfrm>
            <a:off x="0" y="-6836"/>
            <a:ext cx="11158847" cy="5824847"/>
          </a:xfrm>
          <a:prstGeom prst="rect">
            <a:avLst/>
          </a:prstGeom>
          <a:solidFill>
            <a:schemeClr val="accent1"/>
          </a:solidFill>
          <a:ln>
            <a:noFill/>
          </a:ln>
        </p:spPr>
        <p:txBody>
          <a:bodyPr rot="0" vert="horz" wrap="square" lIns="91440" tIns="45720" rIns="91440" bIns="45720" anchor="t" anchorCtr="0" upright="1">
            <a:noAutofit/>
          </a:bodyPr>
          <a:lstStyle/>
          <a:p>
            <a:endParaRPr lang="en-US" dirty="0"/>
          </a:p>
        </p:txBody>
      </p:sp>
      <p:cxnSp>
        <p:nvCxnSpPr>
          <p:cNvPr id="12" name="Straight Connector 11">
            <a:extLst>
              <a:ext uri="{FF2B5EF4-FFF2-40B4-BE49-F238E27FC236}">
                <a16:creationId xmlns:a16="http://schemas.microsoft.com/office/drawing/2014/main" id="{04AFB169-81B7-454B-BE19-407333C86F3B}"/>
              </a:ext>
            </a:extLst>
          </p:cNvPr>
          <p:cNvCxnSpPr>
            <a:cxnSpLocks/>
          </p:cNvCxnSpPr>
          <p:nvPr userDrawn="1"/>
        </p:nvCxnSpPr>
        <p:spPr>
          <a:xfrm>
            <a:off x="2184935" y="1874704"/>
            <a:ext cx="8973912" cy="0"/>
          </a:xfrm>
          <a:prstGeom prst="line">
            <a:avLst/>
          </a:prstGeom>
          <a:ln w="76200"/>
        </p:spPr>
        <p:style>
          <a:lnRef idx="1">
            <a:schemeClr val="dk1"/>
          </a:lnRef>
          <a:fillRef idx="0">
            <a:schemeClr val="dk1"/>
          </a:fillRef>
          <a:effectRef idx="0">
            <a:schemeClr val="dk1"/>
          </a:effectRef>
          <a:fontRef idx="minor">
            <a:schemeClr val="tx1"/>
          </a:fontRef>
        </p:style>
      </p:cxnSp>
      <p:sp>
        <p:nvSpPr>
          <p:cNvPr id="3" name="Text Placeholder 2">
            <a:extLst>
              <a:ext uri="{FF2B5EF4-FFF2-40B4-BE49-F238E27FC236}">
                <a16:creationId xmlns:a16="http://schemas.microsoft.com/office/drawing/2014/main" id="{8BFC26CF-26CC-354C-BB60-AD3E01D575ED}"/>
              </a:ext>
            </a:extLst>
          </p:cNvPr>
          <p:cNvSpPr>
            <a:spLocks noGrp="1"/>
          </p:cNvSpPr>
          <p:nvPr>
            <p:ph type="body" sz="quarter" idx="10"/>
          </p:nvPr>
        </p:nvSpPr>
        <p:spPr>
          <a:xfrm>
            <a:off x="1028700" y="2304344"/>
            <a:ext cx="7810500" cy="2989263"/>
          </a:xfrm>
          <a:prstGeom prst="rect">
            <a:avLst/>
          </a:prstGeom>
        </p:spPr>
        <p:txBody>
          <a:bodyPr lIns="0" tIns="0" rIns="0" bIns="0"/>
          <a:lstStyle>
            <a:lvl1pPr marL="0" indent="0">
              <a:lnSpc>
                <a:spcPct val="150000"/>
              </a:lnSpc>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2" name="Title 1">
            <a:extLst>
              <a:ext uri="{FF2B5EF4-FFF2-40B4-BE49-F238E27FC236}">
                <a16:creationId xmlns:a16="http://schemas.microsoft.com/office/drawing/2014/main" id="{FBA06611-233D-45FA-A146-AB9D4F4A787C}"/>
              </a:ext>
            </a:extLst>
          </p:cNvPr>
          <p:cNvSpPr>
            <a:spLocks noGrp="1"/>
          </p:cNvSpPr>
          <p:nvPr>
            <p:ph type="title" hasCustomPrompt="1"/>
          </p:nvPr>
        </p:nvSpPr>
        <p:spPr>
          <a:xfrm>
            <a:off x="771525" y="978781"/>
            <a:ext cx="1589372" cy="1325563"/>
          </a:xfrm>
          <a:prstGeom prst="rect">
            <a:avLst/>
          </a:prstGeom>
        </p:spPr>
        <p:txBody>
          <a:bodyPr/>
          <a:lstStyle>
            <a:lvl1pPr>
              <a:defRPr sz="20000"/>
            </a:lvl1pPr>
          </a:lstStyle>
          <a:p>
            <a:r>
              <a:rPr lang="en-US" dirty="0"/>
              <a:t>“</a:t>
            </a:r>
          </a:p>
        </p:txBody>
      </p:sp>
      <p:sp>
        <p:nvSpPr>
          <p:cNvPr id="7" name="Date Placeholder 6">
            <a:extLst>
              <a:ext uri="{FF2B5EF4-FFF2-40B4-BE49-F238E27FC236}">
                <a16:creationId xmlns:a16="http://schemas.microsoft.com/office/drawing/2014/main" id="{894887C6-2D97-4388-AA65-CEEA6591BFB1}"/>
              </a:ext>
            </a:extLst>
          </p:cNvPr>
          <p:cNvSpPr>
            <a:spLocks noGrp="1"/>
          </p:cNvSpPr>
          <p:nvPr>
            <p:ph type="dt" sz="half" idx="11"/>
          </p:nvPr>
        </p:nvSpPr>
        <p:spPr/>
        <p:txBody>
          <a:bodyPr/>
          <a:lstStyle/>
          <a:p>
            <a:r>
              <a:rPr lang="en-US"/>
              <a:t>September 3, 20XX </a:t>
            </a:r>
            <a:endParaRPr lang="en-US" dirty="0"/>
          </a:p>
        </p:txBody>
      </p:sp>
      <p:sp>
        <p:nvSpPr>
          <p:cNvPr id="8" name="Footer Placeholder 7">
            <a:extLst>
              <a:ext uri="{FF2B5EF4-FFF2-40B4-BE49-F238E27FC236}">
                <a16:creationId xmlns:a16="http://schemas.microsoft.com/office/drawing/2014/main" id="{63F84EFA-1D77-40D3-B5AC-6652DC26F0ED}"/>
              </a:ext>
            </a:extLst>
          </p:cNvPr>
          <p:cNvSpPr>
            <a:spLocks noGrp="1"/>
          </p:cNvSpPr>
          <p:nvPr>
            <p:ph type="ftr" sz="quarter" idx="12"/>
          </p:nvPr>
        </p:nvSpPr>
        <p:spPr/>
        <p:txBody>
          <a:bodyPr/>
          <a:lstStyle/>
          <a:p>
            <a:r>
              <a:rPr lang="en-US">
                <a:solidFill>
                  <a:schemeClr val="bg1"/>
                </a:solidFill>
              </a:rPr>
              <a:t>Annual Review</a:t>
            </a:r>
            <a:endParaRPr lang="en-US" dirty="0">
              <a:solidFill>
                <a:schemeClr val="bg1"/>
              </a:solidFill>
            </a:endParaRPr>
          </a:p>
        </p:txBody>
      </p:sp>
      <p:sp>
        <p:nvSpPr>
          <p:cNvPr id="11" name="Slide Number Placeholder 10">
            <a:extLst>
              <a:ext uri="{FF2B5EF4-FFF2-40B4-BE49-F238E27FC236}">
                <a16:creationId xmlns:a16="http://schemas.microsoft.com/office/drawing/2014/main" id="{713CA07C-1BC2-4B16-8557-27C373CFCE9C}"/>
              </a:ext>
            </a:extLst>
          </p:cNvPr>
          <p:cNvSpPr>
            <a:spLocks noGrp="1"/>
          </p:cNvSpPr>
          <p:nvPr>
            <p:ph type="sldNum" sz="quarter" idx="13"/>
          </p:nvPr>
        </p:nvSpPr>
        <p:spPr/>
        <p:txBody>
          <a:bodyPr/>
          <a:lstStyle/>
          <a:p>
            <a:fld id="{7782931A-7D25-4B4B-9464-57AE418934A3}" type="slidenum">
              <a:rPr lang="en-US" smtClean="0"/>
              <a:pPr/>
              <a:t>‹#›</a:t>
            </a:fld>
            <a:endParaRPr lang="en-US"/>
          </a:p>
        </p:txBody>
      </p:sp>
    </p:spTree>
    <p:extLst>
      <p:ext uri="{BB962C8B-B14F-4D97-AF65-F5344CB8AC3E}">
        <p14:creationId xmlns:p14="http://schemas.microsoft.com/office/powerpoint/2010/main" val="1376295644"/>
      </p:ext>
    </p:extLst>
  </p:cSld>
  <p:clrMapOvr>
    <a:masterClrMapping/>
  </p:clrMapOvr>
  <p:extLst>
    <p:ext uri="{DCECCB84-F9BA-43D5-87BE-67443E8EF086}">
      <p15:sldGuideLst xmlns:p15="http://schemas.microsoft.com/office/powerpoint/2012/main">
        <p15:guide id="2" pos="648">
          <p15:clr>
            <a:srgbClr val="FBAE40"/>
          </p15:clr>
        </p15:guide>
        <p15:guide id="4" orient="horz" pos="1152">
          <p15:clr>
            <a:srgbClr val="FBAE40"/>
          </p15:clr>
        </p15:guide>
        <p15:guide id="5" orient="horz" pos="144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cxnSp>
        <p:nvCxnSpPr>
          <p:cNvPr id="29" name="Straight Connector 28">
            <a:extLst>
              <a:ext uri="{FF2B5EF4-FFF2-40B4-BE49-F238E27FC236}">
                <a16:creationId xmlns:a16="http://schemas.microsoft.com/office/drawing/2014/main" id="{EFAD8BFA-14F6-F54A-AB64-29F9F7616A7D}"/>
              </a:ext>
            </a:extLst>
          </p:cNvPr>
          <p:cNvCxnSpPr>
            <a:cxnSpLocks/>
          </p:cNvCxnSpPr>
          <p:nvPr userDrawn="1"/>
        </p:nvCxnSpPr>
        <p:spPr>
          <a:xfrm>
            <a:off x="1033153" y="1874640"/>
            <a:ext cx="10125694" cy="0"/>
          </a:xfrm>
          <a:prstGeom prst="line">
            <a:avLst/>
          </a:prstGeom>
          <a:ln w="76200"/>
        </p:spPr>
        <p:style>
          <a:lnRef idx="1">
            <a:schemeClr val="dk1"/>
          </a:lnRef>
          <a:fillRef idx="0">
            <a:schemeClr val="dk1"/>
          </a:fillRef>
          <a:effectRef idx="0">
            <a:schemeClr val="dk1"/>
          </a:effectRef>
          <a:fontRef idx="minor">
            <a:schemeClr val="tx1"/>
          </a:fontRef>
        </p:style>
      </p:cxnSp>
      <p:sp>
        <p:nvSpPr>
          <p:cNvPr id="5" name="Text Placeholder 4">
            <a:extLst>
              <a:ext uri="{FF2B5EF4-FFF2-40B4-BE49-F238E27FC236}">
                <a16:creationId xmlns:a16="http://schemas.microsoft.com/office/drawing/2014/main" id="{15B9E731-6B9B-024E-9360-F9F34CC6638B}"/>
              </a:ext>
            </a:extLst>
          </p:cNvPr>
          <p:cNvSpPr>
            <a:spLocks noGrp="1"/>
          </p:cNvSpPr>
          <p:nvPr>
            <p:ph type="body" sz="quarter" idx="10"/>
          </p:nvPr>
        </p:nvSpPr>
        <p:spPr>
          <a:xfrm>
            <a:off x="1028700" y="4313437"/>
            <a:ext cx="1828800" cy="401220"/>
          </a:xfrm>
          <a:prstGeom prst="rect">
            <a:avLst/>
          </a:prstGeom>
        </p:spPr>
        <p:txBody>
          <a:bodyPr lIns="0" tIns="0" rIns="0" bIns="0"/>
          <a:lstStyle>
            <a:lvl1pPr marL="0" indent="0">
              <a:buNone/>
              <a:defRPr sz="1800" b="1"/>
            </a:lvl1pPr>
            <a:lvl2pPr marL="457200" indent="0">
              <a:buNone/>
              <a:defRPr sz="1600"/>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30" name="Text Placeholder 4">
            <a:extLst>
              <a:ext uri="{FF2B5EF4-FFF2-40B4-BE49-F238E27FC236}">
                <a16:creationId xmlns:a16="http://schemas.microsoft.com/office/drawing/2014/main" id="{FD3D9C96-2F42-E545-BD97-AC8568E2F49D}"/>
              </a:ext>
            </a:extLst>
          </p:cNvPr>
          <p:cNvSpPr>
            <a:spLocks noGrp="1"/>
          </p:cNvSpPr>
          <p:nvPr>
            <p:ph type="body" sz="quarter" idx="11"/>
          </p:nvPr>
        </p:nvSpPr>
        <p:spPr>
          <a:xfrm>
            <a:off x="1028700" y="4752757"/>
            <a:ext cx="1828800" cy="552450"/>
          </a:xfrm>
          <a:prstGeom prst="rect">
            <a:avLst/>
          </a:prstGeom>
        </p:spPr>
        <p:txBody>
          <a:bodyPr lIns="0" tIns="0" rIns="0" bIns="0"/>
          <a:lstStyle>
            <a:lvl1pPr marL="0" indent="0">
              <a:buNone/>
              <a:defRPr sz="1600" b="0"/>
            </a:lvl1pPr>
            <a:lvl2pPr marL="457200" indent="0">
              <a:buNone/>
              <a:defRPr sz="1600"/>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31" name="Text Placeholder 4">
            <a:extLst>
              <a:ext uri="{FF2B5EF4-FFF2-40B4-BE49-F238E27FC236}">
                <a16:creationId xmlns:a16="http://schemas.microsoft.com/office/drawing/2014/main" id="{892AA37C-BA0F-9C4F-B098-EDFE391C47DB}"/>
              </a:ext>
            </a:extLst>
          </p:cNvPr>
          <p:cNvSpPr>
            <a:spLocks noGrp="1"/>
          </p:cNvSpPr>
          <p:nvPr>
            <p:ph type="body" sz="quarter" idx="12"/>
          </p:nvPr>
        </p:nvSpPr>
        <p:spPr>
          <a:xfrm>
            <a:off x="3784600" y="4332486"/>
            <a:ext cx="1828800" cy="401221"/>
          </a:xfrm>
          <a:prstGeom prst="rect">
            <a:avLst/>
          </a:prstGeom>
        </p:spPr>
        <p:txBody>
          <a:bodyPr lIns="0" tIns="0" rIns="0" bIns="0"/>
          <a:lstStyle>
            <a:lvl1pPr marL="0" indent="0">
              <a:buNone/>
              <a:defRPr sz="1800" b="1"/>
            </a:lvl1pPr>
            <a:lvl2pPr marL="457200" indent="0">
              <a:buNone/>
              <a:defRPr sz="1600"/>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32" name="Text Placeholder 4">
            <a:extLst>
              <a:ext uri="{FF2B5EF4-FFF2-40B4-BE49-F238E27FC236}">
                <a16:creationId xmlns:a16="http://schemas.microsoft.com/office/drawing/2014/main" id="{EEAAAC92-F1DA-6847-8D56-1ACCD5E3B0F5}"/>
              </a:ext>
            </a:extLst>
          </p:cNvPr>
          <p:cNvSpPr>
            <a:spLocks noGrp="1"/>
          </p:cNvSpPr>
          <p:nvPr>
            <p:ph type="body" sz="quarter" idx="13"/>
          </p:nvPr>
        </p:nvSpPr>
        <p:spPr>
          <a:xfrm>
            <a:off x="3784600" y="4752757"/>
            <a:ext cx="1828800" cy="552450"/>
          </a:xfrm>
          <a:prstGeom prst="rect">
            <a:avLst/>
          </a:prstGeom>
        </p:spPr>
        <p:txBody>
          <a:bodyPr lIns="0" tIns="0" rIns="0" bIns="0"/>
          <a:lstStyle>
            <a:lvl1pPr marL="0" indent="0">
              <a:buNone/>
              <a:defRPr sz="1600" b="0"/>
            </a:lvl1pPr>
            <a:lvl2pPr marL="457200" indent="0">
              <a:buNone/>
              <a:defRPr sz="1600"/>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33" name="Text Placeholder 4">
            <a:extLst>
              <a:ext uri="{FF2B5EF4-FFF2-40B4-BE49-F238E27FC236}">
                <a16:creationId xmlns:a16="http://schemas.microsoft.com/office/drawing/2014/main" id="{F4E4153D-E2B3-7D4A-8D92-FF6597B2FB5F}"/>
              </a:ext>
            </a:extLst>
          </p:cNvPr>
          <p:cNvSpPr>
            <a:spLocks noGrp="1"/>
          </p:cNvSpPr>
          <p:nvPr>
            <p:ph type="body" sz="quarter" idx="14"/>
          </p:nvPr>
        </p:nvSpPr>
        <p:spPr>
          <a:xfrm>
            <a:off x="6531512" y="4313436"/>
            <a:ext cx="1828800" cy="420271"/>
          </a:xfrm>
          <a:prstGeom prst="rect">
            <a:avLst/>
          </a:prstGeom>
        </p:spPr>
        <p:txBody>
          <a:bodyPr lIns="0" tIns="0" rIns="0" bIns="0"/>
          <a:lstStyle>
            <a:lvl1pPr marL="0" indent="0">
              <a:buNone/>
              <a:defRPr sz="1800" b="1"/>
            </a:lvl1pPr>
            <a:lvl2pPr marL="457200" indent="0">
              <a:buNone/>
              <a:defRPr sz="1600"/>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34" name="Text Placeholder 4">
            <a:extLst>
              <a:ext uri="{FF2B5EF4-FFF2-40B4-BE49-F238E27FC236}">
                <a16:creationId xmlns:a16="http://schemas.microsoft.com/office/drawing/2014/main" id="{0D6B703A-5BF6-744F-A3D3-C65E3F8B3B6B}"/>
              </a:ext>
            </a:extLst>
          </p:cNvPr>
          <p:cNvSpPr>
            <a:spLocks noGrp="1"/>
          </p:cNvSpPr>
          <p:nvPr>
            <p:ph type="body" sz="quarter" idx="15"/>
          </p:nvPr>
        </p:nvSpPr>
        <p:spPr>
          <a:xfrm>
            <a:off x="6531512" y="4752757"/>
            <a:ext cx="1828800" cy="552451"/>
          </a:xfrm>
          <a:prstGeom prst="rect">
            <a:avLst/>
          </a:prstGeom>
        </p:spPr>
        <p:txBody>
          <a:bodyPr lIns="0" tIns="0" rIns="0" bIns="0"/>
          <a:lstStyle>
            <a:lvl1pPr marL="0" indent="0">
              <a:buNone/>
              <a:defRPr sz="1600" b="0"/>
            </a:lvl1pPr>
            <a:lvl2pPr marL="457200" indent="0">
              <a:buNone/>
              <a:defRPr sz="1600"/>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35" name="Text Placeholder 4">
            <a:extLst>
              <a:ext uri="{FF2B5EF4-FFF2-40B4-BE49-F238E27FC236}">
                <a16:creationId xmlns:a16="http://schemas.microsoft.com/office/drawing/2014/main" id="{982A9FE5-981A-B340-B8F8-D2DB83C19609}"/>
              </a:ext>
            </a:extLst>
          </p:cNvPr>
          <p:cNvSpPr>
            <a:spLocks noGrp="1"/>
          </p:cNvSpPr>
          <p:nvPr>
            <p:ph type="body" sz="quarter" idx="16"/>
          </p:nvPr>
        </p:nvSpPr>
        <p:spPr>
          <a:xfrm>
            <a:off x="9296400" y="4332486"/>
            <a:ext cx="1828800" cy="420271"/>
          </a:xfrm>
          <a:prstGeom prst="rect">
            <a:avLst/>
          </a:prstGeom>
        </p:spPr>
        <p:txBody>
          <a:bodyPr lIns="0" tIns="0" rIns="0" bIns="0"/>
          <a:lstStyle>
            <a:lvl1pPr marL="0" indent="0">
              <a:buNone/>
              <a:defRPr sz="1800" b="1"/>
            </a:lvl1pPr>
            <a:lvl2pPr marL="457200" indent="0">
              <a:buNone/>
              <a:defRPr sz="1600"/>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36" name="Text Placeholder 4">
            <a:extLst>
              <a:ext uri="{FF2B5EF4-FFF2-40B4-BE49-F238E27FC236}">
                <a16:creationId xmlns:a16="http://schemas.microsoft.com/office/drawing/2014/main" id="{594B2391-B4C8-5542-8285-39BAD874EC11}"/>
              </a:ext>
            </a:extLst>
          </p:cNvPr>
          <p:cNvSpPr>
            <a:spLocks noGrp="1"/>
          </p:cNvSpPr>
          <p:nvPr>
            <p:ph type="body" sz="quarter" idx="17"/>
          </p:nvPr>
        </p:nvSpPr>
        <p:spPr>
          <a:xfrm>
            <a:off x="9296400" y="4752757"/>
            <a:ext cx="1828800" cy="552451"/>
          </a:xfrm>
          <a:prstGeom prst="rect">
            <a:avLst/>
          </a:prstGeom>
        </p:spPr>
        <p:txBody>
          <a:bodyPr lIns="0" tIns="0" rIns="0" bIns="0"/>
          <a:lstStyle>
            <a:lvl1pPr marL="0" indent="0">
              <a:buNone/>
              <a:defRPr sz="1600" b="0"/>
            </a:lvl1pPr>
            <a:lvl2pPr marL="457200" indent="0">
              <a:buNone/>
              <a:defRPr sz="1600"/>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37" name="Picture Placeholder 25">
            <a:extLst>
              <a:ext uri="{FF2B5EF4-FFF2-40B4-BE49-F238E27FC236}">
                <a16:creationId xmlns:a16="http://schemas.microsoft.com/office/drawing/2014/main" id="{A2D87BC1-884E-CD4E-BABF-B7AF4DF7869E}"/>
              </a:ext>
            </a:extLst>
          </p:cNvPr>
          <p:cNvSpPr>
            <a:spLocks noGrp="1"/>
          </p:cNvSpPr>
          <p:nvPr>
            <p:ph type="pic" sz="quarter" idx="18"/>
          </p:nvPr>
        </p:nvSpPr>
        <p:spPr>
          <a:xfrm>
            <a:off x="1028700" y="2308936"/>
            <a:ext cx="1828800" cy="1831590"/>
          </a:xfrm>
          <a:prstGeom prst="rect">
            <a:avLst/>
          </a:prstGeom>
        </p:spPr>
        <p:txBody>
          <a:bodyPr/>
          <a:lstStyle>
            <a:lvl1pPr>
              <a:defRPr sz="2000"/>
            </a:lvl1pPr>
          </a:lstStyle>
          <a:p>
            <a:r>
              <a:rPr lang="en-US"/>
              <a:t>Click icon to add picture</a:t>
            </a:r>
            <a:endParaRPr lang="en-US" dirty="0"/>
          </a:p>
        </p:txBody>
      </p:sp>
      <p:sp>
        <p:nvSpPr>
          <p:cNvPr id="38" name="Picture Placeholder 25">
            <a:extLst>
              <a:ext uri="{FF2B5EF4-FFF2-40B4-BE49-F238E27FC236}">
                <a16:creationId xmlns:a16="http://schemas.microsoft.com/office/drawing/2014/main" id="{DB0763B3-E65F-8A47-AA7C-C9A56C50600F}"/>
              </a:ext>
            </a:extLst>
          </p:cNvPr>
          <p:cNvSpPr>
            <a:spLocks noGrp="1"/>
          </p:cNvSpPr>
          <p:nvPr>
            <p:ph type="pic" sz="quarter" idx="19"/>
          </p:nvPr>
        </p:nvSpPr>
        <p:spPr>
          <a:xfrm>
            <a:off x="3784600" y="2308936"/>
            <a:ext cx="1828800" cy="1831590"/>
          </a:xfrm>
          <a:prstGeom prst="rect">
            <a:avLst/>
          </a:prstGeom>
        </p:spPr>
        <p:txBody>
          <a:bodyPr/>
          <a:lstStyle>
            <a:lvl1pPr>
              <a:defRPr sz="2000"/>
            </a:lvl1pPr>
          </a:lstStyle>
          <a:p>
            <a:r>
              <a:rPr lang="en-US"/>
              <a:t>Click icon to add picture</a:t>
            </a:r>
            <a:endParaRPr lang="en-US" dirty="0"/>
          </a:p>
        </p:txBody>
      </p:sp>
      <p:sp>
        <p:nvSpPr>
          <p:cNvPr id="39" name="Picture Placeholder 25">
            <a:extLst>
              <a:ext uri="{FF2B5EF4-FFF2-40B4-BE49-F238E27FC236}">
                <a16:creationId xmlns:a16="http://schemas.microsoft.com/office/drawing/2014/main" id="{1E0F47CF-6DE7-F745-B9D8-55421009AF4E}"/>
              </a:ext>
            </a:extLst>
          </p:cNvPr>
          <p:cNvSpPr>
            <a:spLocks noGrp="1"/>
          </p:cNvSpPr>
          <p:nvPr>
            <p:ph type="pic" sz="quarter" idx="20"/>
          </p:nvPr>
        </p:nvSpPr>
        <p:spPr>
          <a:xfrm>
            <a:off x="6540500" y="2308936"/>
            <a:ext cx="1828800" cy="1831590"/>
          </a:xfrm>
          <a:prstGeom prst="rect">
            <a:avLst/>
          </a:prstGeom>
        </p:spPr>
        <p:txBody>
          <a:bodyPr/>
          <a:lstStyle>
            <a:lvl1pPr>
              <a:defRPr sz="2000"/>
            </a:lvl1pPr>
          </a:lstStyle>
          <a:p>
            <a:r>
              <a:rPr lang="en-US"/>
              <a:t>Click icon to add picture</a:t>
            </a:r>
            <a:endParaRPr lang="en-US" dirty="0"/>
          </a:p>
        </p:txBody>
      </p:sp>
      <p:sp>
        <p:nvSpPr>
          <p:cNvPr id="40" name="Picture Placeholder 25">
            <a:extLst>
              <a:ext uri="{FF2B5EF4-FFF2-40B4-BE49-F238E27FC236}">
                <a16:creationId xmlns:a16="http://schemas.microsoft.com/office/drawing/2014/main" id="{B4621956-6AB4-E346-8900-9AE2A51ADBC5}"/>
              </a:ext>
            </a:extLst>
          </p:cNvPr>
          <p:cNvSpPr>
            <a:spLocks noGrp="1"/>
          </p:cNvSpPr>
          <p:nvPr>
            <p:ph type="pic" sz="quarter" idx="21"/>
          </p:nvPr>
        </p:nvSpPr>
        <p:spPr>
          <a:xfrm>
            <a:off x="9296400" y="2314278"/>
            <a:ext cx="1828800" cy="1831590"/>
          </a:xfrm>
          <a:prstGeom prst="rect">
            <a:avLst/>
          </a:prstGeom>
        </p:spPr>
        <p:txBody>
          <a:bodyPr/>
          <a:lstStyle>
            <a:lvl1pPr>
              <a:defRPr sz="2000"/>
            </a:lvl1pPr>
          </a:lstStyle>
          <a:p>
            <a:r>
              <a:rPr lang="en-US"/>
              <a:t>Click icon to add picture</a:t>
            </a:r>
            <a:endParaRPr lang="en-US" dirty="0"/>
          </a:p>
        </p:txBody>
      </p:sp>
      <p:sp>
        <p:nvSpPr>
          <p:cNvPr id="25" name="Title 1">
            <a:extLst>
              <a:ext uri="{FF2B5EF4-FFF2-40B4-BE49-F238E27FC236}">
                <a16:creationId xmlns:a16="http://schemas.microsoft.com/office/drawing/2014/main" id="{3B64062A-6292-0441-95CB-9A91F49DBAA7}"/>
              </a:ext>
            </a:extLst>
          </p:cNvPr>
          <p:cNvSpPr>
            <a:spLocks noGrp="1"/>
          </p:cNvSpPr>
          <p:nvPr>
            <p:ph type="title"/>
          </p:nvPr>
        </p:nvSpPr>
        <p:spPr>
          <a:xfrm>
            <a:off x="1028700" y="999068"/>
            <a:ext cx="7810500" cy="645284"/>
          </a:xfrm>
          <a:prstGeom prst="rect">
            <a:avLst/>
          </a:prstGeom>
        </p:spPr>
        <p:txBody>
          <a:bodyPr lIns="0" tIns="0" rIns="0" bIns="0" anchor="b"/>
          <a:lstStyle/>
          <a:p>
            <a:r>
              <a:rPr lang="en-US"/>
              <a:t>Click to edit Master title style</a:t>
            </a:r>
            <a:endParaRPr lang="en-US" dirty="0"/>
          </a:p>
        </p:txBody>
      </p:sp>
      <p:sp>
        <p:nvSpPr>
          <p:cNvPr id="6" name="Date Placeholder 5">
            <a:extLst>
              <a:ext uri="{FF2B5EF4-FFF2-40B4-BE49-F238E27FC236}">
                <a16:creationId xmlns:a16="http://schemas.microsoft.com/office/drawing/2014/main" id="{383883EC-FACE-4093-9976-8B0D4C8BEBCC}"/>
              </a:ext>
            </a:extLst>
          </p:cNvPr>
          <p:cNvSpPr>
            <a:spLocks noGrp="1"/>
          </p:cNvSpPr>
          <p:nvPr>
            <p:ph type="dt" sz="half" idx="22"/>
          </p:nvPr>
        </p:nvSpPr>
        <p:spPr/>
        <p:txBody>
          <a:bodyPr/>
          <a:lstStyle/>
          <a:p>
            <a:r>
              <a:rPr lang="en-US"/>
              <a:t>September 3, 20XX </a:t>
            </a:r>
            <a:endParaRPr lang="en-US" dirty="0"/>
          </a:p>
        </p:txBody>
      </p:sp>
      <p:sp>
        <p:nvSpPr>
          <p:cNvPr id="7" name="Footer Placeholder 6">
            <a:extLst>
              <a:ext uri="{FF2B5EF4-FFF2-40B4-BE49-F238E27FC236}">
                <a16:creationId xmlns:a16="http://schemas.microsoft.com/office/drawing/2014/main" id="{E2611EE2-9C8D-405E-9ABF-8EFD1E1D6BB5}"/>
              </a:ext>
            </a:extLst>
          </p:cNvPr>
          <p:cNvSpPr>
            <a:spLocks noGrp="1"/>
          </p:cNvSpPr>
          <p:nvPr>
            <p:ph type="ftr" sz="quarter" idx="23"/>
          </p:nvPr>
        </p:nvSpPr>
        <p:spPr/>
        <p:txBody>
          <a:bodyPr/>
          <a:lstStyle/>
          <a:p>
            <a:r>
              <a:rPr lang="en-US">
                <a:solidFill>
                  <a:schemeClr val="bg1"/>
                </a:solidFill>
              </a:rPr>
              <a:t>Annual Review</a:t>
            </a:r>
            <a:endParaRPr lang="en-US" dirty="0">
              <a:solidFill>
                <a:schemeClr val="bg1"/>
              </a:solidFill>
            </a:endParaRPr>
          </a:p>
        </p:txBody>
      </p:sp>
      <p:sp>
        <p:nvSpPr>
          <p:cNvPr id="8" name="Slide Number Placeholder 7">
            <a:extLst>
              <a:ext uri="{FF2B5EF4-FFF2-40B4-BE49-F238E27FC236}">
                <a16:creationId xmlns:a16="http://schemas.microsoft.com/office/drawing/2014/main" id="{EFE126EB-13BB-4830-A999-3778C11747A6}"/>
              </a:ext>
            </a:extLst>
          </p:cNvPr>
          <p:cNvSpPr>
            <a:spLocks noGrp="1"/>
          </p:cNvSpPr>
          <p:nvPr>
            <p:ph type="sldNum" sz="quarter" idx="24"/>
          </p:nvPr>
        </p:nvSpPr>
        <p:spPr/>
        <p:txBody>
          <a:bodyPr/>
          <a:lstStyle/>
          <a:p>
            <a:fld id="{7782931A-7D25-4B4B-9464-57AE418934A3}" type="slidenum">
              <a:rPr lang="en-US" smtClean="0"/>
              <a:pPr/>
              <a:t>‹#›</a:t>
            </a:fld>
            <a:endParaRPr lang="en-US"/>
          </a:p>
        </p:txBody>
      </p:sp>
    </p:spTree>
    <p:extLst>
      <p:ext uri="{BB962C8B-B14F-4D97-AF65-F5344CB8AC3E}">
        <p14:creationId xmlns:p14="http://schemas.microsoft.com/office/powerpoint/2010/main" val="1665015333"/>
      </p:ext>
    </p:extLst>
  </p:cSld>
  <p:clrMapOvr>
    <a:masterClrMapping/>
  </p:clrMapOvr>
  <p:extLst>
    <p:ext uri="{DCECCB84-F9BA-43D5-87BE-67443E8EF086}">
      <p15:sldGuideLst xmlns:p15="http://schemas.microsoft.com/office/powerpoint/2012/main">
        <p15:guide id="2" pos="648">
          <p15:clr>
            <a:srgbClr val="FBAE40"/>
          </p15:clr>
        </p15:guide>
        <p15:guide id="4" orient="horz" pos="1152">
          <p15:clr>
            <a:srgbClr val="FBAE40"/>
          </p15:clr>
        </p15:guide>
        <p15:guide id="5" orient="horz" pos="1440">
          <p15:clr>
            <a:srgbClr val="FBAE40"/>
          </p15:clr>
        </p15:guide>
        <p15:guide id="8" orient="horz" pos="3072">
          <p15:clr>
            <a:srgbClr val="FBAE40"/>
          </p15:clr>
        </p15:guide>
        <p15:guide id="13" pos="6384">
          <p15:clr>
            <a:srgbClr val="FBAE40"/>
          </p15:clr>
        </p15:guide>
        <p15:guide id="14" orient="horz" pos="3216">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Content 2 Column">
    <p:spTree>
      <p:nvGrpSpPr>
        <p:cNvPr id="1" name=""/>
        <p:cNvGrpSpPr/>
        <p:nvPr/>
      </p:nvGrpSpPr>
      <p:grpSpPr>
        <a:xfrm>
          <a:off x="0" y="0"/>
          <a:ext cx="0" cy="0"/>
          <a:chOff x="0" y="0"/>
          <a:chExt cx="0" cy="0"/>
        </a:xfrm>
      </p:grpSpPr>
      <p:sp>
        <p:nvSpPr>
          <p:cNvPr id="13" name="Content Placeholder 3">
            <a:extLst>
              <a:ext uri="{FF2B5EF4-FFF2-40B4-BE49-F238E27FC236}">
                <a16:creationId xmlns:a16="http://schemas.microsoft.com/office/drawing/2014/main" id="{91C010F4-E1E5-354F-9B4A-6253D3DC2F9C}"/>
              </a:ext>
            </a:extLst>
          </p:cNvPr>
          <p:cNvSpPr>
            <a:spLocks noGrp="1"/>
          </p:cNvSpPr>
          <p:nvPr>
            <p:ph sz="half" idx="2"/>
          </p:nvPr>
        </p:nvSpPr>
        <p:spPr>
          <a:xfrm>
            <a:off x="1036641" y="3044590"/>
            <a:ext cx="4868860" cy="1942138"/>
          </a:xfrm>
          <a:prstGeom prst="rect">
            <a:avLst/>
          </a:prstGeom>
        </p:spPr>
        <p:txBody>
          <a:bodyPr lIns="0" tIns="0" rIns="0" bIns="0" anchor="t" anchorCtr="0"/>
          <a:lstStyle>
            <a:lvl1pPr marL="285750" indent="-285750">
              <a:buFont typeface="Wingdings" pitchFamily="2" charset="2"/>
              <a:buChar char="§"/>
              <a:defRPr sz="1800"/>
            </a:lvl1pPr>
            <a:lvl2pPr>
              <a:defRPr sz="1600"/>
            </a:lvl2pPr>
            <a:lvl3pPr>
              <a:defRPr sz="1600"/>
            </a:lvl3pPr>
            <a:lvl4pPr>
              <a:defRPr sz="1600"/>
            </a:lvl4pPr>
            <a:lvl5pPr>
              <a:defRPr sz="1600"/>
            </a:lvl5pPr>
          </a:lstStyle>
          <a:p>
            <a:pPr lvl="0"/>
            <a:r>
              <a:rPr lang="en-US"/>
              <a:t>Click to edit Master text styles</a:t>
            </a:r>
          </a:p>
        </p:txBody>
      </p:sp>
      <p:sp>
        <p:nvSpPr>
          <p:cNvPr id="17" name="Content Placeholder 3">
            <a:extLst>
              <a:ext uri="{FF2B5EF4-FFF2-40B4-BE49-F238E27FC236}">
                <a16:creationId xmlns:a16="http://schemas.microsoft.com/office/drawing/2014/main" id="{C2F7C8C0-EB32-3C44-930E-DE05403C543A}"/>
              </a:ext>
            </a:extLst>
          </p:cNvPr>
          <p:cNvSpPr>
            <a:spLocks noGrp="1"/>
          </p:cNvSpPr>
          <p:nvPr>
            <p:ph sz="half" idx="11"/>
          </p:nvPr>
        </p:nvSpPr>
        <p:spPr>
          <a:xfrm>
            <a:off x="6285649" y="3044590"/>
            <a:ext cx="4868860" cy="1942138"/>
          </a:xfrm>
          <a:prstGeom prst="rect">
            <a:avLst/>
          </a:prstGeom>
        </p:spPr>
        <p:txBody>
          <a:bodyPr lIns="0" tIns="0" rIns="0" bIns="0" anchor="t" anchorCtr="0"/>
          <a:lstStyle>
            <a:lvl1pPr marL="285750" indent="-285750">
              <a:buFont typeface="Wingdings" pitchFamily="2" charset="2"/>
              <a:buChar char="§"/>
              <a:defRPr sz="1800"/>
            </a:lvl1pPr>
            <a:lvl2pPr>
              <a:defRPr sz="1600"/>
            </a:lvl2pPr>
            <a:lvl3pPr>
              <a:defRPr sz="1600"/>
            </a:lvl3pPr>
            <a:lvl4pPr>
              <a:defRPr sz="1600"/>
            </a:lvl4pPr>
            <a:lvl5pPr>
              <a:defRPr sz="1600"/>
            </a:lvl5pPr>
          </a:lstStyle>
          <a:p>
            <a:pPr lvl="0"/>
            <a:r>
              <a:rPr lang="en-US"/>
              <a:t>Click to edit Master text styles</a:t>
            </a:r>
          </a:p>
        </p:txBody>
      </p:sp>
      <p:sp>
        <p:nvSpPr>
          <p:cNvPr id="14" name="Title 1">
            <a:extLst>
              <a:ext uri="{FF2B5EF4-FFF2-40B4-BE49-F238E27FC236}">
                <a16:creationId xmlns:a16="http://schemas.microsoft.com/office/drawing/2014/main" id="{E06473F2-000A-7C44-9048-A0C0D4B652B9}"/>
              </a:ext>
            </a:extLst>
          </p:cNvPr>
          <p:cNvSpPr>
            <a:spLocks noGrp="1"/>
          </p:cNvSpPr>
          <p:nvPr>
            <p:ph type="title"/>
          </p:nvPr>
        </p:nvSpPr>
        <p:spPr>
          <a:xfrm>
            <a:off x="1028700" y="999068"/>
            <a:ext cx="7810500" cy="645284"/>
          </a:xfrm>
          <a:prstGeom prst="rect">
            <a:avLst/>
          </a:prstGeom>
        </p:spPr>
        <p:txBody>
          <a:bodyPr lIns="0" tIns="0" rIns="0" bIns="0" anchor="b"/>
          <a:lstStyle/>
          <a:p>
            <a:r>
              <a:rPr lang="en-US"/>
              <a:t>Click to edit Master title style</a:t>
            </a:r>
            <a:endParaRPr lang="en-US" dirty="0"/>
          </a:p>
        </p:txBody>
      </p:sp>
      <p:cxnSp>
        <p:nvCxnSpPr>
          <p:cNvPr id="15" name="Straight Connector 14">
            <a:extLst>
              <a:ext uri="{FF2B5EF4-FFF2-40B4-BE49-F238E27FC236}">
                <a16:creationId xmlns:a16="http://schemas.microsoft.com/office/drawing/2014/main" id="{B6A0597E-7AE3-F242-9DDF-F678A5E11458}"/>
              </a:ext>
            </a:extLst>
          </p:cNvPr>
          <p:cNvCxnSpPr>
            <a:cxnSpLocks/>
          </p:cNvCxnSpPr>
          <p:nvPr userDrawn="1"/>
        </p:nvCxnSpPr>
        <p:spPr>
          <a:xfrm>
            <a:off x="1033153" y="1871272"/>
            <a:ext cx="10125694" cy="0"/>
          </a:xfrm>
          <a:prstGeom prst="line">
            <a:avLst/>
          </a:prstGeom>
          <a:ln w="76200"/>
        </p:spPr>
        <p:style>
          <a:lnRef idx="1">
            <a:schemeClr val="dk1"/>
          </a:lnRef>
          <a:fillRef idx="0">
            <a:schemeClr val="dk1"/>
          </a:fillRef>
          <a:effectRef idx="0">
            <a:schemeClr val="dk1"/>
          </a:effectRef>
          <a:fontRef idx="minor">
            <a:schemeClr val="tx1"/>
          </a:fontRef>
        </p:style>
      </p:cxnSp>
      <p:sp>
        <p:nvSpPr>
          <p:cNvPr id="23" name="Text Placeholder 4">
            <a:extLst>
              <a:ext uri="{FF2B5EF4-FFF2-40B4-BE49-F238E27FC236}">
                <a16:creationId xmlns:a16="http://schemas.microsoft.com/office/drawing/2014/main" id="{EAB7162A-656B-3447-976F-951853C325A3}"/>
              </a:ext>
            </a:extLst>
          </p:cNvPr>
          <p:cNvSpPr>
            <a:spLocks noGrp="1"/>
          </p:cNvSpPr>
          <p:nvPr>
            <p:ph type="body" sz="quarter" idx="17"/>
          </p:nvPr>
        </p:nvSpPr>
        <p:spPr>
          <a:xfrm>
            <a:off x="941616" y="2328554"/>
            <a:ext cx="4963884" cy="645284"/>
          </a:xfrm>
          <a:prstGeom prst="rect">
            <a:avLst/>
          </a:prstGeom>
        </p:spPr>
        <p:txBody>
          <a:bodyPr/>
          <a:lstStyle>
            <a:lvl1pPr>
              <a:buNone/>
              <a:defRPr sz="1800" b="1"/>
            </a:lvl1pPr>
          </a:lstStyle>
          <a:p>
            <a:pPr lvl="0"/>
            <a:r>
              <a:rPr lang="en-US"/>
              <a:t>Click to edit Master text styles</a:t>
            </a:r>
          </a:p>
        </p:txBody>
      </p:sp>
      <p:sp>
        <p:nvSpPr>
          <p:cNvPr id="24" name="Text Placeholder 4">
            <a:extLst>
              <a:ext uri="{FF2B5EF4-FFF2-40B4-BE49-F238E27FC236}">
                <a16:creationId xmlns:a16="http://schemas.microsoft.com/office/drawing/2014/main" id="{C8B98E47-9A5A-E54C-A093-86D516AAD0FB}"/>
              </a:ext>
            </a:extLst>
          </p:cNvPr>
          <p:cNvSpPr>
            <a:spLocks noGrp="1"/>
          </p:cNvSpPr>
          <p:nvPr>
            <p:ph type="body" sz="quarter" idx="18"/>
          </p:nvPr>
        </p:nvSpPr>
        <p:spPr>
          <a:xfrm>
            <a:off x="6258199" y="2328554"/>
            <a:ext cx="4868860" cy="645284"/>
          </a:xfrm>
          <a:prstGeom prst="rect">
            <a:avLst/>
          </a:prstGeom>
        </p:spPr>
        <p:txBody>
          <a:bodyPr/>
          <a:lstStyle>
            <a:lvl1pPr>
              <a:buNone/>
              <a:defRPr sz="1800" b="1"/>
            </a:lvl1pPr>
          </a:lstStyle>
          <a:p>
            <a:pPr lvl="0"/>
            <a:r>
              <a:rPr lang="en-US"/>
              <a:t>Click to edit Master text styles</a:t>
            </a:r>
          </a:p>
        </p:txBody>
      </p:sp>
      <p:sp>
        <p:nvSpPr>
          <p:cNvPr id="5" name="Date Placeholder 4">
            <a:extLst>
              <a:ext uri="{FF2B5EF4-FFF2-40B4-BE49-F238E27FC236}">
                <a16:creationId xmlns:a16="http://schemas.microsoft.com/office/drawing/2014/main" id="{18E274C5-9C2D-4A46-AEAE-9DBE1C417477}"/>
              </a:ext>
            </a:extLst>
          </p:cNvPr>
          <p:cNvSpPr>
            <a:spLocks noGrp="1"/>
          </p:cNvSpPr>
          <p:nvPr>
            <p:ph type="dt" sz="half" idx="19"/>
          </p:nvPr>
        </p:nvSpPr>
        <p:spPr/>
        <p:txBody>
          <a:bodyPr/>
          <a:lstStyle/>
          <a:p>
            <a:r>
              <a:rPr lang="en-US"/>
              <a:t>September 3, 20XX </a:t>
            </a:r>
            <a:endParaRPr lang="en-US" dirty="0"/>
          </a:p>
        </p:txBody>
      </p:sp>
      <p:sp>
        <p:nvSpPr>
          <p:cNvPr id="6" name="Footer Placeholder 5">
            <a:extLst>
              <a:ext uri="{FF2B5EF4-FFF2-40B4-BE49-F238E27FC236}">
                <a16:creationId xmlns:a16="http://schemas.microsoft.com/office/drawing/2014/main" id="{99419017-8DD9-4B28-B0F1-E82FFB8C1DFB}"/>
              </a:ext>
            </a:extLst>
          </p:cNvPr>
          <p:cNvSpPr>
            <a:spLocks noGrp="1"/>
          </p:cNvSpPr>
          <p:nvPr>
            <p:ph type="ftr" sz="quarter" idx="20"/>
          </p:nvPr>
        </p:nvSpPr>
        <p:spPr/>
        <p:txBody>
          <a:bodyPr/>
          <a:lstStyle/>
          <a:p>
            <a:r>
              <a:rPr lang="en-US">
                <a:solidFill>
                  <a:schemeClr val="bg1"/>
                </a:solidFill>
              </a:rPr>
              <a:t>Annual Review</a:t>
            </a:r>
            <a:endParaRPr lang="en-US" dirty="0">
              <a:solidFill>
                <a:schemeClr val="bg1"/>
              </a:solidFill>
            </a:endParaRPr>
          </a:p>
        </p:txBody>
      </p:sp>
      <p:sp>
        <p:nvSpPr>
          <p:cNvPr id="7" name="Slide Number Placeholder 6">
            <a:extLst>
              <a:ext uri="{FF2B5EF4-FFF2-40B4-BE49-F238E27FC236}">
                <a16:creationId xmlns:a16="http://schemas.microsoft.com/office/drawing/2014/main" id="{BA0BFF08-A844-4449-9EC2-5B6B6C2D62AF}"/>
              </a:ext>
            </a:extLst>
          </p:cNvPr>
          <p:cNvSpPr>
            <a:spLocks noGrp="1"/>
          </p:cNvSpPr>
          <p:nvPr>
            <p:ph type="sldNum" sz="quarter" idx="21"/>
          </p:nvPr>
        </p:nvSpPr>
        <p:spPr/>
        <p:txBody>
          <a:bodyPr/>
          <a:lstStyle/>
          <a:p>
            <a:fld id="{7782931A-7D25-4B4B-9464-57AE418934A3}" type="slidenum">
              <a:rPr lang="en-US" smtClean="0"/>
              <a:pPr/>
              <a:t>‹#›</a:t>
            </a:fld>
            <a:endParaRPr lang="en-US"/>
          </a:p>
        </p:txBody>
      </p:sp>
    </p:spTree>
    <p:extLst>
      <p:ext uri="{BB962C8B-B14F-4D97-AF65-F5344CB8AC3E}">
        <p14:creationId xmlns:p14="http://schemas.microsoft.com/office/powerpoint/2010/main" val="800214720"/>
      </p:ext>
    </p:extLst>
  </p:cSld>
  <p:clrMapOvr>
    <a:masterClrMapping/>
  </p:clrMapOvr>
  <p:extLst>
    <p:ext uri="{DCECCB84-F9BA-43D5-87BE-67443E8EF086}">
      <p15:sldGuideLst xmlns:p15="http://schemas.microsoft.com/office/powerpoint/2012/main">
        <p15:guide id="2" pos="648">
          <p15:clr>
            <a:srgbClr val="FBAE40"/>
          </p15:clr>
        </p15:guide>
        <p15:guide id="4" orient="horz" pos="1152">
          <p15:clr>
            <a:srgbClr val="FBAE40"/>
          </p15:clr>
        </p15:guide>
        <p15:guide id="5" orient="horz" pos="144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Content 3 Column">
    <p:spTree>
      <p:nvGrpSpPr>
        <p:cNvPr id="1" name=""/>
        <p:cNvGrpSpPr/>
        <p:nvPr/>
      </p:nvGrpSpPr>
      <p:grpSpPr>
        <a:xfrm>
          <a:off x="0" y="0"/>
          <a:ext cx="0" cy="0"/>
          <a:chOff x="0" y="0"/>
          <a:chExt cx="0" cy="0"/>
        </a:xfrm>
      </p:grpSpPr>
      <p:sp>
        <p:nvSpPr>
          <p:cNvPr id="15" name="Content Placeholder 3">
            <a:extLst>
              <a:ext uri="{FF2B5EF4-FFF2-40B4-BE49-F238E27FC236}">
                <a16:creationId xmlns:a16="http://schemas.microsoft.com/office/drawing/2014/main" id="{2476683E-62F2-7746-A136-3A729C70D88C}"/>
              </a:ext>
            </a:extLst>
          </p:cNvPr>
          <p:cNvSpPr>
            <a:spLocks noGrp="1"/>
          </p:cNvSpPr>
          <p:nvPr>
            <p:ph sz="half" idx="2"/>
          </p:nvPr>
        </p:nvSpPr>
        <p:spPr>
          <a:xfrm>
            <a:off x="1036641" y="3052691"/>
            <a:ext cx="3078159" cy="1942138"/>
          </a:xfrm>
          <a:prstGeom prst="rect">
            <a:avLst/>
          </a:prstGeom>
        </p:spPr>
        <p:txBody>
          <a:bodyPr lIns="0" tIns="0" rIns="0" bIns="0" anchor="t" anchorCtr="0"/>
          <a:lstStyle>
            <a:lvl1pPr marL="285750" indent="-285750">
              <a:buFont typeface="Wingdings" pitchFamily="2" charset="2"/>
              <a:buChar char="§"/>
              <a:defRPr sz="1800"/>
            </a:lvl1pPr>
            <a:lvl2pPr>
              <a:defRPr sz="1600"/>
            </a:lvl2pPr>
            <a:lvl3pPr>
              <a:defRPr sz="1600"/>
            </a:lvl3pPr>
            <a:lvl4pPr>
              <a:defRPr sz="1600"/>
            </a:lvl4pPr>
            <a:lvl5pPr>
              <a:defRPr sz="1600"/>
            </a:lvl5pPr>
          </a:lstStyle>
          <a:p>
            <a:pPr lvl="0"/>
            <a:r>
              <a:rPr lang="en-US"/>
              <a:t>Click to edit Master text styles</a:t>
            </a:r>
          </a:p>
        </p:txBody>
      </p:sp>
      <p:sp>
        <p:nvSpPr>
          <p:cNvPr id="17" name="Content Placeholder 3">
            <a:extLst>
              <a:ext uri="{FF2B5EF4-FFF2-40B4-BE49-F238E27FC236}">
                <a16:creationId xmlns:a16="http://schemas.microsoft.com/office/drawing/2014/main" id="{5EF5BDE3-656A-414E-BE18-702CA738A9D2}"/>
              </a:ext>
            </a:extLst>
          </p:cNvPr>
          <p:cNvSpPr>
            <a:spLocks noGrp="1"/>
          </p:cNvSpPr>
          <p:nvPr>
            <p:ph sz="half" idx="11"/>
          </p:nvPr>
        </p:nvSpPr>
        <p:spPr>
          <a:xfrm>
            <a:off x="8039099" y="3044590"/>
            <a:ext cx="3115409" cy="1942138"/>
          </a:xfrm>
          <a:prstGeom prst="rect">
            <a:avLst/>
          </a:prstGeom>
        </p:spPr>
        <p:txBody>
          <a:bodyPr lIns="0" tIns="0" rIns="0" bIns="0" anchor="t" anchorCtr="0"/>
          <a:lstStyle>
            <a:lvl1pPr marL="285750" indent="-285750">
              <a:buFont typeface="Wingdings" pitchFamily="2" charset="2"/>
              <a:buChar char="§"/>
              <a:defRPr sz="1800"/>
            </a:lvl1pPr>
            <a:lvl2pPr>
              <a:defRPr sz="1600"/>
            </a:lvl2pPr>
            <a:lvl3pPr>
              <a:defRPr sz="1600"/>
            </a:lvl3pPr>
            <a:lvl4pPr>
              <a:defRPr sz="1600"/>
            </a:lvl4pPr>
            <a:lvl5pPr>
              <a:defRPr sz="1600"/>
            </a:lvl5pPr>
          </a:lstStyle>
          <a:p>
            <a:pPr lvl="0"/>
            <a:r>
              <a:rPr lang="en-US"/>
              <a:t>Click to edit Master text styles</a:t>
            </a:r>
          </a:p>
        </p:txBody>
      </p:sp>
      <p:sp>
        <p:nvSpPr>
          <p:cNvPr id="19" name="Content Placeholder 3">
            <a:extLst>
              <a:ext uri="{FF2B5EF4-FFF2-40B4-BE49-F238E27FC236}">
                <a16:creationId xmlns:a16="http://schemas.microsoft.com/office/drawing/2014/main" id="{0EAADDF0-090D-2C4F-BE2D-160C2C550298}"/>
              </a:ext>
            </a:extLst>
          </p:cNvPr>
          <p:cNvSpPr>
            <a:spLocks noGrp="1"/>
          </p:cNvSpPr>
          <p:nvPr>
            <p:ph sz="half" idx="13"/>
          </p:nvPr>
        </p:nvSpPr>
        <p:spPr>
          <a:xfrm>
            <a:off x="4539760" y="3044590"/>
            <a:ext cx="3115409" cy="1942138"/>
          </a:xfrm>
          <a:prstGeom prst="rect">
            <a:avLst/>
          </a:prstGeom>
        </p:spPr>
        <p:txBody>
          <a:bodyPr lIns="0" tIns="0" rIns="0" bIns="0" anchor="t" anchorCtr="0"/>
          <a:lstStyle>
            <a:lvl1pPr marL="285750" indent="-285750">
              <a:buFont typeface="Wingdings" pitchFamily="2" charset="2"/>
              <a:buChar char="§"/>
              <a:defRPr sz="1800"/>
            </a:lvl1pPr>
            <a:lvl2pPr>
              <a:defRPr sz="1600"/>
            </a:lvl2pPr>
            <a:lvl3pPr>
              <a:defRPr sz="1600"/>
            </a:lvl3pPr>
            <a:lvl4pPr>
              <a:defRPr sz="1600"/>
            </a:lvl4pPr>
            <a:lvl5pPr>
              <a:defRPr sz="1600"/>
            </a:lvl5pPr>
          </a:lstStyle>
          <a:p>
            <a:pPr lvl="0"/>
            <a:r>
              <a:rPr lang="en-US"/>
              <a:t>Click to edit Master text styles</a:t>
            </a:r>
          </a:p>
        </p:txBody>
      </p:sp>
      <p:sp>
        <p:nvSpPr>
          <p:cNvPr id="20" name="Title 1">
            <a:extLst>
              <a:ext uri="{FF2B5EF4-FFF2-40B4-BE49-F238E27FC236}">
                <a16:creationId xmlns:a16="http://schemas.microsoft.com/office/drawing/2014/main" id="{3E0EAFBC-DE77-7648-95EC-91DDA529FAD9}"/>
              </a:ext>
            </a:extLst>
          </p:cNvPr>
          <p:cNvSpPr>
            <a:spLocks noGrp="1"/>
          </p:cNvSpPr>
          <p:nvPr>
            <p:ph type="title"/>
          </p:nvPr>
        </p:nvSpPr>
        <p:spPr>
          <a:xfrm>
            <a:off x="1028700" y="999068"/>
            <a:ext cx="7810500" cy="645284"/>
          </a:xfrm>
          <a:prstGeom prst="rect">
            <a:avLst/>
          </a:prstGeom>
        </p:spPr>
        <p:txBody>
          <a:bodyPr lIns="0" tIns="0" rIns="0" bIns="0" anchor="b"/>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E2A16A97-402E-8040-9B48-1B6ED23ABC4F}"/>
              </a:ext>
            </a:extLst>
          </p:cNvPr>
          <p:cNvCxnSpPr>
            <a:cxnSpLocks/>
          </p:cNvCxnSpPr>
          <p:nvPr userDrawn="1"/>
        </p:nvCxnSpPr>
        <p:spPr>
          <a:xfrm>
            <a:off x="1033153" y="1871272"/>
            <a:ext cx="10125694" cy="0"/>
          </a:xfrm>
          <a:prstGeom prst="line">
            <a:avLst/>
          </a:prstGeom>
          <a:ln w="76200"/>
        </p:spPr>
        <p:style>
          <a:lnRef idx="1">
            <a:schemeClr val="dk1"/>
          </a:lnRef>
          <a:fillRef idx="0">
            <a:schemeClr val="dk1"/>
          </a:fillRef>
          <a:effectRef idx="0">
            <a:schemeClr val="dk1"/>
          </a:effectRef>
          <a:fontRef idx="minor">
            <a:schemeClr val="tx1"/>
          </a:fontRef>
        </p:style>
      </p:cxnSp>
      <p:sp>
        <p:nvSpPr>
          <p:cNvPr id="26" name="Text Placeholder 4">
            <a:extLst>
              <a:ext uri="{FF2B5EF4-FFF2-40B4-BE49-F238E27FC236}">
                <a16:creationId xmlns:a16="http://schemas.microsoft.com/office/drawing/2014/main" id="{B4BD319C-69C3-3D46-977C-F80FD35E3C6C}"/>
              </a:ext>
            </a:extLst>
          </p:cNvPr>
          <p:cNvSpPr>
            <a:spLocks noGrp="1"/>
          </p:cNvSpPr>
          <p:nvPr>
            <p:ph type="body" sz="quarter" idx="17"/>
          </p:nvPr>
        </p:nvSpPr>
        <p:spPr>
          <a:xfrm>
            <a:off x="941616" y="2328554"/>
            <a:ext cx="3173184" cy="645284"/>
          </a:xfrm>
          <a:prstGeom prst="rect">
            <a:avLst/>
          </a:prstGeom>
        </p:spPr>
        <p:txBody>
          <a:bodyPr/>
          <a:lstStyle>
            <a:lvl1pPr>
              <a:buNone/>
              <a:defRPr sz="1800" b="1">
                <a:latin typeface="+mj-lt"/>
              </a:defRPr>
            </a:lvl1pPr>
          </a:lstStyle>
          <a:p>
            <a:pPr lvl="0"/>
            <a:r>
              <a:rPr lang="en-US"/>
              <a:t>Click to edit Master text styles</a:t>
            </a:r>
          </a:p>
        </p:txBody>
      </p:sp>
      <p:sp>
        <p:nvSpPr>
          <p:cNvPr id="27" name="Text Placeholder 4">
            <a:extLst>
              <a:ext uri="{FF2B5EF4-FFF2-40B4-BE49-F238E27FC236}">
                <a16:creationId xmlns:a16="http://schemas.microsoft.com/office/drawing/2014/main" id="{4F6FB95E-AD0D-3843-8241-AB907F5915CC}"/>
              </a:ext>
            </a:extLst>
          </p:cNvPr>
          <p:cNvSpPr>
            <a:spLocks noGrp="1"/>
          </p:cNvSpPr>
          <p:nvPr>
            <p:ph type="body" sz="quarter" idx="18"/>
          </p:nvPr>
        </p:nvSpPr>
        <p:spPr>
          <a:xfrm>
            <a:off x="4466252" y="2328554"/>
            <a:ext cx="3115409" cy="645284"/>
          </a:xfrm>
          <a:prstGeom prst="rect">
            <a:avLst/>
          </a:prstGeom>
        </p:spPr>
        <p:txBody>
          <a:bodyPr/>
          <a:lstStyle>
            <a:lvl1pPr>
              <a:buNone/>
              <a:defRPr sz="1800" b="1">
                <a:latin typeface="+mj-lt"/>
              </a:defRPr>
            </a:lvl1pPr>
          </a:lstStyle>
          <a:p>
            <a:pPr lvl="0"/>
            <a:r>
              <a:rPr lang="en-US"/>
              <a:t>Click to edit Master text styles</a:t>
            </a:r>
          </a:p>
        </p:txBody>
      </p:sp>
      <p:sp>
        <p:nvSpPr>
          <p:cNvPr id="28" name="Text Placeholder 4">
            <a:extLst>
              <a:ext uri="{FF2B5EF4-FFF2-40B4-BE49-F238E27FC236}">
                <a16:creationId xmlns:a16="http://schemas.microsoft.com/office/drawing/2014/main" id="{CC85BB87-C622-304F-9F58-8716188AA54B}"/>
              </a:ext>
            </a:extLst>
          </p:cNvPr>
          <p:cNvSpPr>
            <a:spLocks noGrp="1"/>
          </p:cNvSpPr>
          <p:nvPr>
            <p:ph type="body" sz="quarter" idx="19"/>
          </p:nvPr>
        </p:nvSpPr>
        <p:spPr>
          <a:xfrm>
            <a:off x="7933114" y="2328554"/>
            <a:ext cx="3115409" cy="645284"/>
          </a:xfrm>
          <a:prstGeom prst="rect">
            <a:avLst/>
          </a:prstGeom>
        </p:spPr>
        <p:txBody>
          <a:bodyPr/>
          <a:lstStyle>
            <a:lvl1pPr>
              <a:buNone/>
              <a:defRPr sz="1800" b="1">
                <a:latin typeface="+mj-lt"/>
              </a:defRPr>
            </a:lvl1pPr>
          </a:lstStyle>
          <a:p>
            <a:pPr lvl="0"/>
            <a:r>
              <a:rPr lang="en-US"/>
              <a:t>Click to edit Master text styles</a:t>
            </a:r>
          </a:p>
        </p:txBody>
      </p:sp>
      <p:sp>
        <p:nvSpPr>
          <p:cNvPr id="5" name="Date Placeholder 4">
            <a:extLst>
              <a:ext uri="{FF2B5EF4-FFF2-40B4-BE49-F238E27FC236}">
                <a16:creationId xmlns:a16="http://schemas.microsoft.com/office/drawing/2014/main" id="{B9C6B0B5-56D6-429D-BC3A-5E501EDADA88}"/>
              </a:ext>
            </a:extLst>
          </p:cNvPr>
          <p:cNvSpPr>
            <a:spLocks noGrp="1"/>
          </p:cNvSpPr>
          <p:nvPr>
            <p:ph type="dt" sz="half" idx="20"/>
          </p:nvPr>
        </p:nvSpPr>
        <p:spPr/>
        <p:txBody>
          <a:bodyPr/>
          <a:lstStyle/>
          <a:p>
            <a:r>
              <a:rPr lang="en-US"/>
              <a:t>September 3, 20XX </a:t>
            </a:r>
            <a:endParaRPr lang="en-US" dirty="0"/>
          </a:p>
        </p:txBody>
      </p:sp>
      <p:sp>
        <p:nvSpPr>
          <p:cNvPr id="6" name="Footer Placeholder 5">
            <a:extLst>
              <a:ext uri="{FF2B5EF4-FFF2-40B4-BE49-F238E27FC236}">
                <a16:creationId xmlns:a16="http://schemas.microsoft.com/office/drawing/2014/main" id="{7A88DFE9-DB89-4EB9-9FB1-D484EC0C1B58}"/>
              </a:ext>
            </a:extLst>
          </p:cNvPr>
          <p:cNvSpPr>
            <a:spLocks noGrp="1"/>
          </p:cNvSpPr>
          <p:nvPr>
            <p:ph type="ftr" sz="quarter" idx="21"/>
          </p:nvPr>
        </p:nvSpPr>
        <p:spPr/>
        <p:txBody>
          <a:bodyPr/>
          <a:lstStyle/>
          <a:p>
            <a:r>
              <a:rPr lang="en-US">
                <a:solidFill>
                  <a:schemeClr val="bg1"/>
                </a:solidFill>
              </a:rPr>
              <a:t>Annual Review</a:t>
            </a:r>
            <a:endParaRPr lang="en-US" dirty="0">
              <a:solidFill>
                <a:schemeClr val="bg1"/>
              </a:solidFill>
            </a:endParaRPr>
          </a:p>
        </p:txBody>
      </p:sp>
      <p:sp>
        <p:nvSpPr>
          <p:cNvPr id="7" name="Slide Number Placeholder 6">
            <a:extLst>
              <a:ext uri="{FF2B5EF4-FFF2-40B4-BE49-F238E27FC236}">
                <a16:creationId xmlns:a16="http://schemas.microsoft.com/office/drawing/2014/main" id="{450C09F4-4087-4A1E-B8B8-85A748DC9014}"/>
              </a:ext>
            </a:extLst>
          </p:cNvPr>
          <p:cNvSpPr>
            <a:spLocks noGrp="1"/>
          </p:cNvSpPr>
          <p:nvPr>
            <p:ph type="sldNum" sz="quarter" idx="22"/>
          </p:nvPr>
        </p:nvSpPr>
        <p:spPr/>
        <p:txBody>
          <a:bodyPr/>
          <a:lstStyle/>
          <a:p>
            <a:fld id="{7782931A-7D25-4B4B-9464-57AE418934A3}" type="slidenum">
              <a:rPr lang="en-US" smtClean="0"/>
              <a:pPr/>
              <a:t>‹#›</a:t>
            </a:fld>
            <a:endParaRPr lang="en-US"/>
          </a:p>
        </p:txBody>
      </p:sp>
    </p:spTree>
    <p:extLst>
      <p:ext uri="{BB962C8B-B14F-4D97-AF65-F5344CB8AC3E}">
        <p14:creationId xmlns:p14="http://schemas.microsoft.com/office/powerpoint/2010/main" val="2258290593"/>
      </p:ext>
    </p:extLst>
  </p:cSld>
  <p:clrMapOvr>
    <a:masterClrMapping/>
  </p:clrMapOvr>
  <p:extLst>
    <p:ext uri="{DCECCB84-F9BA-43D5-87BE-67443E8EF086}">
      <p15:sldGuideLst xmlns:p15="http://schemas.microsoft.com/office/powerpoint/2012/main">
        <p15:guide id="2" pos="648">
          <p15:clr>
            <a:srgbClr val="FBAE40"/>
          </p15:clr>
        </p15:guide>
        <p15:guide id="4" orient="horz" pos="1152">
          <p15:clr>
            <a:srgbClr val="FBAE40"/>
          </p15:clr>
        </p15:guide>
        <p15:guide id="5" orient="horz" pos="180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Summary">
    <p:bg>
      <p:bgPr>
        <a:solidFill>
          <a:schemeClr val="accent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5D6FA74B-53F8-584F-85D3-47FB14D40E73}"/>
              </a:ext>
            </a:extLst>
          </p:cNvPr>
          <p:cNvSpPr>
            <a:spLocks noGrp="1"/>
          </p:cNvSpPr>
          <p:nvPr>
            <p:ph type="title"/>
          </p:nvPr>
        </p:nvSpPr>
        <p:spPr>
          <a:xfrm>
            <a:off x="1028700" y="999068"/>
            <a:ext cx="7810500" cy="645284"/>
          </a:xfrm>
          <a:prstGeom prst="rect">
            <a:avLst/>
          </a:prstGeom>
        </p:spPr>
        <p:txBody>
          <a:bodyPr lIns="0" tIns="0" rIns="0" bIns="0" anchor="b"/>
          <a:lstStyle/>
          <a:p>
            <a:r>
              <a:rPr lang="en-US"/>
              <a:t>Click to edit Master title style</a:t>
            </a:r>
            <a:endParaRPr lang="en-US" dirty="0"/>
          </a:p>
        </p:txBody>
      </p:sp>
      <p:cxnSp>
        <p:nvCxnSpPr>
          <p:cNvPr id="15" name="Straight Connector 14">
            <a:extLst>
              <a:ext uri="{FF2B5EF4-FFF2-40B4-BE49-F238E27FC236}">
                <a16:creationId xmlns:a16="http://schemas.microsoft.com/office/drawing/2014/main" id="{DC152369-C198-1E48-8F65-F6AC0534DFF6}"/>
              </a:ext>
            </a:extLst>
          </p:cNvPr>
          <p:cNvCxnSpPr>
            <a:cxnSpLocks/>
          </p:cNvCxnSpPr>
          <p:nvPr userDrawn="1"/>
        </p:nvCxnSpPr>
        <p:spPr>
          <a:xfrm>
            <a:off x="1033153" y="1871272"/>
            <a:ext cx="10125694" cy="0"/>
          </a:xfrm>
          <a:prstGeom prst="line">
            <a:avLst/>
          </a:prstGeom>
          <a:ln w="76200"/>
        </p:spPr>
        <p:style>
          <a:lnRef idx="1">
            <a:schemeClr val="dk1"/>
          </a:lnRef>
          <a:fillRef idx="0">
            <a:schemeClr val="dk1"/>
          </a:fillRef>
          <a:effectRef idx="0">
            <a:schemeClr val="dk1"/>
          </a:effectRef>
          <a:fontRef idx="minor">
            <a:schemeClr val="tx1"/>
          </a:fontRef>
        </p:style>
      </p:cxnSp>
      <p:sp>
        <p:nvSpPr>
          <p:cNvPr id="3" name="Text Placeholder 2">
            <a:extLst>
              <a:ext uri="{FF2B5EF4-FFF2-40B4-BE49-F238E27FC236}">
                <a16:creationId xmlns:a16="http://schemas.microsoft.com/office/drawing/2014/main" id="{BC8921E4-02B0-3748-9844-933F710058FA}"/>
              </a:ext>
            </a:extLst>
          </p:cNvPr>
          <p:cNvSpPr>
            <a:spLocks noGrp="1"/>
          </p:cNvSpPr>
          <p:nvPr>
            <p:ph type="body" sz="quarter" idx="10"/>
          </p:nvPr>
        </p:nvSpPr>
        <p:spPr>
          <a:xfrm>
            <a:off x="1028700" y="2321923"/>
            <a:ext cx="4876800" cy="3825952"/>
          </a:xfrm>
          <a:prstGeom prst="rect">
            <a:avLst/>
          </a:prstGeom>
        </p:spPr>
        <p:txBody>
          <a:bodyPr/>
          <a:lstStyle>
            <a:lvl1pPr>
              <a:buNone/>
              <a:defRPr sz="1800"/>
            </a:lvl1pPr>
          </a:lstStyle>
          <a:p>
            <a:pPr lvl="0"/>
            <a:r>
              <a:rPr lang="en-US"/>
              <a:t>Click to edit Master text styles</a:t>
            </a:r>
          </a:p>
        </p:txBody>
      </p:sp>
      <p:sp>
        <p:nvSpPr>
          <p:cNvPr id="16" name="Text Placeholder 2">
            <a:extLst>
              <a:ext uri="{FF2B5EF4-FFF2-40B4-BE49-F238E27FC236}">
                <a16:creationId xmlns:a16="http://schemas.microsoft.com/office/drawing/2014/main" id="{43048678-0BD6-C448-8690-BD61FC60950D}"/>
              </a:ext>
            </a:extLst>
          </p:cNvPr>
          <p:cNvSpPr>
            <a:spLocks noGrp="1"/>
          </p:cNvSpPr>
          <p:nvPr>
            <p:ph type="body" sz="quarter" idx="11"/>
          </p:nvPr>
        </p:nvSpPr>
        <p:spPr>
          <a:xfrm>
            <a:off x="6248400" y="2286000"/>
            <a:ext cx="4876800" cy="2746375"/>
          </a:xfrm>
          <a:prstGeom prst="rect">
            <a:avLst/>
          </a:prstGeom>
        </p:spPr>
        <p:txBody>
          <a:bodyPr/>
          <a:lstStyle>
            <a:lvl1pPr>
              <a:buNone/>
              <a:defRPr sz="1800"/>
            </a:lvl1pPr>
          </a:lstStyle>
          <a:p>
            <a:pPr lvl="0"/>
            <a:r>
              <a:rPr lang="en-US"/>
              <a:t>Click to edit Master text styles</a:t>
            </a:r>
          </a:p>
        </p:txBody>
      </p:sp>
      <p:sp>
        <p:nvSpPr>
          <p:cNvPr id="2" name="Date Placeholder 1">
            <a:extLst>
              <a:ext uri="{FF2B5EF4-FFF2-40B4-BE49-F238E27FC236}">
                <a16:creationId xmlns:a16="http://schemas.microsoft.com/office/drawing/2014/main" id="{AAC8134C-ADB9-4E1C-97DD-12E5DE2C7753}"/>
              </a:ext>
            </a:extLst>
          </p:cNvPr>
          <p:cNvSpPr>
            <a:spLocks noGrp="1"/>
          </p:cNvSpPr>
          <p:nvPr>
            <p:ph type="dt" sz="half" idx="12"/>
          </p:nvPr>
        </p:nvSpPr>
        <p:spPr/>
        <p:txBody>
          <a:bodyPr/>
          <a:lstStyle/>
          <a:p>
            <a:r>
              <a:rPr lang="en-US"/>
              <a:t>September 3, 20XX </a:t>
            </a:r>
            <a:endParaRPr lang="en-US" dirty="0"/>
          </a:p>
        </p:txBody>
      </p:sp>
      <p:sp>
        <p:nvSpPr>
          <p:cNvPr id="4" name="Footer Placeholder 3">
            <a:extLst>
              <a:ext uri="{FF2B5EF4-FFF2-40B4-BE49-F238E27FC236}">
                <a16:creationId xmlns:a16="http://schemas.microsoft.com/office/drawing/2014/main" id="{67A0C24D-14BB-46C9-A4C2-DB15E4FB9B2B}"/>
              </a:ext>
            </a:extLst>
          </p:cNvPr>
          <p:cNvSpPr>
            <a:spLocks noGrp="1"/>
          </p:cNvSpPr>
          <p:nvPr>
            <p:ph type="ftr" sz="quarter" idx="13"/>
          </p:nvPr>
        </p:nvSpPr>
        <p:spPr/>
        <p:txBody>
          <a:bodyPr/>
          <a:lstStyle/>
          <a:p>
            <a:r>
              <a:rPr lang="en-US">
                <a:solidFill>
                  <a:schemeClr val="bg1"/>
                </a:solidFill>
              </a:rPr>
              <a:t>Annual Review</a:t>
            </a:r>
            <a:endParaRPr lang="en-US" dirty="0">
              <a:solidFill>
                <a:schemeClr val="bg1"/>
              </a:solidFill>
            </a:endParaRPr>
          </a:p>
        </p:txBody>
      </p:sp>
      <p:sp>
        <p:nvSpPr>
          <p:cNvPr id="5" name="Slide Number Placeholder 4">
            <a:extLst>
              <a:ext uri="{FF2B5EF4-FFF2-40B4-BE49-F238E27FC236}">
                <a16:creationId xmlns:a16="http://schemas.microsoft.com/office/drawing/2014/main" id="{B033D085-5F13-41E2-9C46-08E3E2846CC8}"/>
              </a:ext>
            </a:extLst>
          </p:cNvPr>
          <p:cNvSpPr>
            <a:spLocks noGrp="1"/>
          </p:cNvSpPr>
          <p:nvPr>
            <p:ph type="sldNum" sz="quarter" idx="14"/>
          </p:nvPr>
        </p:nvSpPr>
        <p:spPr/>
        <p:txBody>
          <a:bodyPr/>
          <a:lstStyle/>
          <a:p>
            <a:fld id="{7782931A-7D25-4B4B-9464-57AE418934A3}" type="slidenum">
              <a:rPr lang="en-US" smtClean="0"/>
              <a:pPr/>
              <a:t>‹#›</a:t>
            </a:fld>
            <a:endParaRPr lang="en-US"/>
          </a:p>
        </p:txBody>
      </p:sp>
    </p:spTree>
    <p:extLst>
      <p:ext uri="{BB962C8B-B14F-4D97-AF65-F5344CB8AC3E}">
        <p14:creationId xmlns:p14="http://schemas.microsoft.com/office/powerpoint/2010/main" val="3683232103"/>
      </p:ext>
    </p:extLst>
  </p:cSld>
  <p:clrMapOvr>
    <a:masterClrMapping/>
  </p:clrMapOvr>
  <p:extLst>
    <p:ext uri="{DCECCB84-F9BA-43D5-87BE-67443E8EF086}">
      <p15:sldGuideLst xmlns:p15="http://schemas.microsoft.com/office/powerpoint/2012/main">
        <p15:guide id="2" pos="648">
          <p15:clr>
            <a:srgbClr val="FBAE40"/>
          </p15:clr>
        </p15:guide>
        <p15:guide id="4" orient="horz" pos="1152">
          <p15:clr>
            <a:srgbClr val="FBAE40"/>
          </p15:clr>
        </p15:guide>
        <p15:guide id="5" orient="horz" pos="144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Thank you ">
    <p:spTree>
      <p:nvGrpSpPr>
        <p:cNvPr id="1" name=""/>
        <p:cNvGrpSpPr/>
        <p:nvPr/>
      </p:nvGrpSpPr>
      <p:grpSpPr>
        <a:xfrm>
          <a:off x="0" y="0"/>
          <a:ext cx="0" cy="0"/>
          <a:chOff x="0" y="0"/>
          <a:chExt cx="0" cy="0"/>
        </a:xfrm>
      </p:grpSpPr>
      <p:sp>
        <p:nvSpPr>
          <p:cNvPr id="24" name="Title 1">
            <a:extLst>
              <a:ext uri="{FF2B5EF4-FFF2-40B4-BE49-F238E27FC236}">
                <a16:creationId xmlns:a16="http://schemas.microsoft.com/office/drawing/2014/main" id="{B35C0DBA-B958-984A-8540-551D3604D6D8}"/>
              </a:ext>
            </a:extLst>
          </p:cNvPr>
          <p:cNvSpPr>
            <a:spLocks noGrp="1"/>
          </p:cNvSpPr>
          <p:nvPr>
            <p:ph type="title"/>
          </p:nvPr>
        </p:nvSpPr>
        <p:spPr>
          <a:xfrm>
            <a:off x="6257107" y="999068"/>
            <a:ext cx="4876800" cy="645284"/>
          </a:xfrm>
          <a:prstGeom prst="rect">
            <a:avLst/>
          </a:prstGeom>
        </p:spPr>
        <p:txBody>
          <a:bodyPr lIns="0" tIns="0" rIns="0" bIns="0" anchor="b"/>
          <a:lstStyle/>
          <a:p>
            <a:r>
              <a:rPr lang="en-US"/>
              <a:t>Click to edit Master title style</a:t>
            </a:r>
            <a:endParaRPr lang="en-US" dirty="0"/>
          </a:p>
        </p:txBody>
      </p:sp>
      <p:sp>
        <p:nvSpPr>
          <p:cNvPr id="25" name="Content Placeholder 2">
            <a:extLst>
              <a:ext uri="{FF2B5EF4-FFF2-40B4-BE49-F238E27FC236}">
                <a16:creationId xmlns:a16="http://schemas.microsoft.com/office/drawing/2014/main" id="{0C9ECF50-A899-D84A-8DA7-545D7B1945C4}"/>
              </a:ext>
            </a:extLst>
          </p:cNvPr>
          <p:cNvSpPr>
            <a:spLocks noGrp="1"/>
          </p:cNvSpPr>
          <p:nvPr>
            <p:ph sz="half" idx="1"/>
          </p:nvPr>
        </p:nvSpPr>
        <p:spPr>
          <a:xfrm>
            <a:off x="6257107" y="2286003"/>
            <a:ext cx="4876800" cy="2332729"/>
          </a:xfrm>
          <a:prstGeom prst="rect">
            <a:avLst/>
          </a:prstGeom>
        </p:spPr>
        <p:txBody>
          <a:bodyPr lIns="0" tIns="0" rIns="0" bIns="0"/>
          <a:lstStyle>
            <a:lvl1pPr marL="0" indent="0">
              <a:lnSpc>
                <a:spcPct val="100000"/>
              </a:lnSpc>
              <a:buNone/>
              <a:defRPr sz="1800"/>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lang="en-US"/>
              <a:t>Click to edit Master text styles</a:t>
            </a:r>
          </a:p>
        </p:txBody>
      </p:sp>
      <p:cxnSp>
        <p:nvCxnSpPr>
          <p:cNvPr id="11" name="Straight Connector 10">
            <a:extLst>
              <a:ext uri="{FF2B5EF4-FFF2-40B4-BE49-F238E27FC236}">
                <a16:creationId xmlns:a16="http://schemas.microsoft.com/office/drawing/2014/main" id="{0C23E260-2F88-C54F-893E-80966D14934A}"/>
              </a:ext>
            </a:extLst>
          </p:cNvPr>
          <p:cNvCxnSpPr>
            <a:cxnSpLocks/>
          </p:cNvCxnSpPr>
          <p:nvPr userDrawn="1"/>
        </p:nvCxnSpPr>
        <p:spPr>
          <a:xfrm>
            <a:off x="6261560" y="1869925"/>
            <a:ext cx="4872347" cy="0"/>
          </a:xfrm>
          <a:prstGeom prst="line">
            <a:avLst/>
          </a:prstGeom>
          <a:ln w="76200"/>
        </p:spPr>
        <p:style>
          <a:lnRef idx="1">
            <a:schemeClr val="dk1"/>
          </a:lnRef>
          <a:fillRef idx="0">
            <a:schemeClr val="dk1"/>
          </a:fillRef>
          <a:effectRef idx="0">
            <a:schemeClr val="dk1"/>
          </a:effectRef>
          <a:fontRef idx="minor">
            <a:schemeClr val="tx1"/>
          </a:fontRef>
        </p:style>
      </p:cxnSp>
      <p:sp>
        <p:nvSpPr>
          <p:cNvPr id="4" name="Picture Placeholder 3">
            <a:extLst>
              <a:ext uri="{FF2B5EF4-FFF2-40B4-BE49-F238E27FC236}">
                <a16:creationId xmlns:a16="http://schemas.microsoft.com/office/drawing/2014/main" id="{141785DC-164D-344A-8D61-85C59CABECCD}"/>
              </a:ext>
            </a:extLst>
          </p:cNvPr>
          <p:cNvSpPr>
            <a:spLocks noGrp="1"/>
          </p:cNvSpPr>
          <p:nvPr>
            <p:ph type="pic" sz="quarter" idx="10"/>
          </p:nvPr>
        </p:nvSpPr>
        <p:spPr>
          <a:xfrm>
            <a:off x="0" y="990600"/>
            <a:ext cx="4837176" cy="4837176"/>
          </a:xfrm>
          <a:prstGeom prst="rect">
            <a:avLst/>
          </a:prstGeom>
        </p:spPr>
        <p:txBody>
          <a:bodyPr/>
          <a:lstStyle/>
          <a:p>
            <a:r>
              <a:rPr lang="en-US"/>
              <a:t>Click icon to add picture</a:t>
            </a:r>
            <a:endParaRPr lang="en-US" dirty="0"/>
          </a:p>
        </p:txBody>
      </p:sp>
      <p:sp>
        <p:nvSpPr>
          <p:cNvPr id="9" name="Content Placeholder 13">
            <a:extLst>
              <a:ext uri="{FF2B5EF4-FFF2-40B4-BE49-F238E27FC236}">
                <a16:creationId xmlns:a16="http://schemas.microsoft.com/office/drawing/2014/main" id="{8B57D363-927D-CE43-AD8A-2F5E6CC59E9F}"/>
              </a:ext>
            </a:extLst>
          </p:cNvPr>
          <p:cNvSpPr>
            <a:spLocks noGrp="1"/>
          </p:cNvSpPr>
          <p:nvPr>
            <p:ph sz="quarter" idx="12"/>
          </p:nvPr>
        </p:nvSpPr>
        <p:spPr>
          <a:xfrm>
            <a:off x="6257107" y="4659581"/>
            <a:ext cx="4876800" cy="543031"/>
          </a:xfrm>
          <a:prstGeom prst="rect">
            <a:avLst/>
          </a:prstGeom>
        </p:spPr>
        <p:txBody>
          <a:bodyPr lIns="0" tIns="0" rIns="0" bIns="0" anchor="t"/>
          <a:lstStyle>
            <a:lvl1pPr marL="0" indent="0">
              <a:buFontTx/>
              <a:buNone/>
              <a:defRPr sz="1600"/>
            </a:lvl1pPr>
            <a:lvl2pPr marL="457200" indent="0">
              <a:buFontTx/>
              <a:buNone/>
              <a:defRPr sz="1200"/>
            </a:lvl2pPr>
            <a:lvl3pPr marL="914400" indent="0">
              <a:buFontTx/>
              <a:buNone/>
              <a:defRPr sz="1200"/>
            </a:lvl3pPr>
            <a:lvl4pPr marL="1371600" indent="0">
              <a:buFontTx/>
              <a:buNone/>
              <a:defRPr sz="1200"/>
            </a:lvl4pPr>
            <a:lvl5pPr marL="1828800" indent="0">
              <a:buFontTx/>
              <a:buNone/>
              <a:defRPr sz="1200"/>
            </a:lvl5pPr>
          </a:lstStyle>
          <a:p>
            <a:pPr lvl="0"/>
            <a:r>
              <a:rPr lang="en-US"/>
              <a:t>Click to edit Master text styles</a:t>
            </a:r>
          </a:p>
        </p:txBody>
      </p:sp>
      <p:sp>
        <p:nvSpPr>
          <p:cNvPr id="6" name="Date Placeholder 5">
            <a:extLst>
              <a:ext uri="{FF2B5EF4-FFF2-40B4-BE49-F238E27FC236}">
                <a16:creationId xmlns:a16="http://schemas.microsoft.com/office/drawing/2014/main" id="{DB2FDBC3-20E9-45B6-850D-2F34EA22D1B8}"/>
              </a:ext>
            </a:extLst>
          </p:cNvPr>
          <p:cNvSpPr>
            <a:spLocks noGrp="1"/>
          </p:cNvSpPr>
          <p:nvPr>
            <p:ph type="dt" sz="half" idx="13"/>
          </p:nvPr>
        </p:nvSpPr>
        <p:spPr/>
        <p:txBody>
          <a:bodyPr/>
          <a:lstStyle/>
          <a:p>
            <a:r>
              <a:rPr lang="en-US"/>
              <a:t>September 3, 20XX </a:t>
            </a:r>
            <a:endParaRPr lang="en-US" dirty="0"/>
          </a:p>
        </p:txBody>
      </p:sp>
      <p:sp>
        <p:nvSpPr>
          <p:cNvPr id="7" name="Footer Placeholder 6">
            <a:extLst>
              <a:ext uri="{FF2B5EF4-FFF2-40B4-BE49-F238E27FC236}">
                <a16:creationId xmlns:a16="http://schemas.microsoft.com/office/drawing/2014/main" id="{BC17A152-7FD0-42FA-9937-8667D4B75152}"/>
              </a:ext>
            </a:extLst>
          </p:cNvPr>
          <p:cNvSpPr>
            <a:spLocks noGrp="1"/>
          </p:cNvSpPr>
          <p:nvPr>
            <p:ph type="ftr" sz="quarter" idx="14"/>
          </p:nvPr>
        </p:nvSpPr>
        <p:spPr/>
        <p:txBody>
          <a:bodyPr/>
          <a:lstStyle/>
          <a:p>
            <a:r>
              <a:rPr lang="en-US">
                <a:solidFill>
                  <a:schemeClr val="bg1"/>
                </a:solidFill>
              </a:rPr>
              <a:t>Annual Review</a:t>
            </a:r>
            <a:endParaRPr lang="en-US" dirty="0">
              <a:solidFill>
                <a:schemeClr val="bg1"/>
              </a:solidFill>
            </a:endParaRPr>
          </a:p>
        </p:txBody>
      </p:sp>
      <p:sp>
        <p:nvSpPr>
          <p:cNvPr id="8" name="Slide Number Placeholder 7">
            <a:extLst>
              <a:ext uri="{FF2B5EF4-FFF2-40B4-BE49-F238E27FC236}">
                <a16:creationId xmlns:a16="http://schemas.microsoft.com/office/drawing/2014/main" id="{B687AABD-BCAB-4325-8510-954CAAD92A9D}"/>
              </a:ext>
            </a:extLst>
          </p:cNvPr>
          <p:cNvSpPr>
            <a:spLocks noGrp="1"/>
          </p:cNvSpPr>
          <p:nvPr>
            <p:ph type="sldNum" sz="quarter" idx="15"/>
          </p:nvPr>
        </p:nvSpPr>
        <p:spPr/>
        <p:txBody>
          <a:bodyPr/>
          <a:lstStyle/>
          <a:p>
            <a:fld id="{7782931A-7D25-4B4B-9464-57AE418934A3}" type="slidenum">
              <a:rPr lang="en-US" smtClean="0"/>
              <a:pPr/>
              <a:t>‹#›</a:t>
            </a:fld>
            <a:endParaRPr lang="en-US"/>
          </a:p>
        </p:txBody>
      </p:sp>
    </p:spTree>
    <p:extLst>
      <p:ext uri="{BB962C8B-B14F-4D97-AF65-F5344CB8AC3E}">
        <p14:creationId xmlns:p14="http://schemas.microsoft.com/office/powerpoint/2010/main" val="3570149945"/>
      </p:ext>
    </p:extLst>
  </p:cSld>
  <p:clrMapOvr>
    <a:masterClrMapping/>
  </p:clrMapOvr>
  <p:extLst>
    <p:ext uri="{DCECCB84-F9BA-43D5-87BE-67443E8EF086}">
      <p15:sldGuideLst xmlns:p15="http://schemas.microsoft.com/office/powerpoint/2012/main">
        <p15:guide id="2" pos="648">
          <p15:clr>
            <a:srgbClr val="FBAE40"/>
          </p15:clr>
        </p15:guide>
        <p15:guide id="4" orient="horz" pos="1152">
          <p15:clr>
            <a:srgbClr val="FBAE40"/>
          </p15:clr>
        </p15:guide>
        <p15:guide id="5" orient="horz" pos="14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September 3, 20XX </a:t>
            </a:r>
            <a:endParaRPr lang="en-US" dirty="0"/>
          </a:p>
        </p:txBody>
      </p:sp>
      <p:sp>
        <p:nvSpPr>
          <p:cNvPr id="5" name="Footer Placeholder 4"/>
          <p:cNvSpPr>
            <a:spLocks noGrp="1"/>
          </p:cNvSpPr>
          <p:nvPr>
            <p:ph type="ftr" sz="quarter" idx="11"/>
          </p:nvPr>
        </p:nvSpPr>
        <p:spPr/>
        <p:txBody>
          <a:bodyPr/>
          <a:lstStyle/>
          <a:p>
            <a:r>
              <a:rPr lang="en-US">
                <a:solidFill>
                  <a:schemeClr val="bg1"/>
                </a:solidFill>
              </a:rPr>
              <a:t>Annual Review</a:t>
            </a:r>
            <a:endParaRPr lang="en-US" dirty="0">
              <a:solidFill>
                <a:schemeClr val="bg1"/>
              </a:solidFill>
            </a:endParaRPr>
          </a:p>
        </p:txBody>
      </p:sp>
      <p:sp>
        <p:nvSpPr>
          <p:cNvPr id="6" name="Slide Number Placeholder 5"/>
          <p:cNvSpPr>
            <a:spLocks noGrp="1"/>
          </p:cNvSpPr>
          <p:nvPr>
            <p:ph type="sldNum" sz="quarter" idx="12"/>
          </p:nvPr>
        </p:nvSpPr>
        <p:spPr/>
        <p:txBody>
          <a:bodyPr/>
          <a:lstStyle/>
          <a:p>
            <a:fld id="{7782931A-7D25-4B4B-9464-57AE418934A3}" type="slidenum">
              <a:rPr lang="en-US" smtClean="0"/>
              <a:pPr/>
              <a:t>‹#›</a:t>
            </a:fld>
            <a:endParaRPr lang="en-US"/>
          </a:p>
        </p:txBody>
      </p:sp>
    </p:spTree>
    <p:extLst>
      <p:ext uri="{BB962C8B-B14F-4D97-AF65-F5344CB8AC3E}">
        <p14:creationId xmlns:p14="http://schemas.microsoft.com/office/powerpoint/2010/main" val="448556422"/>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September 3, 20XX </a:t>
            </a:r>
            <a:endParaRPr lang="en-US" dirty="0"/>
          </a:p>
        </p:txBody>
      </p:sp>
      <p:sp>
        <p:nvSpPr>
          <p:cNvPr id="6" name="Footer Placeholder 5"/>
          <p:cNvSpPr>
            <a:spLocks noGrp="1"/>
          </p:cNvSpPr>
          <p:nvPr>
            <p:ph type="ftr" sz="quarter" idx="11"/>
          </p:nvPr>
        </p:nvSpPr>
        <p:spPr/>
        <p:txBody>
          <a:bodyPr/>
          <a:lstStyle/>
          <a:p>
            <a:r>
              <a:rPr lang="en-US">
                <a:solidFill>
                  <a:schemeClr val="bg1"/>
                </a:solidFill>
              </a:rPr>
              <a:t>Annual Review</a:t>
            </a:r>
            <a:endParaRPr lang="en-US" dirty="0">
              <a:solidFill>
                <a:schemeClr val="bg1"/>
              </a:solidFill>
            </a:endParaRPr>
          </a:p>
        </p:txBody>
      </p:sp>
      <p:sp>
        <p:nvSpPr>
          <p:cNvPr id="7" name="Slide Number Placeholder 6"/>
          <p:cNvSpPr>
            <a:spLocks noGrp="1"/>
          </p:cNvSpPr>
          <p:nvPr>
            <p:ph type="sldNum" sz="quarter" idx="12"/>
          </p:nvPr>
        </p:nvSpPr>
        <p:spPr/>
        <p:txBody>
          <a:bodyPr/>
          <a:lstStyle/>
          <a:p>
            <a:fld id="{7782931A-7D25-4B4B-9464-57AE418934A3}" type="slidenum">
              <a:rPr lang="en-US" smtClean="0"/>
              <a:pPr/>
              <a:t>‹#›</a:t>
            </a:fld>
            <a:endParaRPr lang="en-US"/>
          </a:p>
        </p:txBody>
      </p:sp>
    </p:spTree>
    <p:extLst>
      <p:ext uri="{BB962C8B-B14F-4D97-AF65-F5344CB8AC3E}">
        <p14:creationId xmlns:p14="http://schemas.microsoft.com/office/powerpoint/2010/main" val="2469839974"/>
      </p:ext>
    </p:extLst>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September 3, 20XX </a:t>
            </a:r>
            <a:endParaRPr lang="en-US" dirty="0"/>
          </a:p>
        </p:txBody>
      </p:sp>
      <p:sp>
        <p:nvSpPr>
          <p:cNvPr id="8" name="Footer Placeholder 7"/>
          <p:cNvSpPr>
            <a:spLocks noGrp="1"/>
          </p:cNvSpPr>
          <p:nvPr>
            <p:ph type="ftr" sz="quarter" idx="11"/>
          </p:nvPr>
        </p:nvSpPr>
        <p:spPr/>
        <p:txBody>
          <a:bodyPr/>
          <a:lstStyle/>
          <a:p>
            <a:r>
              <a:rPr lang="en-US">
                <a:solidFill>
                  <a:schemeClr val="bg1"/>
                </a:solidFill>
              </a:rPr>
              <a:t>Annual Review</a:t>
            </a:r>
            <a:endParaRPr lang="en-US" dirty="0">
              <a:solidFill>
                <a:schemeClr val="bg1"/>
              </a:solidFill>
            </a:endParaRPr>
          </a:p>
        </p:txBody>
      </p:sp>
      <p:sp>
        <p:nvSpPr>
          <p:cNvPr id="9" name="Slide Number Placeholder 8"/>
          <p:cNvSpPr>
            <a:spLocks noGrp="1"/>
          </p:cNvSpPr>
          <p:nvPr>
            <p:ph type="sldNum" sz="quarter" idx="12"/>
          </p:nvPr>
        </p:nvSpPr>
        <p:spPr/>
        <p:txBody>
          <a:bodyPr/>
          <a:lstStyle/>
          <a:p>
            <a:fld id="{7782931A-7D25-4B4B-9464-57AE418934A3}" type="slidenum">
              <a:rPr lang="en-US" smtClean="0"/>
              <a:pPr/>
              <a:t>‹#›</a:t>
            </a:fld>
            <a:endParaRPr lang="en-US"/>
          </a:p>
        </p:txBody>
      </p:sp>
    </p:spTree>
    <p:extLst>
      <p:ext uri="{BB962C8B-B14F-4D97-AF65-F5344CB8AC3E}">
        <p14:creationId xmlns:p14="http://schemas.microsoft.com/office/powerpoint/2010/main" val="2258183313"/>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r>
              <a:rPr lang="en-US"/>
              <a:t>September 3, 20XX </a:t>
            </a:r>
            <a:endParaRPr lang="en-US" dirty="0"/>
          </a:p>
        </p:txBody>
      </p:sp>
      <p:sp>
        <p:nvSpPr>
          <p:cNvPr id="5" name="Footer Placeholder 3"/>
          <p:cNvSpPr>
            <a:spLocks noGrp="1"/>
          </p:cNvSpPr>
          <p:nvPr>
            <p:ph type="ftr" sz="quarter" idx="11"/>
          </p:nvPr>
        </p:nvSpPr>
        <p:spPr/>
        <p:txBody>
          <a:bodyPr/>
          <a:lstStyle/>
          <a:p>
            <a:r>
              <a:rPr lang="en-US">
                <a:solidFill>
                  <a:schemeClr val="bg1"/>
                </a:solidFill>
              </a:rPr>
              <a:t>Annual Review</a:t>
            </a:r>
            <a:endParaRPr lang="en-US" dirty="0">
              <a:solidFill>
                <a:schemeClr val="bg1"/>
              </a:solidFill>
            </a:endParaRPr>
          </a:p>
        </p:txBody>
      </p:sp>
      <p:sp>
        <p:nvSpPr>
          <p:cNvPr id="6" name="Slide Number Placeholder 4"/>
          <p:cNvSpPr>
            <a:spLocks noGrp="1"/>
          </p:cNvSpPr>
          <p:nvPr>
            <p:ph type="sldNum" sz="quarter" idx="12"/>
          </p:nvPr>
        </p:nvSpPr>
        <p:spPr/>
        <p:txBody>
          <a:bodyPr/>
          <a:lstStyle/>
          <a:p>
            <a:fld id="{7782931A-7D25-4B4B-9464-57AE418934A3}" type="slidenum">
              <a:rPr lang="en-US" smtClean="0"/>
              <a:pPr/>
              <a:t>‹#›</a:t>
            </a:fld>
            <a:endParaRPr lang="en-US"/>
          </a:p>
        </p:txBody>
      </p:sp>
    </p:spTree>
    <p:extLst>
      <p:ext uri="{BB962C8B-B14F-4D97-AF65-F5344CB8AC3E}">
        <p14:creationId xmlns:p14="http://schemas.microsoft.com/office/powerpoint/2010/main" val="640980808"/>
      </p:ext>
    </p:extLst>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r>
              <a:rPr lang="en-US"/>
              <a:t>September 3, 20XX </a:t>
            </a:r>
            <a:endParaRPr lang="en-US" dirty="0"/>
          </a:p>
        </p:txBody>
      </p:sp>
      <p:sp>
        <p:nvSpPr>
          <p:cNvPr id="5" name="Footer Placeholder 2"/>
          <p:cNvSpPr>
            <a:spLocks noGrp="1"/>
          </p:cNvSpPr>
          <p:nvPr>
            <p:ph type="ftr" sz="quarter" idx="11"/>
          </p:nvPr>
        </p:nvSpPr>
        <p:spPr/>
        <p:txBody>
          <a:bodyPr/>
          <a:lstStyle/>
          <a:p>
            <a:r>
              <a:rPr lang="en-US">
                <a:solidFill>
                  <a:schemeClr val="bg1"/>
                </a:solidFill>
              </a:rPr>
              <a:t>Annual Review</a:t>
            </a:r>
            <a:endParaRPr lang="en-US" dirty="0">
              <a:solidFill>
                <a:schemeClr val="bg1"/>
              </a:solidFill>
            </a:endParaRPr>
          </a:p>
        </p:txBody>
      </p:sp>
      <p:sp>
        <p:nvSpPr>
          <p:cNvPr id="6" name="Slide Number Placeholder 3"/>
          <p:cNvSpPr>
            <a:spLocks noGrp="1"/>
          </p:cNvSpPr>
          <p:nvPr>
            <p:ph type="sldNum" sz="quarter" idx="12"/>
          </p:nvPr>
        </p:nvSpPr>
        <p:spPr/>
        <p:txBody>
          <a:bodyPr/>
          <a:lstStyle/>
          <a:p>
            <a:fld id="{7782931A-7D25-4B4B-9464-57AE418934A3}" type="slidenum">
              <a:rPr lang="en-US" smtClean="0"/>
              <a:pPr/>
              <a:t>‹#›</a:t>
            </a:fld>
            <a:endParaRPr lang="en-US"/>
          </a:p>
        </p:txBody>
      </p:sp>
    </p:spTree>
    <p:extLst>
      <p:ext uri="{BB962C8B-B14F-4D97-AF65-F5344CB8AC3E}">
        <p14:creationId xmlns:p14="http://schemas.microsoft.com/office/powerpoint/2010/main" val="3384432082"/>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r>
              <a:rPr lang="en-US"/>
              <a:t>September 3, 20XX </a:t>
            </a:r>
            <a:endParaRPr lang="en-US" dirty="0"/>
          </a:p>
        </p:txBody>
      </p:sp>
      <p:sp>
        <p:nvSpPr>
          <p:cNvPr id="5" name="Footer Placeholder 5"/>
          <p:cNvSpPr>
            <a:spLocks noGrp="1"/>
          </p:cNvSpPr>
          <p:nvPr>
            <p:ph type="ftr" sz="quarter" idx="11"/>
          </p:nvPr>
        </p:nvSpPr>
        <p:spPr/>
        <p:txBody>
          <a:bodyPr/>
          <a:lstStyle/>
          <a:p>
            <a:r>
              <a:rPr lang="en-US">
                <a:solidFill>
                  <a:schemeClr val="bg1"/>
                </a:solidFill>
              </a:rPr>
              <a:t>Annual Review</a:t>
            </a:r>
            <a:endParaRPr lang="en-US" dirty="0">
              <a:solidFill>
                <a:schemeClr val="bg1"/>
              </a:solidFill>
            </a:endParaRPr>
          </a:p>
        </p:txBody>
      </p:sp>
      <p:sp>
        <p:nvSpPr>
          <p:cNvPr id="6" name="Slide Number Placeholder 6"/>
          <p:cNvSpPr>
            <a:spLocks noGrp="1"/>
          </p:cNvSpPr>
          <p:nvPr>
            <p:ph type="sldNum" sz="quarter" idx="12"/>
          </p:nvPr>
        </p:nvSpPr>
        <p:spPr/>
        <p:txBody>
          <a:bodyPr/>
          <a:lstStyle/>
          <a:p>
            <a:fld id="{7782931A-7D25-4B4B-9464-57AE418934A3}" type="slidenum">
              <a:rPr lang="en-US" smtClean="0"/>
              <a:pPr/>
              <a:t>‹#›</a:t>
            </a:fld>
            <a:endParaRPr lang="en-US"/>
          </a:p>
        </p:txBody>
      </p:sp>
    </p:spTree>
    <p:extLst>
      <p:ext uri="{BB962C8B-B14F-4D97-AF65-F5344CB8AC3E}">
        <p14:creationId xmlns:p14="http://schemas.microsoft.com/office/powerpoint/2010/main" val="3656088574"/>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September 3, 20XX </a:t>
            </a:r>
            <a:endParaRPr lang="en-US" dirty="0"/>
          </a:p>
        </p:txBody>
      </p:sp>
      <p:sp>
        <p:nvSpPr>
          <p:cNvPr id="6" name="Footer Placeholder 5"/>
          <p:cNvSpPr>
            <a:spLocks noGrp="1"/>
          </p:cNvSpPr>
          <p:nvPr>
            <p:ph type="ftr" sz="quarter" idx="11"/>
          </p:nvPr>
        </p:nvSpPr>
        <p:spPr/>
        <p:txBody>
          <a:bodyPr/>
          <a:lstStyle/>
          <a:p>
            <a:r>
              <a:rPr lang="en-US">
                <a:solidFill>
                  <a:schemeClr val="bg1"/>
                </a:solidFill>
              </a:rPr>
              <a:t>Annual Review</a:t>
            </a:r>
            <a:endParaRPr lang="en-US" dirty="0">
              <a:solidFill>
                <a:schemeClr val="bg1"/>
              </a:solidFill>
            </a:endParaRPr>
          </a:p>
        </p:txBody>
      </p:sp>
      <p:sp>
        <p:nvSpPr>
          <p:cNvPr id="7" name="Slide Number Placeholder 6"/>
          <p:cNvSpPr>
            <a:spLocks noGrp="1"/>
          </p:cNvSpPr>
          <p:nvPr>
            <p:ph type="sldNum" sz="quarter" idx="12"/>
          </p:nvPr>
        </p:nvSpPr>
        <p:spPr/>
        <p:txBody>
          <a:bodyPr/>
          <a:lstStyle/>
          <a:p>
            <a:fld id="{7782931A-7D25-4B4B-9464-57AE418934A3}" type="slidenum">
              <a:rPr lang="en-US" smtClean="0"/>
              <a:pPr/>
              <a:t>‹#›</a:t>
            </a:fld>
            <a:endParaRPr lang="en-US"/>
          </a:p>
        </p:txBody>
      </p:sp>
    </p:spTree>
    <p:extLst>
      <p:ext uri="{BB962C8B-B14F-4D97-AF65-F5344CB8AC3E}">
        <p14:creationId xmlns:p14="http://schemas.microsoft.com/office/powerpoint/2010/main" val="4110935463"/>
      </p:ext>
    </p:extLst>
  </p:cSld>
  <p:clrMapOvr>
    <a:masterClrMapping/>
  </p:clrMapOvr>
  <p:hf hdr="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image" Target="../media/image5.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image" Target="../media/image4.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2.png"/><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30">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31">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32">
            <a:extLst>
              <a:ext uri="{28A0092B-C50C-407E-A947-70E740481C1C}">
                <a14:useLocalDpi xmlns:a14="http://schemas.microsoft.com/office/drawing/2010/main" val="0"/>
              </a:ext>
            </a:extLst>
          </a:blip>
          <a:srcRect t="28713"/>
          <a:stretch/>
        </p:blipFill>
        <p:spPr>
          <a:xfrm>
            <a:off x="8000197" y="0"/>
            <a:ext cx="1603387" cy="1143000"/>
          </a:xfrm>
          <a:prstGeom prst="rect">
            <a:avLst/>
          </a:prstGeom>
        </p:spPr>
      </p:pic>
      <p:pic>
        <p:nvPicPr>
          <p:cNvPr id="10" name="Picture 9"/>
          <p:cNvPicPr>
            <a:picLocks noChangeAspect="1"/>
          </p:cNvPicPr>
          <p:nvPr/>
        </p:nvPicPr>
        <p:blipFill rotWithShape="1">
          <a:blip r:embed="rId33">
            <a:extLst>
              <a:ext uri="{28A0092B-C50C-407E-A947-70E740481C1C}">
                <a14:useLocalDpi xmlns:a14="http://schemas.microsoft.com/office/drawing/2010/main" val="0"/>
              </a:ext>
            </a:extLst>
          </a:blip>
          <a:srcRect b="24199"/>
          <a:stretch/>
        </p:blipFill>
        <p:spPr>
          <a:xfrm>
            <a:off x="8609012" y="6092866"/>
            <a:ext cx="993734" cy="765134"/>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r>
              <a:rPr lang="en-US"/>
              <a:t>September 3, 20XX </a:t>
            </a:r>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r>
              <a:rPr lang="en-US">
                <a:solidFill>
                  <a:schemeClr val="bg1"/>
                </a:solidFill>
              </a:rPr>
              <a:t>Annual Review</a:t>
            </a:r>
            <a:endParaRPr lang="en-US" dirty="0">
              <a:solidFill>
                <a:schemeClr val="bg1"/>
              </a:solidFill>
            </a:endParaRPr>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7782931A-7D25-4B4B-9464-57AE418934A3}" type="slidenum">
              <a:rPr lang="en-US" smtClean="0"/>
              <a:pPr/>
              <a:t>‹#›</a:t>
            </a:fld>
            <a:endParaRPr lang="en-US"/>
          </a:p>
        </p:txBody>
      </p:sp>
    </p:spTree>
    <p:extLst>
      <p:ext uri="{BB962C8B-B14F-4D97-AF65-F5344CB8AC3E}">
        <p14:creationId xmlns:p14="http://schemas.microsoft.com/office/powerpoint/2010/main" val="3404535668"/>
      </p:ext>
    </p:extLst>
  </p:cSld>
  <p:clrMap bg1="dk1" tx1="lt1" bg2="dk2" tx2="lt2" accent1="accent1" accent2="accent2" accent3="accent3" accent4="accent4" accent5="accent5" accent6="accent6" hlink="hlink" folHlink="folHlink"/>
  <p:sldLayoutIdLst>
    <p:sldLayoutId id="2147483810" r:id="rId1"/>
    <p:sldLayoutId id="2147483811" r:id="rId2"/>
    <p:sldLayoutId id="2147483812" r:id="rId3"/>
    <p:sldLayoutId id="2147483813" r:id="rId4"/>
    <p:sldLayoutId id="2147483814" r:id="rId5"/>
    <p:sldLayoutId id="2147483815" r:id="rId6"/>
    <p:sldLayoutId id="2147483816" r:id="rId7"/>
    <p:sldLayoutId id="2147483817" r:id="rId8"/>
    <p:sldLayoutId id="2147483818" r:id="rId9"/>
    <p:sldLayoutId id="2147483819" r:id="rId10"/>
    <p:sldLayoutId id="2147483820" r:id="rId11"/>
    <p:sldLayoutId id="2147483821" r:id="rId12"/>
    <p:sldLayoutId id="2147483822" r:id="rId13"/>
    <p:sldLayoutId id="2147483823" r:id="rId14"/>
    <p:sldLayoutId id="2147483824" r:id="rId15"/>
    <p:sldLayoutId id="2147483825" r:id="rId16"/>
    <p:sldLayoutId id="2147483826" r:id="rId17"/>
    <p:sldLayoutId id="2147483827" r:id="rId18"/>
    <p:sldLayoutId id="2147483828" r:id="rId19"/>
    <p:sldLayoutId id="2147483829" r:id="rId20"/>
    <p:sldLayoutId id="2147483831" r:id="rId21"/>
    <p:sldLayoutId id="2147483832" r:id="rId22"/>
    <p:sldLayoutId id="2147483833" r:id="rId23"/>
    <p:sldLayoutId id="2147483834" r:id="rId24"/>
    <p:sldLayoutId id="2147483836" r:id="rId25"/>
    <p:sldLayoutId id="2147483837" r:id="rId26"/>
    <p:sldLayoutId id="2147483838" r:id="rId27"/>
    <p:sldLayoutId id="2147483839" r:id="rId28"/>
  </p:sldLayoutIdLst>
  <p:hf hdr="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008">
          <p15:clr>
            <a:srgbClr val="F26B43"/>
          </p15:clr>
        </p15:guide>
        <p15:guide id="2" pos="1824">
          <p15:clr>
            <a:srgbClr val="547EBF"/>
          </p15:clr>
        </p15:guide>
        <p15:guide id="3" orient="horz" pos="624">
          <p15:clr>
            <a:srgbClr val="F26B43"/>
          </p15:clr>
        </p15:guide>
        <p15:guide id="4" orient="horz" pos="3672">
          <p15:clr>
            <a:srgbClr val="F26B43"/>
          </p15:clr>
        </p15:guide>
        <p15:guide id="5" pos="3984">
          <p15:clr>
            <a:srgbClr val="547EBF"/>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4.xml"/><Relationship Id="rId5" Type="http://schemas.openxmlformats.org/officeDocument/2006/relationships/image" Target="../media/image14.jpeg"/><Relationship Id="rId4" Type="http://schemas.openxmlformats.org/officeDocument/2006/relationships/image" Target="../media/image13.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8" Type="http://schemas.openxmlformats.org/officeDocument/2006/relationships/diagramData" Target="../diagrams/data1.xml"/><Relationship Id="rId3" Type="http://schemas.openxmlformats.org/officeDocument/2006/relationships/image" Target="../media/image1.jpeg"/><Relationship Id="rId7" Type="http://schemas.openxmlformats.org/officeDocument/2006/relationships/image" Target="../media/image5.png"/><Relationship Id="rId12"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0.xml"/><Relationship Id="rId6" Type="http://schemas.openxmlformats.org/officeDocument/2006/relationships/image" Target="../media/image4.png"/><Relationship Id="rId11" Type="http://schemas.openxmlformats.org/officeDocument/2006/relationships/diagramColors" Target="../diagrams/colors1.xml"/><Relationship Id="rId5" Type="http://schemas.openxmlformats.org/officeDocument/2006/relationships/image" Target="../media/image3.png"/><Relationship Id="rId10" Type="http://schemas.openxmlformats.org/officeDocument/2006/relationships/diagramQuickStyle" Target="../diagrams/quickStyle1.xml"/><Relationship Id="rId4" Type="http://schemas.openxmlformats.org/officeDocument/2006/relationships/image" Target="../media/image2.png"/><Relationship Id="rId9"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42000"/>
                <a:hueMod val="42000"/>
                <a:satMod val="124000"/>
                <a:lumMod val="62000"/>
              </a:schemeClr>
              <a:schemeClr val="bg2">
                <a:tint val="96000"/>
                <a:satMod val="130000"/>
              </a:schemeClr>
            </a:duotone>
          </a:blip>
          <a:stretch/>
        </a:blipFill>
        <a:effectLst/>
      </p:bgPr>
    </p:bg>
    <p:spTree>
      <p:nvGrpSpPr>
        <p:cNvPr id="1" name=""/>
        <p:cNvGrpSpPr/>
        <p:nvPr/>
      </p:nvGrpSpPr>
      <p:grpSpPr>
        <a:xfrm>
          <a:off x="0" y="0"/>
          <a:ext cx="0" cy="0"/>
          <a:chOff x="0" y="0"/>
          <a:chExt cx="0" cy="0"/>
        </a:xfrm>
      </p:grpSpPr>
      <p:pic>
        <p:nvPicPr>
          <p:cNvPr id="30" name="Picture 29" descr="A close up of nerve cell">
            <a:extLst>
              <a:ext uri="{FF2B5EF4-FFF2-40B4-BE49-F238E27FC236}">
                <a16:creationId xmlns:a16="http://schemas.microsoft.com/office/drawing/2014/main" id="{C21CFF56-2253-3235-230F-5D18A5B26ADB}"/>
              </a:ext>
            </a:extLst>
          </p:cNvPr>
          <p:cNvPicPr>
            <a:picLocks noChangeAspect="1"/>
          </p:cNvPicPr>
          <p:nvPr/>
        </p:nvPicPr>
        <p:blipFill>
          <a:blip r:embed="rId3">
            <a:duotone>
              <a:prstClr val="black"/>
              <a:schemeClr val="accent5">
                <a:tint val="45000"/>
                <a:satMod val="400000"/>
              </a:schemeClr>
            </a:duotone>
            <a:alphaModFix amt="25000"/>
          </a:blip>
          <a:srcRect l="9091" t="26140" b="5678"/>
          <a:stretch>
            <a:fillRect/>
          </a:stretch>
        </p:blipFill>
        <p:spPr>
          <a:xfrm>
            <a:off x="20" y="10"/>
            <a:ext cx="12191980" cy="6857990"/>
          </a:xfrm>
          <a:prstGeom prst="rect">
            <a:avLst/>
          </a:prstGeom>
        </p:spPr>
      </p:pic>
      <p:sp>
        <p:nvSpPr>
          <p:cNvPr id="9" name="Title 8">
            <a:extLst>
              <a:ext uri="{FF2B5EF4-FFF2-40B4-BE49-F238E27FC236}">
                <a16:creationId xmlns:a16="http://schemas.microsoft.com/office/drawing/2014/main" id="{9C99CF7C-AFAB-48F1-8FC3-CCCE989822A6}"/>
              </a:ext>
            </a:extLst>
          </p:cNvPr>
          <p:cNvSpPr>
            <a:spLocks noGrp="1"/>
          </p:cNvSpPr>
          <p:nvPr>
            <p:ph type="ctrTitle"/>
          </p:nvPr>
        </p:nvSpPr>
        <p:spPr>
          <a:xfrm>
            <a:off x="1154955" y="1447800"/>
            <a:ext cx="8825658" cy="3329581"/>
          </a:xfrm>
        </p:spPr>
        <p:txBody>
          <a:bodyPr vert="horz" lIns="91440" tIns="45720" rIns="91440" bIns="45720" rtlCol="0">
            <a:normAutofit/>
          </a:bodyPr>
          <a:lstStyle/>
          <a:p>
            <a:r>
              <a:rPr lang="en-US" b="1" dirty="0"/>
              <a:t>Lyme Disease:</a:t>
            </a:r>
            <a:br>
              <a:rPr lang="en-US" dirty="0"/>
            </a:br>
            <a:r>
              <a:rPr lang="en-US" sz="4000" dirty="0"/>
              <a:t>Case Trends, Climate, and Risk Across the U.S.</a:t>
            </a:r>
          </a:p>
        </p:txBody>
      </p:sp>
      <p:sp>
        <p:nvSpPr>
          <p:cNvPr id="3" name="Content Placeholder 2">
            <a:extLst>
              <a:ext uri="{FF2B5EF4-FFF2-40B4-BE49-F238E27FC236}">
                <a16:creationId xmlns:a16="http://schemas.microsoft.com/office/drawing/2014/main" id="{CA8ECC17-4660-124A-8996-54F15FD169C0}"/>
              </a:ext>
            </a:extLst>
          </p:cNvPr>
          <p:cNvSpPr>
            <a:spLocks noGrp="1"/>
          </p:cNvSpPr>
          <p:nvPr>
            <p:ph type="subTitle" idx="1"/>
          </p:nvPr>
        </p:nvSpPr>
        <p:spPr>
          <a:xfrm>
            <a:off x="1154955" y="5524632"/>
            <a:ext cx="8825658" cy="861420"/>
          </a:xfrm>
        </p:spPr>
        <p:txBody>
          <a:bodyPr vert="horz" lIns="91440" tIns="45720" rIns="91440" bIns="45720" rtlCol="0">
            <a:normAutofit/>
          </a:bodyPr>
          <a:lstStyle/>
          <a:p>
            <a:r>
              <a:rPr lang="en-US" b="1" dirty="0"/>
              <a:t>Daniel </a:t>
            </a:r>
            <a:r>
              <a:rPr lang="en-US" b="1" dirty="0" err="1"/>
              <a:t>zapata</a:t>
            </a:r>
            <a:endParaRPr lang="en-US" b="1" dirty="0"/>
          </a:p>
          <a:p>
            <a:r>
              <a:rPr lang="en-US" b="1" dirty="0"/>
              <a:t>Nashville software school</a:t>
            </a:r>
          </a:p>
        </p:txBody>
      </p:sp>
      <p:sp>
        <p:nvSpPr>
          <p:cNvPr id="39" name="Rectangle 38">
            <a:extLst>
              <a:ext uri="{FF2B5EF4-FFF2-40B4-BE49-F238E27FC236}">
                <a16:creationId xmlns:a16="http://schemas.microsoft.com/office/drawing/2014/main" id="{AC06C169-D638-4037-8007-8B00C2FC52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2605473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9"/>
                                        </p:tgtEl>
                                        <p:attrNameLst>
                                          <p:attrName>style.visibility</p:attrName>
                                        </p:attrNameLst>
                                      </p:cBhvr>
                                      <p:to>
                                        <p:strVal val="visible"/>
                                      </p:to>
                                    </p:set>
                                    <p:animEffect transition="in" filter="fade">
                                      <p:cBhvr>
                                        <p:cTn id="7" dur="400"/>
                                        <p:tgtEl>
                                          <p:spTgt spid="9"/>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13">
            <a:extLst>
              <a:ext uri="{FF2B5EF4-FFF2-40B4-BE49-F238E27FC236}">
                <a16:creationId xmlns:a16="http://schemas.microsoft.com/office/drawing/2014/main" id="{F3C7C96A-221C-AE40-93BD-DEE8EB1C21D2}"/>
              </a:ext>
            </a:extLst>
          </p:cNvPr>
          <p:cNvSpPr>
            <a:spLocks noGrp="1"/>
          </p:cNvSpPr>
          <p:nvPr>
            <p:ph type="body" sz="quarter" idx="10"/>
          </p:nvPr>
        </p:nvSpPr>
        <p:spPr/>
        <p:txBody>
          <a:bodyPr/>
          <a:lstStyle/>
          <a:p>
            <a:r>
              <a:rPr lang="en-US" dirty="0"/>
              <a:t>Ana</a:t>
            </a:r>
          </a:p>
        </p:txBody>
      </p:sp>
      <p:sp>
        <p:nvSpPr>
          <p:cNvPr id="16" name="Text Placeholder 15">
            <a:extLst>
              <a:ext uri="{FF2B5EF4-FFF2-40B4-BE49-F238E27FC236}">
                <a16:creationId xmlns:a16="http://schemas.microsoft.com/office/drawing/2014/main" id="{5FE4141C-4F28-4746-A886-2B483F55A71B}"/>
              </a:ext>
            </a:extLst>
          </p:cNvPr>
          <p:cNvSpPr>
            <a:spLocks noGrp="1"/>
          </p:cNvSpPr>
          <p:nvPr>
            <p:ph type="body" sz="quarter" idx="11"/>
          </p:nvPr>
        </p:nvSpPr>
        <p:spPr/>
        <p:txBody>
          <a:bodyPr/>
          <a:lstStyle/>
          <a:p>
            <a:r>
              <a:rPr lang="en-US" dirty="0"/>
              <a:t>CEO</a:t>
            </a:r>
          </a:p>
        </p:txBody>
      </p:sp>
      <p:sp>
        <p:nvSpPr>
          <p:cNvPr id="5" name="Text Placeholder 4">
            <a:extLst>
              <a:ext uri="{FF2B5EF4-FFF2-40B4-BE49-F238E27FC236}">
                <a16:creationId xmlns:a16="http://schemas.microsoft.com/office/drawing/2014/main" id="{F33C0129-A6FD-0B47-9C25-74B63336F76E}"/>
              </a:ext>
            </a:extLst>
          </p:cNvPr>
          <p:cNvSpPr>
            <a:spLocks noGrp="1"/>
          </p:cNvSpPr>
          <p:nvPr>
            <p:ph type="body" sz="quarter" idx="12"/>
          </p:nvPr>
        </p:nvSpPr>
        <p:spPr/>
        <p:txBody>
          <a:bodyPr/>
          <a:lstStyle/>
          <a:p>
            <a:r>
              <a:rPr lang="en-US" dirty="0"/>
              <a:t>Larissa</a:t>
            </a:r>
          </a:p>
        </p:txBody>
      </p:sp>
      <p:sp>
        <p:nvSpPr>
          <p:cNvPr id="6" name="Text Placeholder 5">
            <a:extLst>
              <a:ext uri="{FF2B5EF4-FFF2-40B4-BE49-F238E27FC236}">
                <a16:creationId xmlns:a16="http://schemas.microsoft.com/office/drawing/2014/main" id="{519DFF59-D000-6C48-B03D-6D023F1632A8}"/>
              </a:ext>
            </a:extLst>
          </p:cNvPr>
          <p:cNvSpPr>
            <a:spLocks noGrp="1"/>
          </p:cNvSpPr>
          <p:nvPr>
            <p:ph type="body" sz="quarter" idx="13"/>
          </p:nvPr>
        </p:nvSpPr>
        <p:spPr/>
        <p:txBody>
          <a:bodyPr/>
          <a:lstStyle/>
          <a:p>
            <a:r>
              <a:rPr lang="en-US" dirty="0"/>
              <a:t>CFO</a:t>
            </a:r>
          </a:p>
        </p:txBody>
      </p:sp>
      <p:sp>
        <p:nvSpPr>
          <p:cNvPr id="7" name="Text Placeholder 6">
            <a:extLst>
              <a:ext uri="{FF2B5EF4-FFF2-40B4-BE49-F238E27FC236}">
                <a16:creationId xmlns:a16="http://schemas.microsoft.com/office/drawing/2014/main" id="{2BF7C473-B533-F247-A897-1EBD503D856A}"/>
              </a:ext>
            </a:extLst>
          </p:cNvPr>
          <p:cNvSpPr>
            <a:spLocks noGrp="1"/>
          </p:cNvSpPr>
          <p:nvPr>
            <p:ph type="body" sz="quarter" idx="14"/>
          </p:nvPr>
        </p:nvSpPr>
        <p:spPr/>
        <p:txBody>
          <a:bodyPr/>
          <a:lstStyle/>
          <a:p>
            <a:r>
              <a:rPr lang="en-US" dirty="0"/>
              <a:t>Roman</a:t>
            </a:r>
          </a:p>
        </p:txBody>
      </p:sp>
      <p:sp>
        <p:nvSpPr>
          <p:cNvPr id="8" name="Text Placeholder 7">
            <a:extLst>
              <a:ext uri="{FF2B5EF4-FFF2-40B4-BE49-F238E27FC236}">
                <a16:creationId xmlns:a16="http://schemas.microsoft.com/office/drawing/2014/main" id="{3B548B63-DB02-4046-9639-FE28DE30CBB4}"/>
              </a:ext>
            </a:extLst>
          </p:cNvPr>
          <p:cNvSpPr>
            <a:spLocks noGrp="1"/>
          </p:cNvSpPr>
          <p:nvPr>
            <p:ph type="body" sz="quarter" idx="15"/>
          </p:nvPr>
        </p:nvSpPr>
        <p:spPr/>
        <p:txBody>
          <a:bodyPr/>
          <a:lstStyle/>
          <a:p>
            <a:r>
              <a:rPr lang="en-US" dirty="0"/>
              <a:t>CTO</a:t>
            </a:r>
          </a:p>
        </p:txBody>
      </p:sp>
      <p:sp>
        <p:nvSpPr>
          <p:cNvPr id="9" name="Text Placeholder 8">
            <a:extLst>
              <a:ext uri="{FF2B5EF4-FFF2-40B4-BE49-F238E27FC236}">
                <a16:creationId xmlns:a16="http://schemas.microsoft.com/office/drawing/2014/main" id="{67B8AFFA-EDA9-784D-A704-94BB4AFB5E5D}"/>
              </a:ext>
            </a:extLst>
          </p:cNvPr>
          <p:cNvSpPr>
            <a:spLocks noGrp="1"/>
          </p:cNvSpPr>
          <p:nvPr>
            <p:ph type="body" sz="quarter" idx="16"/>
          </p:nvPr>
        </p:nvSpPr>
        <p:spPr/>
        <p:txBody>
          <a:bodyPr/>
          <a:lstStyle/>
          <a:p>
            <a:r>
              <a:rPr lang="en-US" dirty="0"/>
              <a:t>Federico</a:t>
            </a:r>
          </a:p>
        </p:txBody>
      </p:sp>
      <p:sp>
        <p:nvSpPr>
          <p:cNvPr id="10" name="Text Placeholder 9">
            <a:extLst>
              <a:ext uri="{FF2B5EF4-FFF2-40B4-BE49-F238E27FC236}">
                <a16:creationId xmlns:a16="http://schemas.microsoft.com/office/drawing/2014/main" id="{D6F61109-690A-F74B-A4AF-784DE1816E54}"/>
              </a:ext>
            </a:extLst>
          </p:cNvPr>
          <p:cNvSpPr>
            <a:spLocks noGrp="1"/>
          </p:cNvSpPr>
          <p:nvPr>
            <p:ph type="body" sz="quarter" idx="17"/>
          </p:nvPr>
        </p:nvSpPr>
        <p:spPr/>
        <p:txBody>
          <a:bodyPr/>
          <a:lstStyle/>
          <a:p>
            <a:r>
              <a:rPr lang="en-US" dirty="0"/>
              <a:t>COO</a:t>
            </a:r>
          </a:p>
        </p:txBody>
      </p:sp>
      <p:pic>
        <p:nvPicPr>
          <p:cNvPr id="57" name="Picture Placeholder 56" descr="Portrait of a team member&#10;">
            <a:extLst>
              <a:ext uri="{FF2B5EF4-FFF2-40B4-BE49-F238E27FC236}">
                <a16:creationId xmlns:a16="http://schemas.microsoft.com/office/drawing/2014/main" id="{F23F0BAD-B476-4660-9685-F7750B881614}"/>
              </a:ext>
            </a:extLst>
          </p:cNvPr>
          <p:cNvPicPr>
            <a:picLocks noGrp="1" noChangeAspect="1"/>
          </p:cNvPicPr>
          <p:nvPr>
            <p:ph type="pic" sz="quarter" idx="18"/>
          </p:nvPr>
        </p:nvPicPr>
        <p:blipFill>
          <a:blip r:embed="rId2">
            <a:extLst>
              <a:ext uri="{28A0092B-C50C-407E-A947-70E740481C1C}">
                <a14:useLocalDpi xmlns:a14="http://schemas.microsoft.com/office/drawing/2010/main" val="0"/>
              </a:ext>
            </a:extLst>
          </a:blip>
          <a:srcRect l="87" r="87"/>
          <a:stretch>
            <a:fillRect/>
          </a:stretch>
        </p:blipFill>
        <p:spPr/>
      </p:pic>
      <p:pic>
        <p:nvPicPr>
          <p:cNvPr id="22" name="Picture Placeholder 21" descr="Portrait of a team member&#10;">
            <a:extLst>
              <a:ext uri="{FF2B5EF4-FFF2-40B4-BE49-F238E27FC236}">
                <a16:creationId xmlns:a16="http://schemas.microsoft.com/office/drawing/2014/main" id="{AB73BE7C-B722-5845-8136-4CB57B98DCDD}"/>
              </a:ext>
            </a:extLst>
          </p:cNvPr>
          <p:cNvPicPr>
            <a:picLocks noGrp="1" noChangeAspect="1"/>
          </p:cNvPicPr>
          <p:nvPr>
            <p:ph type="pic" sz="quarter" idx="19"/>
          </p:nvPr>
        </p:nvPicPr>
        <p:blipFill>
          <a:blip r:embed="rId3">
            <a:grayscl/>
            <a:extLst>
              <a:ext uri="{28A0092B-C50C-407E-A947-70E740481C1C}">
                <a14:useLocalDpi xmlns:a14="http://schemas.microsoft.com/office/drawing/2010/main" val="0"/>
              </a:ext>
            </a:extLst>
          </a:blip>
          <a:srcRect l="28" r="28"/>
          <a:stretch>
            <a:fillRect/>
          </a:stretch>
        </p:blipFill>
        <p:spPr/>
      </p:pic>
      <p:pic>
        <p:nvPicPr>
          <p:cNvPr id="61" name="Picture Placeholder 60" descr="Portrait of a team member&#10;">
            <a:extLst>
              <a:ext uri="{FF2B5EF4-FFF2-40B4-BE49-F238E27FC236}">
                <a16:creationId xmlns:a16="http://schemas.microsoft.com/office/drawing/2014/main" id="{6226F6DE-906E-4EBB-9268-D156A7441E46}"/>
              </a:ext>
            </a:extLst>
          </p:cNvPr>
          <p:cNvPicPr>
            <a:picLocks noGrp="1" noChangeAspect="1"/>
          </p:cNvPicPr>
          <p:nvPr>
            <p:ph type="pic" sz="quarter" idx="20"/>
          </p:nvPr>
        </p:nvPicPr>
        <p:blipFill>
          <a:blip r:embed="rId4">
            <a:extLst>
              <a:ext uri="{28A0092B-C50C-407E-A947-70E740481C1C}">
                <a14:useLocalDpi xmlns:a14="http://schemas.microsoft.com/office/drawing/2010/main" val="0"/>
              </a:ext>
            </a:extLst>
          </a:blip>
          <a:srcRect l="87" r="87"/>
          <a:stretch>
            <a:fillRect/>
          </a:stretch>
        </p:blipFill>
        <p:spPr/>
      </p:pic>
      <p:pic>
        <p:nvPicPr>
          <p:cNvPr id="38" name="Picture Placeholder 37" descr="Portrait of a team member&#10;&#10;">
            <a:extLst>
              <a:ext uri="{FF2B5EF4-FFF2-40B4-BE49-F238E27FC236}">
                <a16:creationId xmlns:a16="http://schemas.microsoft.com/office/drawing/2014/main" id="{8C59E9EF-53DD-8D4A-9195-140F92AD8C6C}"/>
              </a:ext>
            </a:extLst>
          </p:cNvPr>
          <p:cNvPicPr>
            <a:picLocks noGrp="1" noChangeAspect="1"/>
          </p:cNvPicPr>
          <p:nvPr>
            <p:ph type="pic" sz="quarter" idx="21"/>
          </p:nvPr>
        </p:nvPicPr>
        <p:blipFill>
          <a:blip r:embed="rId5">
            <a:grayscl/>
            <a:extLst>
              <a:ext uri="{28A0092B-C50C-407E-A947-70E740481C1C}">
                <a14:useLocalDpi xmlns:a14="http://schemas.microsoft.com/office/drawing/2010/main" val="0"/>
              </a:ext>
            </a:extLst>
          </a:blip>
          <a:srcRect l="28" r="28"/>
          <a:stretch>
            <a:fillRect/>
          </a:stretch>
        </p:blipFill>
        <p:spPr/>
      </p:pic>
      <p:sp>
        <p:nvSpPr>
          <p:cNvPr id="42" name="Title 41">
            <a:extLst>
              <a:ext uri="{FF2B5EF4-FFF2-40B4-BE49-F238E27FC236}">
                <a16:creationId xmlns:a16="http://schemas.microsoft.com/office/drawing/2014/main" id="{0A330894-D0C4-D546-8FD0-57BDEB2A0285}"/>
              </a:ext>
            </a:extLst>
          </p:cNvPr>
          <p:cNvSpPr>
            <a:spLocks noGrp="1"/>
          </p:cNvSpPr>
          <p:nvPr>
            <p:ph type="title"/>
          </p:nvPr>
        </p:nvSpPr>
        <p:spPr/>
        <p:txBody>
          <a:bodyPr/>
          <a:lstStyle/>
          <a:p>
            <a:r>
              <a:rPr lang="en-US" dirty="0"/>
              <a:t>Our team</a:t>
            </a:r>
          </a:p>
        </p:txBody>
      </p:sp>
      <p:sp>
        <p:nvSpPr>
          <p:cNvPr id="2" name="Date Placeholder 1">
            <a:extLst>
              <a:ext uri="{FF2B5EF4-FFF2-40B4-BE49-F238E27FC236}">
                <a16:creationId xmlns:a16="http://schemas.microsoft.com/office/drawing/2014/main" id="{677DA105-072F-49AA-B6E5-F2D3975D489E}"/>
              </a:ext>
            </a:extLst>
          </p:cNvPr>
          <p:cNvSpPr>
            <a:spLocks noGrp="1"/>
          </p:cNvSpPr>
          <p:nvPr>
            <p:ph type="dt" sz="half" idx="22"/>
          </p:nvPr>
        </p:nvSpPr>
        <p:spPr/>
        <p:txBody>
          <a:bodyPr/>
          <a:lstStyle/>
          <a:p>
            <a:r>
              <a:rPr lang="en-US"/>
              <a:t>September 3, 20XX </a:t>
            </a:r>
            <a:endParaRPr lang="en-US" dirty="0"/>
          </a:p>
        </p:txBody>
      </p:sp>
      <p:sp>
        <p:nvSpPr>
          <p:cNvPr id="3" name="Footer Placeholder 2">
            <a:extLst>
              <a:ext uri="{FF2B5EF4-FFF2-40B4-BE49-F238E27FC236}">
                <a16:creationId xmlns:a16="http://schemas.microsoft.com/office/drawing/2014/main" id="{994758E9-C1B5-4D69-B912-35A2A1CB68FA}"/>
              </a:ext>
            </a:extLst>
          </p:cNvPr>
          <p:cNvSpPr>
            <a:spLocks noGrp="1"/>
          </p:cNvSpPr>
          <p:nvPr>
            <p:ph type="ftr" sz="quarter" idx="23"/>
          </p:nvPr>
        </p:nvSpPr>
        <p:spPr/>
        <p:txBody>
          <a:bodyPr/>
          <a:lstStyle/>
          <a:p>
            <a:r>
              <a:rPr lang="en-US">
                <a:solidFill>
                  <a:schemeClr val="bg1"/>
                </a:solidFill>
              </a:rPr>
              <a:t>Annual Review</a:t>
            </a:r>
            <a:endParaRPr lang="en-US" dirty="0">
              <a:solidFill>
                <a:schemeClr val="bg1"/>
              </a:solidFill>
            </a:endParaRPr>
          </a:p>
        </p:txBody>
      </p:sp>
      <p:sp>
        <p:nvSpPr>
          <p:cNvPr id="4" name="Slide Number Placeholder 3">
            <a:extLst>
              <a:ext uri="{FF2B5EF4-FFF2-40B4-BE49-F238E27FC236}">
                <a16:creationId xmlns:a16="http://schemas.microsoft.com/office/drawing/2014/main" id="{71D6E789-A9CA-435C-99DB-6EAF638305E4}"/>
              </a:ext>
            </a:extLst>
          </p:cNvPr>
          <p:cNvSpPr>
            <a:spLocks noGrp="1"/>
          </p:cNvSpPr>
          <p:nvPr>
            <p:ph type="sldNum" sz="quarter" idx="24"/>
          </p:nvPr>
        </p:nvSpPr>
        <p:spPr/>
        <p:txBody>
          <a:bodyPr/>
          <a:lstStyle/>
          <a:p>
            <a:fld id="{7782931A-7D25-4B4B-9464-57AE418934A3}" type="slidenum">
              <a:rPr lang="en-US" smtClean="0"/>
              <a:pPr/>
              <a:t>10</a:t>
            </a:fld>
            <a:endParaRPr lang="en-US"/>
          </a:p>
        </p:txBody>
      </p:sp>
      <p:sp>
        <p:nvSpPr>
          <p:cNvPr id="19" name="TextBox 18">
            <a:extLst>
              <a:ext uri="{FF2B5EF4-FFF2-40B4-BE49-F238E27FC236}">
                <a16:creationId xmlns:a16="http://schemas.microsoft.com/office/drawing/2014/main" id="{AE484A84-E9FD-4392-8F05-987D67B730BE}"/>
              </a:ext>
            </a:extLst>
          </p:cNvPr>
          <p:cNvSpPr txBox="1"/>
          <p:nvPr/>
        </p:nvSpPr>
        <p:spPr>
          <a:xfrm>
            <a:off x="3049621" y="3249198"/>
            <a:ext cx="6099242" cy="369332"/>
          </a:xfrm>
          <a:prstGeom prst="rect">
            <a:avLst/>
          </a:prstGeom>
          <a:noFill/>
        </p:spPr>
        <p:txBody>
          <a:bodyPr wrap="square">
            <a:spAutoFit/>
          </a:bodyPr>
          <a:lstStyle/>
          <a:p>
            <a:r>
              <a:rPr lang="en-US" dirty="0"/>
              <a:t>Portrait of a team member</a:t>
            </a:r>
          </a:p>
        </p:txBody>
      </p:sp>
    </p:spTree>
    <p:extLst>
      <p:ext uri="{BB962C8B-B14F-4D97-AF65-F5344CB8AC3E}">
        <p14:creationId xmlns:p14="http://schemas.microsoft.com/office/powerpoint/2010/main" val="32858913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8529241-5517-094D-8365-77164D7362C0}"/>
              </a:ext>
            </a:extLst>
          </p:cNvPr>
          <p:cNvSpPr>
            <a:spLocks noGrp="1"/>
          </p:cNvSpPr>
          <p:nvPr>
            <p:ph sz="half" idx="2"/>
          </p:nvPr>
        </p:nvSpPr>
        <p:spPr/>
        <p:txBody>
          <a:bodyPr/>
          <a:lstStyle/>
          <a:p>
            <a:r>
              <a:rPr lang="en-US" dirty="0"/>
              <a:t>Increase customer satisfaction by 2%</a:t>
            </a:r>
          </a:p>
          <a:p>
            <a:r>
              <a:rPr lang="en-US" dirty="0"/>
              <a:t>Maintain growth</a:t>
            </a:r>
          </a:p>
          <a:p>
            <a:r>
              <a:rPr lang="en-US" dirty="0"/>
              <a:t>Diversify investment in sector 2</a:t>
            </a:r>
          </a:p>
          <a:p>
            <a:r>
              <a:rPr lang="en-US" dirty="0"/>
              <a:t>Initiative partnership with 3</a:t>
            </a:r>
            <a:r>
              <a:rPr lang="en-US" baseline="30000" dirty="0"/>
              <a:t>rd</a:t>
            </a:r>
            <a:r>
              <a:rPr lang="en-US" dirty="0"/>
              <a:t> party organizations</a:t>
            </a:r>
          </a:p>
          <a:p>
            <a:pPr marL="0" indent="0">
              <a:buNone/>
            </a:pPr>
            <a:endParaRPr lang="en-US" dirty="0"/>
          </a:p>
          <a:p>
            <a:endParaRPr lang="en-US" dirty="0"/>
          </a:p>
        </p:txBody>
      </p:sp>
      <p:sp>
        <p:nvSpPr>
          <p:cNvPr id="3" name="Content Placeholder 2">
            <a:extLst>
              <a:ext uri="{FF2B5EF4-FFF2-40B4-BE49-F238E27FC236}">
                <a16:creationId xmlns:a16="http://schemas.microsoft.com/office/drawing/2014/main" id="{79B94149-777B-A542-AC15-9DF98E21D24F}"/>
              </a:ext>
            </a:extLst>
          </p:cNvPr>
          <p:cNvSpPr>
            <a:spLocks noGrp="1"/>
          </p:cNvSpPr>
          <p:nvPr>
            <p:ph sz="half" idx="11"/>
          </p:nvPr>
        </p:nvSpPr>
        <p:spPr/>
        <p:txBody>
          <a:bodyPr/>
          <a:lstStyle/>
          <a:p>
            <a:r>
              <a:rPr lang="en-US" dirty="0"/>
              <a:t>End of fiscal celebration on July 15</a:t>
            </a:r>
            <a:r>
              <a:rPr lang="en-US" baseline="30000" dirty="0"/>
              <a:t>th</a:t>
            </a:r>
            <a:r>
              <a:rPr lang="en-US" dirty="0"/>
              <a:t> </a:t>
            </a:r>
          </a:p>
          <a:p>
            <a:r>
              <a:rPr lang="en-US" dirty="0"/>
              <a:t>Employee day of learning on August 14</a:t>
            </a:r>
            <a:r>
              <a:rPr lang="en-US" baseline="30000" dirty="0"/>
              <a:t>th </a:t>
            </a:r>
          </a:p>
          <a:p>
            <a:r>
              <a:rPr lang="en-US" dirty="0"/>
              <a:t>Employee Yoga on September 3</a:t>
            </a:r>
            <a:r>
              <a:rPr lang="en-US" baseline="30000" dirty="0"/>
              <a:t>rd</a:t>
            </a:r>
            <a:r>
              <a:rPr lang="en-US" dirty="0"/>
              <a:t> </a:t>
            </a:r>
          </a:p>
          <a:p>
            <a:r>
              <a:rPr lang="en-US" dirty="0"/>
              <a:t>Seminar series begins September 10</a:t>
            </a:r>
            <a:r>
              <a:rPr lang="en-US" baseline="30000" dirty="0"/>
              <a:t>th</a:t>
            </a:r>
            <a:r>
              <a:rPr lang="en-US" dirty="0"/>
              <a:t> </a:t>
            </a:r>
          </a:p>
          <a:p>
            <a:pPr marL="0" indent="0">
              <a:buNone/>
            </a:pPr>
            <a:endParaRPr lang="en-US" dirty="0"/>
          </a:p>
        </p:txBody>
      </p:sp>
      <p:sp>
        <p:nvSpPr>
          <p:cNvPr id="4" name="Title 3">
            <a:extLst>
              <a:ext uri="{FF2B5EF4-FFF2-40B4-BE49-F238E27FC236}">
                <a16:creationId xmlns:a16="http://schemas.microsoft.com/office/drawing/2014/main" id="{084A840E-9000-7441-BEB7-FFEE48A4F70D}"/>
              </a:ext>
            </a:extLst>
          </p:cNvPr>
          <p:cNvSpPr>
            <a:spLocks noGrp="1"/>
          </p:cNvSpPr>
          <p:nvPr>
            <p:ph type="title"/>
          </p:nvPr>
        </p:nvSpPr>
        <p:spPr/>
        <p:txBody>
          <a:bodyPr/>
          <a:lstStyle/>
          <a:p>
            <a:r>
              <a:rPr lang="en-US" dirty="0"/>
              <a:t>Goals for Q1</a:t>
            </a:r>
          </a:p>
        </p:txBody>
      </p:sp>
      <p:sp>
        <p:nvSpPr>
          <p:cNvPr id="5" name="Text Placeholder 4">
            <a:extLst>
              <a:ext uri="{FF2B5EF4-FFF2-40B4-BE49-F238E27FC236}">
                <a16:creationId xmlns:a16="http://schemas.microsoft.com/office/drawing/2014/main" id="{0403419F-491F-7841-848A-9A87CA471520}"/>
              </a:ext>
            </a:extLst>
          </p:cNvPr>
          <p:cNvSpPr>
            <a:spLocks noGrp="1"/>
          </p:cNvSpPr>
          <p:nvPr>
            <p:ph type="body" sz="quarter" idx="17"/>
          </p:nvPr>
        </p:nvSpPr>
        <p:spPr/>
        <p:txBody>
          <a:bodyPr/>
          <a:lstStyle/>
          <a:p>
            <a:r>
              <a:rPr lang="en-US" dirty="0"/>
              <a:t>Business priorities</a:t>
            </a:r>
          </a:p>
        </p:txBody>
      </p:sp>
      <p:sp>
        <p:nvSpPr>
          <p:cNvPr id="6" name="Text Placeholder 5">
            <a:extLst>
              <a:ext uri="{FF2B5EF4-FFF2-40B4-BE49-F238E27FC236}">
                <a16:creationId xmlns:a16="http://schemas.microsoft.com/office/drawing/2014/main" id="{DD49E377-69FC-6B46-BF8A-82373088B4BC}"/>
              </a:ext>
            </a:extLst>
          </p:cNvPr>
          <p:cNvSpPr>
            <a:spLocks noGrp="1"/>
          </p:cNvSpPr>
          <p:nvPr>
            <p:ph type="body" sz="quarter" idx="18"/>
          </p:nvPr>
        </p:nvSpPr>
        <p:spPr/>
        <p:txBody>
          <a:bodyPr/>
          <a:lstStyle/>
          <a:p>
            <a:r>
              <a:rPr lang="en-US" dirty="0"/>
              <a:t>Employee opportunities</a:t>
            </a:r>
          </a:p>
        </p:txBody>
      </p:sp>
      <p:sp>
        <p:nvSpPr>
          <p:cNvPr id="7" name="Date Placeholder 6">
            <a:extLst>
              <a:ext uri="{FF2B5EF4-FFF2-40B4-BE49-F238E27FC236}">
                <a16:creationId xmlns:a16="http://schemas.microsoft.com/office/drawing/2014/main" id="{2C924FD0-A561-4F4E-B8B3-C2D2E29AC4B9}"/>
              </a:ext>
            </a:extLst>
          </p:cNvPr>
          <p:cNvSpPr>
            <a:spLocks noGrp="1"/>
          </p:cNvSpPr>
          <p:nvPr>
            <p:ph type="dt" sz="half" idx="19"/>
          </p:nvPr>
        </p:nvSpPr>
        <p:spPr/>
        <p:txBody>
          <a:bodyPr/>
          <a:lstStyle/>
          <a:p>
            <a:r>
              <a:rPr lang="en-US"/>
              <a:t>September 3, 20XX </a:t>
            </a:r>
            <a:endParaRPr lang="en-US" dirty="0"/>
          </a:p>
        </p:txBody>
      </p:sp>
      <p:sp>
        <p:nvSpPr>
          <p:cNvPr id="8" name="Footer Placeholder 7">
            <a:extLst>
              <a:ext uri="{FF2B5EF4-FFF2-40B4-BE49-F238E27FC236}">
                <a16:creationId xmlns:a16="http://schemas.microsoft.com/office/drawing/2014/main" id="{47AD1E5F-3782-4812-98F3-60BDB803DB78}"/>
              </a:ext>
            </a:extLst>
          </p:cNvPr>
          <p:cNvSpPr>
            <a:spLocks noGrp="1"/>
          </p:cNvSpPr>
          <p:nvPr>
            <p:ph type="ftr" sz="quarter" idx="20"/>
          </p:nvPr>
        </p:nvSpPr>
        <p:spPr/>
        <p:txBody>
          <a:bodyPr/>
          <a:lstStyle/>
          <a:p>
            <a:r>
              <a:rPr lang="en-US">
                <a:solidFill>
                  <a:schemeClr val="bg1"/>
                </a:solidFill>
              </a:rPr>
              <a:t>Annual Review</a:t>
            </a:r>
            <a:endParaRPr lang="en-US" dirty="0">
              <a:solidFill>
                <a:schemeClr val="bg1"/>
              </a:solidFill>
            </a:endParaRPr>
          </a:p>
        </p:txBody>
      </p:sp>
      <p:sp>
        <p:nvSpPr>
          <p:cNvPr id="9" name="Slide Number Placeholder 8">
            <a:extLst>
              <a:ext uri="{FF2B5EF4-FFF2-40B4-BE49-F238E27FC236}">
                <a16:creationId xmlns:a16="http://schemas.microsoft.com/office/drawing/2014/main" id="{4EA07C02-54FF-4B71-8E0D-7F4BCFC6A69E}"/>
              </a:ext>
            </a:extLst>
          </p:cNvPr>
          <p:cNvSpPr>
            <a:spLocks noGrp="1"/>
          </p:cNvSpPr>
          <p:nvPr>
            <p:ph type="sldNum" sz="quarter" idx="21"/>
          </p:nvPr>
        </p:nvSpPr>
        <p:spPr/>
        <p:txBody>
          <a:bodyPr/>
          <a:lstStyle/>
          <a:p>
            <a:fld id="{7782931A-7D25-4B4B-9464-57AE418934A3}" type="slidenum">
              <a:rPr lang="en-US" smtClean="0"/>
              <a:pPr/>
              <a:t>11</a:t>
            </a:fld>
            <a:endParaRPr lang="en-US"/>
          </a:p>
        </p:txBody>
      </p:sp>
    </p:spTree>
    <p:extLst>
      <p:ext uri="{BB962C8B-B14F-4D97-AF65-F5344CB8AC3E}">
        <p14:creationId xmlns:p14="http://schemas.microsoft.com/office/powerpoint/2010/main" val="2449184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3D8FDA-3691-67F9-4A73-B6C9948E04B0}"/>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806D20EC-8CB5-62BD-D3D4-6D0D321DA6A4}"/>
              </a:ext>
            </a:extLst>
          </p:cNvPr>
          <p:cNvSpPr>
            <a:spLocks noGrp="1"/>
          </p:cNvSpPr>
          <p:nvPr>
            <p:ph type="title"/>
          </p:nvPr>
        </p:nvSpPr>
        <p:spPr/>
        <p:txBody>
          <a:bodyPr/>
          <a:lstStyle/>
          <a:p>
            <a:r>
              <a:rPr lang="en-US" dirty="0"/>
              <a:t>Goals for Q1</a:t>
            </a:r>
          </a:p>
        </p:txBody>
      </p:sp>
      <p:sp>
        <p:nvSpPr>
          <p:cNvPr id="7" name="Date Placeholder 6">
            <a:extLst>
              <a:ext uri="{FF2B5EF4-FFF2-40B4-BE49-F238E27FC236}">
                <a16:creationId xmlns:a16="http://schemas.microsoft.com/office/drawing/2014/main" id="{B69B7D64-F0BE-847D-6A02-D7E19E00474A}"/>
              </a:ext>
            </a:extLst>
          </p:cNvPr>
          <p:cNvSpPr>
            <a:spLocks noGrp="1"/>
          </p:cNvSpPr>
          <p:nvPr>
            <p:ph type="dt" sz="half" idx="19"/>
          </p:nvPr>
        </p:nvSpPr>
        <p:spPr/>
        <p:txBody>
          <a:bodyPr/>
          <a:lstStyle/>
          <a:p>
            <a:r>
              <a:rPr lang="en-US"/>
              <a:t>September 3, 20XX </a:t>
            </a:r>
            <a:endParaRPr lang="en-US" dirty="0"/>
          </a:p>
        </p:txBody>
      </p:sp>
      <p:sp>
        <p:nvSpPr>
          <p:cNvPr id="8" name="Footer Placeholder 7">
            <a:extLst>
              <a:ext uri="{FF2B5EF4-FFF2-40B4-BE49-F238E27FC236}">
                <a16:creationId xmlns:a16="http://schemas.microsoft.com/office/drawing/2014/main" id="{EF84B526-30CF-E528-3ED4-A8813CBA713A}"/>
              </a:ext>
            </a:extLst>
          </p:cNvPr>
          <p:cNvSpPr>
            <a:spLocks noGrp="1"/>
          </p:cNvSpPr>
          <p:nvPr>
            <p:ph type="ftr" sz="quarter" idx="20"/>
          </p:nvPr>
        </p:nvSpPr>
        <p:spPr/>
        <p:txBody>
          <a:bodyPr/>
          <a:lstStyle/>
          <a:p>
            <a:r>
              <a:rPr lang="en-US">
                <a:solidFill>
                  <a:schemeClr val="bg1"/>
                </a:solidFill>
              </a:rPr>
              <a:t>Annual Review</a:t>
            </a:r>
            <a:endParaRPr lang="en-US" dirty="0">
              <a:solidFill>
                <a:schemeClr val="bg1"/>
              </a:solidFill>
            </a:endParaRPr>
          </a:p>
        </p:txBody>
      </p:sp>
      <p:sp>
        <p:nvSpPr>
          <p:cNvPr id="9" name="Slide Number Placeholder 8">
            <a:extLst>
              <a:ext uri="{FF2B5EF4-FFF2-40B4-BE49-F238E27FC236}">
                <a16:creationId xmlns:a16="http://schemas.microsoft.com/office/drawing/2014/main" id="{B8361904-FB6A-CEC8-8CEB-9F461208B6E6}"/>
              </a:ext>
            </a:extLst>
          </p:cNvPr>
          <p:cNvSpPr>
            <a:spLocks noGrp="1"/>
          </p:cNvSpPr>
          <p:nvPr>
            <p:ph type="sldNum" sz="quarter" idx="21"/>
          </p:nvPr>
        </p:nvSpPr>
        <p:spPr/>
        <p:txBody>
          <a:bodyPr/>
          <a:lstStyle/>
          <a:p>
            <a:fld id="{7782931A-7D25-4B4B-9464-57AE418934A3}" type="slidenum">
              <a:rPr lang="en-US" smtClean="0"/>
              <a:pPr/>
              <a:t>12</a:t>
            </a:fld>
            <a:endParaRPr lang="en-US"/>
          </a:p>
        </p:txBody>
      </p:sp>
      <p:pic>
        <p:nvPicPr>
          <p:cNvPr id="12" name="Content Placeholder 11">
            <a:extLst>
              <a:ext uri="{FF2B5EF4-FFF2-40B4-BE49-F238E27FC236}">
                <a16:creationId xmlns:a16="http://schemas.microsoft.com/office/drawing/2014/main" id="{F2642B3C-4EB4-BC21-9A0B-CDA31A00C80A}"/>
              </a:ext>
            </a:extLst>
          </p:cNvPr>
          <p:cNvPicPr>
            <a:picLocks noGrp="1" noChangeAspect="1"/>
          </p:cNvPicPr>
          <p:nvPr>
            <p:ph sz="half" idx="11"/>
          </p:nvPr>
        </p:nvPicPr>
        <p:blipFill>
          <a:blip r:embed="rId2"/>
          <a:stretch>
            <a:fillRect/>
          </a:stretch>
        </p:blipFill>
        <p:spPr>
          <a:xfrm>
            <a:off x="2576051" y="2136881"/>
            <a:ext cx="7266040" cy="4200174"/>
          </a:xfrm>
          <a:prstGeom prst="rect">
            <a:avLst/>
          </a:prstGeom>
        </p:spPr>
      </p:pic>
    </p:spTree>
    <p:extLst>
      <p:ext uri="{BB962C8B-B14F-4D97-AF65-F5344CB8AC3E}">
        <p14:creationId xmlns:p14="http://schemas.microsoft.com/office/powerpoint/2010/main" val="26313832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934F9B4-D8A5-7345-ABD7-6E978706215F}"/>
              </a:ext>
            </a:extLst>
          </p:cNvPr>
          <p:cNvSpPr>
            <a:spLocks noGrp="1"/>
          </p:cNvSpPr>
          <p:nvPr>
            <p:ph sz="half" idx="2"/>
          </p:nvPr>
        </p:nvSpPr>
        <p:spPr/>
        <p:txBody>
          <a:bodyPr/>
          <a:lstStyle/>
          <a:p>
            <a:r>
              <a:rPr lang="en-US" dirty="0"/>
              <a:t>Increase customer satisfaction by 2%</a:t>
            </a:r>
          </a:p>
          <a:p>
            <a:r>
              <a:rPr lang="en-US" dirty="0"/>
              <a:t>Maintain growth</a:t>
            </a:r>
          </a:p>
        </p:txBody>
      </p:sp>
      <p:sp>
        <p:nvSpPr>
          <p:cNvPr id="3" name="Content Placeholder 2">
            <a:extLst>
              <a:ext uri="{FF2B5EF4-FFF2-40B4-BE49-F238E27FC236}">
                <a16:creationId xmlns:a16="http://schemas.microsoft.com/office/drawing/2014/main" id="{D9EAFE77-0444-B246-AEBE-5CA581CFE60B}"/>
              </a:ext>
            </a:extLst>
          </p:cNvPr>
          <p:cNvSpPr>
            <a:spLocks noGrp="1"/>
          </p:cNvSpPr>
          <p:nvPr>
            <p:ph sz="half" idx="11"/>
          </p:nvPr>
        </p:nvSpPr>
        <p:spPr/>
        <p:txBody>
          <a:bodyPr>
            <a:normAutofit fontScale="92500"/>
          </a:bodyPr>
          <a:lstStyle/>
          <a:p>
            <a:r>
              <a:rPr lang="en-US" dirty="0"/>
              <a:t>Interns begin</a:t>
            </a:r>
          </a:p>
          <a:p>
            <a:r>
              <a:rPr lang="en-US" dirty="0"/>
              <a:t>Indoor rec leagues</a:t>
            </a:r>
          </a:p>
          <a:p>
            <a:r>
              <a:rPr lang="en-US" dirty="0"/>
              <a:t>Chess tournaments</a:t>
            </a:r>
          </a:p>
          <a:p>
            <a:r>
              <a:rPr lang="en-US" dirty="0"/>
              <a:t>Big Game watching party</a:t>
            </a:r>
          </a:p>
          <a:p>
            <a:r>
              <a:rPr lang="en-US" dirty="0"/>
              <a:t>Food drive</a:t>
            </a:r>
          </a:p>
          <a:p>
            <a:endParaRPr lang="en-US" dirty="0"/>
          </a:p>
          <a:p>
            <a:endParaRPr lang="en-US" dirty="0"/>
          </a:p>
          <a:p>
            <a:endParaRPr lang="en-US" dirty="0"/>
          </a:p>
        </p:txBody>
      </p:sp>
      <p:sp>
        <p:nvSpPr>
          <p:cNvPr id="4" name="Content Placeholder 3">
            <a:extLst>
              <a:ext uri="{FF2B5EF4-FFF2-40B4-BE49-F238E27FC236}">
                <a16:creationId xmlns:a16="http://schemas.microsoft.com/office/drawing/2014/main" id="{757BD433-F753-A14C-A622-12DF34E81632}"/>
              </a:ext>
            </a:extLst>
          </p:cNvPr>
          <p:cNvSpPr>
            <a:spLocks noGrp="1"/>
          </p:cNvSpPr>
          <p:nvPr>
            <p:ph sz="half" idx="13"/>
          </p:nvPr>
        </p:nvSpPr>
        <p:spPr/>
        <p:txBody>
          <a:bodyPr/>
          <a:lstStyle/>
          <a:p>
            <a:r>
              <a:rPr lang="en-US" dirty="0"/>
              <a:t>Decrease the number of rotations by at least 2</a:t>
            </a:r>
          </a:p>
          <a:p>
            <a:r>
              <a:rPr lang="en-US" dirty="0"/>
              <a:t>Ensure the cost of development stays below budget</a:t>
            </a:r>
          </a:p>
          <a:p>
            <a:endParaRPr lang="en-US" dirty="0"/>
          </a:p>
        </p:txBody>
      </p:sp>
      <p:sp>
        <p:nvSpPr>
          <p:cNvPr id="5" name="Title 4">
            <a:extLst>
              <a:ext uri="{FF2B5EF4-FFF2-40B4-BE49-F238E27FC236}">
                <a16:creationId xmlns:a16="http://schemas.microsoft.com/office/drawing/2014/main" id="{AD04CBC4-0243-204C-B5D8-F76B92BCD4CA}"/>
              </a:ext>
            </a:extLst>
          </p:cNvPr>
          <p:cNvSpPr>
            <a:spLocks noGrp="1"/>
          </p:cNvSpPr>
          <p:nvPr>
            <p:ph type="title"/>
          </p:nvPr>
        </p:nvSpPr>
        <p:spPr/>
        <p:txBody>
          <a:bodyPr/>
          <a:lstStyle/>
          <a:p>
            <a:r>
              <a:rPr lang="en-US" dirty="0"/>
              <a:t>Goals for Q2</a:t>
            </a:r>
          </a:p>
        </p:txBody>
      </p:sp>
      <p:sp>
        <p:nvSpPr>
          <p:cNvPr id="6" name="Text Placeholder 5">
            <a:extLst>
              <a:ext uri="{FF2B5EF4-FFF2-40B4-BE49-F238E27FC236}">
                <a16:creationId xmlns:a16="http://schemas.microsoft.com/office/drawing/2014/main" id="{15AB5605-B3B7-E141-AB5F-398267B9504E}"/>
              </a:ext>
            </a:extLst>
          </p:cNvPr>
          <p:cNvSpPr>
            <a:spLocks noGrp="1"/>
          </p:cNvSpPr>
          <p:nvPr>
            <p:ph type="body" sz="quarter" idx="17"/>
          </p:nvPr>
        </p:nvSpPr>
        <p:spPr/>
        <p:txBody>
          <a:bodyPr/>
          <a:lstStyle/>
          <a:p>
            <a:r>
              <a:rPr lang="en-US" dirty="0"/>
              <a:t>Business priorities</a:t>
            </a:r>
          </a:p>
        </p:txBody>
      </p:sp>
      <p:sp>
        <p:nvSpPr>
          <p:cNvPr id="7" name="Text Placeholder 6">
            <a:extLst>
              <a:ext uri="{FF2B5EF4-FFF2-40B4-BE49-F238E27FC236}">
                <a16:creationId xmlns:a16="http://schemas.microsoft.com/office/drawing/2014/main" id="{13A13E55-320B-5B41-907F-2547EC4F810C}"/>
              </a:ext>
            </a:extLst>
          </p:cNvPr>
          <p:cNvSpPr>
            <a:spLocks noGrp="1"/>
          </p:cNvSpPr>
          <p:nvPr>
            <p:ph type="body" sz="quarter" idx="18"/>
          </p:nvPr>
        </p:nvSpPr>
        <p:spPr/>
        <p:txBody>
          <a:bodyPr/>
          <a:lstStyle/>
          <a:p>
            <a:r>
              <a:rPr lang="en-US" dirty="0"/>
              <a:t>Added priorities</a:t>
            </a:r>
          </a:p>
          <a:p>
            <a:endParaRPr lang="en-US" dirty="0"/>
          </a:p>
        </p:txBody>
      </p:sp>
      <p:sp>
        <p:nvSpPr>
          <p:cNvPr id="8" name="Text Placeholder 7">
            <a:extLst>
              <a:ext uri="{FF2B5EF4-FFF2-40B4-BE49-F238E27FC236}">
                <a16:creationId xmlns:a16="http://schemas.microsoft.com/office/drawing/2014/main" id="{0B9BC2B0-6360-2647-AEA6-8AC95387A92E}"/>
              </a:ext>
            </a:extLst>
          </p:cNvPr>
          <p:cNvSpPr>
            <a:spLocks noGrp="1"/>
          </p:cNvSpPr>
          <p:nvPr>
            <p:ph type="body" sz="quarter" idx="19"/>
          </p:nvPr>
        </p:nvSpPr>
        <p:spPr/>
        <p:txBody>
          <a:bodyPr/>
          <a:lstStyle/>
          <a:p>
            <a:r>
              <a:rPr lang="en-US" dirty="0"/>
              <a:t>Employee opportunities</a:t>
            </a:r>
          </a:p>
        </p:txBody>
      </p:sp>
      <p:sp>
        <p:nvSpPr>
          <p:cNvPr id="9" name="Date Placeholder 8">
            <a:extLst>
              <a:ext uri="{FF2B5EF4-FFF2-40B4-BE49-F238E27FC236}">
                <a16:creationId xmlns:a16="http://schemas.microsoft.com/office/drawing/2014/main" id="{97CF5EB7-692B-4869-9AF2-3B67AC2B7061}"/>
              </a:ext>
            </a:extLst>
          </p:cNvPr>
          <p:cNvSpPr>
            <a:spLocks noGrp="1"/>
          </p:cNvSpPr>
          <p:nvPr>
            <p:ph type="dt" sz="half" idx="20"/>
          </p:nvPr>
        </p:nvSpPr>
        <p:spPr/>
        <p:txBody>
          <a:bodyPr/>
          <a:lstStyle/>
          <a:p>
            <a:r>
              <a:rPr lang="en-US"/>
              <a:t>September 3, 20XX </a:t>
            </a:r>
            <a:endParaRPr lang="en-US" dirty="0"/>
          </a:p>
        </p:txBody>
      </p:sp>
      <p:sp>
        <p:nvSpPr>
          <p:cNvPr id="10" name="Footer Placeholder 9">
            <a:extLst>
              <a:ext uri="{FF2B5EF4-FFF2-40B4-BE49-F238E27FC236}">
                <a16:creationId xmlns:a16="http://schemas.microsoft.com/office/drawing/2014/main" id="{210A34DD-3CAE-410D-BA09-9E4DE2EEC040}"/>
              </a:ext>
            </a:extLst>
          </p:cNvPr>
          <p:cNvSpPr>
            <a:spLocks noGrp="1"/>
          </p:cNvSpPr>
          <p:nvPr>
            <p:ph type="ftr" sz="quarter" idx="21"/>
          </p:nvPr>
        </p:nvSpPr>
        <p:spPr/>
        <p:txBody>
          <a:bodyPr/>
          <a:lstStyle/>
          <a:p>
            <a:r>
              <a:rPr lang="en-US">
                <a:solidFill>
                  <a:schemeClr val="bg1"/>
                </a:solidFill>
              </a:rPr>
              <a:t>Annual Review</a:t>
            </a:r>
            <a:endParaRPr lang="en-US" dirty="0">
              <a:solidFill>
                <a:schemeClr val="bg1"/>
              </a:solidFill>
            </a:endParaRPr>
          </a:p>
        </p:txBody>
      </p:sp>
      <p:sp>
        <p:nvSpPr>
          <p:cNvPr id="11" name="Slide Number Placeholder 10">
            <a:extLst>
              <a:ext uri="{FF2B5EF4-FFF2-40B4-BE49-F238E27FC236}">
                <a16:creationId xmlns:a16="http://schemas.microsoft.com/office/drawing/2014/main" id="{00166BBA-67F2-4018-A96E-8101731B482D}"/>
              </a:ext>
            </a:extLst>
          </p:cNvPr>
          <p:cNvSpPr>
            <a:spLocks noGrp="1"/>
          </p:cNvSpPr>
          <p:nvPr>
            <p:ph type="sldNum" sz="quarter" idx="22"/>
          </p:nvPr>
        </p:nvSpPr>
        <p:spPr/>
        <p:txBody>
          <a:bodyPr/>
          <a:lstStyle/>
          <a:p>
            <a:fld id="{7782931A-7D25-4B4B-9464-57AE418934A3}" type="slidenum">
              <a:rPr lang="en-US" smtClean="0"/>
              <a:pPr/>
              <a:t>13</a:t>
            </a:fld>
            <a:endParaRPr lang="en-US"/>
          </a:p>
        </p:txBody>
      </p:sp>
    </p:spTree>
    <p:extLst>
      <p:ext uri="{BB962C8B-B14F-4D97-AF65-F5344CB8AC3E}">
        <p14:creationId xmlns:p14="http://schemas.microsoft.com/office/powerpoint/2010/main" val="34664435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67F85-B014-E54D-AC82-A789515E821B}"/>
              </a:ext>
            </a:extLst>
          </p:cNvPr>
          <p:cNvSpPr>
            <a:spLocks noGrp="1"/>
          </p:cNvSpPr>
          <p:nvPr>
            <p:ph type="title"/>
          </p:nvPr>
        </p:nvSpPr>
        <p:spPr/>
        <p:txBody>
          <a:bodyPr/>
          <a:lstStyle/>
          <a:p>
            <a:r>
              <a:rPr lang="en-US" dirty="0"/>
              <a:t>Thank you</a:t>
            </a:r>
          </a:p>
        </p:txBody>
      </p:sp>
      <p:sp>
        <p:nvSpPr>
          <p:cNvPr id="3" name="Content Placeholder 2">
            <a:extLst>
              <a:ext uri="{FF2B5EF4-FFF2-40B4-BE49-F238E27FC236}">
                <a16:creationId xmlns:a16="http://schemas.microsoft.com/office/drawing/2014/main" id="{8D87CE19-F795-8240-B223-A5CA7C9DE0E5}"/>
              </a:ext>
            </a:extLst>
          </p:cNvPr>
          <p:cNvSpPr>
            <a:spLocks noGrp="1"/>
          </p:cNvSpPr>
          <p:nvPr>
            <p:ph sz="half" idx="1"/>
          </p:nvPr>
        </p:nvSpPr>
        <p:spPr/>
        <p:txBody>
          <a:bodyPr/>
          <a:lstStyle/>
          <a:p>
            <a:r>
              <a:rPr lang="en-US" dirty="0">
                <a:cs typeface="Biome Light" panose="020B0303030204020804" pitchFamily="34" charset="0"/>
              </a:rPr>
              <a:t>Thanks to your commitment and strong work ethic, we know next year will be even better than the last. </a:t>
            </a:r>
          </a:p>
          <a:p>
            <a:endParaRPr lang="en-US" dirty="0">
              <a:cs typeface="Biome Light" panose="020B0303030204020804" pitchFamily="34" charset="0"/>
            </a:endParaRPr>
          </a:p>
          <a:p>
            <a:r>
              <a:rPr lang="en-US" dirty="0">
                <a:cs typeface="Biome Light" panose="020B0303030204020804" pitchFamily="34" charset="0"/>
              </a:rPr>
              <a:t>We look forward to working together. </a:t>
            </a:r>
          </a:p>
          <a:p>
            <a:endParaRPr lang="en-US" dirty="0"/>
          </a:p>
        </p:txBody>
      </p:sp>
      <p:pic>
        <p:nvPicPr>
          <p:cNvPr id="7" name="Picture Placeholder 6" descr="White Darts">
            <a:extLst>
              <a:ext uri="{FF2B5EF4-FFF2-40B4-BE49-F238E27FC236}">
                <a16:creationId xmlns:a16="http://schemas.microsoft.com/office/drawing/2014/main" id="{8A7A839A-FCAC-2F45-B138-DD0DC7C61FB3}"/>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p:pic>
      <p:sp>
        <p:nvSpPr>
          <p:cNvPr id="5" name="Content Placeholder 4">
            <a:extLst>
              <a:ext uri="{FF2B5EF4-FFF2-40B4-BE49-F238E27FC236}">
                <a16:creationId xmlns:a16="http://schemas.microsoft.com/office/drawing/2014/main" id="{788D6534-C18A-6F43-BFAE-88E2F83FD9B4}"/>
              </a:ext>
            </a:extLst>
          </p:cNvPr>
          <p:cNvSpPr>
            <a:spLocks noGrp="1"/>
          </p:cNvSpPr>
          <p:nvPr>
            <p:ph sz="quarter" idx="12"/>
          </p:nvPr>
        </p:nvSpPr>
        <p:spPr/>
        <p:txBody>
          <a:bodyPr>
            <a:normAutofit fontScale="92500" lnSpcReduction="10000"/>
          </a:bodyPr>
          <a:lstStyle/>
          <a:p>
            <a:r>
              <a:rPr lang="en-US" b="1" dirty="0"/>
              <a:t>Contoso</a:t>
            </a:r>
            <a:r>
              <a:rPr lang="en-US" dirty="0"/>
              <a:t>      </a:t>
            </a:r>
          </a:p>
          <a:p>
            <a:r>
              <a:rPr lang="en-US" dirty="0"/>
              <a:t>sales@contoso.com</a:t>
            </a:r>
          </a:p>
        </p:txBody>
      </p:sp>
      <p:sp>
        <p:nvSpPr>
          <p:cNvPr id="4" name="Date Placeholder 3">
            <a:extLst>
              <a:ext uri="{FF2B5EF4-FFF2-40B4-BE49-F238E27FC236}">
                <a16:creationId xmlns:a16="http://schemas.microsoft.com/office/drawing/2014/main" id="{D4137C36-233D-4261-A151-481DEB983F84}"/>
              </a:ext>
            </a:extLst>
          </p:cNvPr>
          <p:cNvSpPr>
            <a:spLocks noGrp="1"/>
          </p:cNvSpPr>
          <p:nvPr>
            <p:ph type="dt" sz="half" idx="13"/>
          </p:nvPr>
        </p:nvSpPr>
        <p:spPr/>
        <p:txBody>
          <a:bodyPr/>
          <a:lstStyle/>
          <a:p>
            <a:r>
              <a:rPr lang="en-US"/>
              <a:t>September 3, 20XX </a:t>
            </a:r>
            <a:endParaRPr lang="en-US" dirty="0"/>
          </a:p>
        </p:txBody>
      </p:sp>
      <p:sp>
        <p:nvSpPr>
          <p:cNvPr id="6" name="Footer Placeholder 5">
            <a:extLst>
              <a:ext uri="{FF2B5EF4-FFF2-40B4-BE49-F238E27FC236}">
                <a16:creationId xmlns:a16="http://schemas.microsoft.com/office/drawing/2014/main" id="{7F17CE90-6DC0-4BAD-AFD2-6566038ECD03}"/>
              </a:ext>
            </a:extLst>
          </p:cNvPr>
          <p:cNvSpPr>
            <a:spLocks noGrp="1"/>
          </p:cNvSpPr>
          <p:nvPr>
            <p:ph type="ftr" sz="quarter" idx="14"/>
          </p:nvPr>
        </p:nvSpPr>
        <p:spPr/>
        <p:txBody>
          <a:bodyPr/>
          <a:lstStyle/>
          <a:p>
            <a:r>
              <a:rPr lang="en-US">
                <a:solidFill>
                  <a:schemeClr val="bg1"/>
                </a:solidFill>
              </a:rPr>
              <a:t>Annual Review</a:t>
            </a:r>
            <a:endParaRPr lang="en-US" dirty="0">
              <a:solidFill>
                <a:schemeClr val="bg1"/>
              </a:solidFill>
            </a:endParaRPr>
          </a:p>
        </p:txBody>
      </p:sp>
      <p:sp>
        <p:nvSpPr>
          <p:cNvPr id="8" name="Slide Number Placeholder 7">
            <a:extLst>
              <a:ext uri="{FF2B5EF4-FFF2-40B4-BE49-F238E27FC236}">
                <a16:creationId xmlns:a16="http://schemas.microsoft.com/office/drawing/2014/main" id="{8A0CAF6B-5914-4E2F-90A1-4B2D92D5ADC0}"/>
              </a:ext>
            </a:extLst>
          </p:cNvPr>
          <p:cNvSpPr>
            <a:spLocks noGrp="1"/>
          </p:cNvSpPr>
          <p:nvPr>
            <p:ph type="sldNum" sz="quarter" idx="15"/>
          </p:nvPr>
        </p:nvSpPr>
        <p:spPr/>
        <p:txBody>
          <a:bodyPr/>
          <a:lstStyle/>
          <a:p>
            <a:fld id="{7782931A-7D25-4B4B-9464-57AE418934A3}" type="slidenum">
              <a:rPr lang="en-US" smtClean="0"/>
              <a:pPr/>
              <a:t>14</a:t>
            </a:fld>
            <a:endParaRPr lang="en-US"/>
          </a:p>
        </p:txBody>
      </p:sp>
    </p:spTree>
    <p:extLst>
      <p:ext uri="{BB962C8B-B14F-4D97-AF65-F5344CB8AC3E}">
        <p14:creationId xmlns:p14="http://schemas.microsoft.com/office/powerpoint/2010/main" val="17432356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209607A-1079-0440-B136-F827E83999C2}"/>
              </a:ext>
            </a:extLst>
          </p:cNvPr>
          <p:cNvSpPr>
            <a:spLocks noGrp="1"/>
          </p:cNvSpPr>
          <p:nvPr>
            <p:ph type="body" sz="quarter" idx="10"/>
          </p:nvPr>
        </p:nvSpPr>
        <p:spPr>
          <a:xfrm>
            <a:off x="1040894" y="2286000"/>
            <a:ext cx="6952223" cy="2904530"/>
          </a:xfrm>
        </p:spPr>
        <p:txBody>
          <a:bodyPr/>
          <a:lstStyle/>
          <a:p>
            <a:pPr>
              <a:lnSpc>
                <a:spcPct val="110000"/>
              </a:lnSpc>
            </a:pPr>
            <a:r>
              <a:rPr lang="en-US" b="1" dirty="0">
                <a:cs typeface="Calibri"/>
              </a:rPr>
              <a:t>01. Grew up in New York</a:t>
            </a:r>
            <a:endParaRPr lang="en-US" dirty="0">
              <a:cs typeface="Calibri"/>
            </a:endParaRPr>
          </a:p>
          <a:p>
            <a:pPr>
              <a:lnSpc>
                <a:spcPct val="110000"/>
              </a:lnSpc>
            </a:pPr>
            <a:r>
              <a:rPr lang="en-US" b="1" dirty="0">
                <a:cs typeface="Calibri"/>
              </a:rPr>
              <a:t>02. Spent time outdoors</a:t>
            </a:r>
            <a:endParaRPr lang="en-US" dirty="0">
              <a:cs typeface="Calibri"/>
            </a:endParaRPr>
          </a:p>
          <a:p>
            <a:pPr>
              <a:lnSpc>
                <a:spcPct val="110000"/>
              </a:lnSpc>
            </a:pPr>
            <a:r>
              <a:rPr lang="en-US" b="1" dirty="0">
                <a:cs typeface="Calibri"/>
              </a:rPr>
              <a:t>03. Road trips </a:t>
            </a:r>
            <a:endParaRPr lang="en-US" dirty="0">
              <a:cs typeface="Calibri"/>
            </a:endParaRPr>
          </a:p>
          <a:p>
            <a:pPr>
              <a:lnSpc>
                <a:spcPct val="110000"/>
              </a:lnSpc>
            </a:pPr>
            <a:r>
              <a:rPr lang="en-US" b="1" dirty="0">
                <a:cs typeface="Calibri"/>
              </a:rPr>
              <a:t>04. Contracted Lyme disease twice</a:t>
            </a:r>
            <a:endParaRPr lang="en-US" dirty="0">
              <a:cs typeface="Calibri"/>
            </a:endParaRPr>
          </a:p>
          <a:p>
            <a:pPr>
              <a:lnSpc>
                <a:spcPct val="110000"/>
              </a:lnSpc>
            </a:pPr>
            <a:r>
              <a:rPr lang="en-US" b="1" dirty="0">
                <a:cs typeface="Calibri"/>
              </a:rPr>
              <a:t>05. Explore risk in Nashville, TN</a:t>
            </a:r>
            <a:endParaRPr lang="en-US" dirty="0"/>
          </a:p>
          <a:p>
            <a:endParaRPr lang="en-US" dirty="0"/>
          </a:p>
        </p:txBody>
      </p:sp>
      <p:sp>
        <p:nvSpPr>
          <p:cNvPr id="3" name="Title 2">
            <a:extLst>
              <a:ext uri="{FF2B5EF4-FFF2-40B4-BE49-F238E27FC236}">
                <a16:creationId xmlns:a16="http://schemas.microsoft.com/office/drawing/2014/main" id="{AB324FA0-0DB4-3942-B6B8-27D09C4FFA0C}"/>
              </a:ext>
            </a:extLst>
          </p:cNvPr>
          <p:cNvSpPr>
            <a:spLocks noGrp="1"/>
          </p:cNvSpPr>
          <p:nvPr>
            <p:ph type="title"/>
          </p:nvPr>
        </p:nvSpPr>
        <p:spPr/>
        <p:txBody>
          <a:bodyPr/>
          <a:lstStyle/>
          <a:p>
            <a:r>
              <a:rPr lang="en-US" b="1" dirty="0"/>
              <a:t>Motivation</a:t>
            </a:r>
          </a:p>
        </p:txBody>
      </p:sp>
      <p:pic>
        <p:nvPicPr>
          <p:cNvPr id="1028" name="Picture 4" descr="Location of Hawthorne, New York">
            <a:extLst>
              <a:ext uri="{FF2B5EF4-FFF2-40B4-BE49-F238E27FC236}">
                <a16:creationId xmlns:a16="http://schemas.microsoft.com/office/drawing/2014/main" id="{1419C0FA-3042-EC48-B7A6-3E721B4294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97057" y="804040"/>
            <a:ext cx="5694943" cy="50548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85775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42000"/>
                <a:hueMod val="42000"/>
                <a:satMod val="124000"/>
                <a:lumMod val="62000"/>
              </a:schemeClr>
              <a:schemeClr val="bg2">
                <a:tint val="96000"/>
                <a:satMod val="130000"/>
              </a:schemeClr>
            </a:duotone>
          </a:blip>
          <a:stretch/>
        </a:blipFill>
        <a:effectLst/>
      </p:bgPr>
    </p:bg>
    <p:spTree>
      <p:nvGrpSpPr>
        <p:cNvPr id="1" name=""/>
        <p:cNvGrpSpPr/>
        <p:nvPr/>
      </p:nvGrpSpPr>
      <p:grpSpPr>
        <a:xfrm>
          <a:off x="0" y="0"/>
          <a:ext cx="0" cy="0"/>
          <a:chOff x="0" y="0"/>
          <a:chExt cx="0" cy="0"/>
        </a:xfrm>
      </p:grpSpPr>
      <p:pic>
        <p:nvPicPr>
          <p:cNvPr id="105" name="Picture 104">
            <a:extLst>
              <a:ext uri="{FF2B5EF4-FFF2-40B4-BE49-F238E27FC236}">
                <a16:creationId xmlns:a16="http://schemas.microsoft.com/office/drawing/2014/main" id="{C715DC6F-052E-4EDE-A74B-047632EA1EC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07" name="Picture 106">
            <a:extLst>
              <a:ext uri="{FF2B5EF4-FFF2-40B4-BE49-F238E27FC236}">
                <a16:creationId xmlns:a16="http://schemas.microsoft.com/office/drawing/2014/main" id="{515B249B-C1B9-4C06-93BC-5B0FE82FC83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09" name="Oval 108">
            <a:extLst>
              <a:ext uri="{FF2B5EF4-FFF2-40B4-BE49-F238E27FC236}">
                <a16:creationId xmlns:a16="http://schemas.microsoft.com/office/drawing/2014/main" id="{5F27C211-3B72-4D83-B617-D63B404ADC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11" name="Picture 110">
            <a:extLst>
              <a:ext uri="{FF2B5EF4-FFF2-40B4-BE49-F238E27FC236}">
                <a16:creationId xmlns:a16="http://schemas.microsoft.com/office/drawing/2014/main" id="{063669BB-B593-41AA-88AF-DF4F5E26B3E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t="28713"/>
          <a:stretch/>
        </p:blipFill>
        <p:spPr>
          <a:xfrm>
            <a:off x="8000197" y="0"/>
            <a:ext cx="1603387" cy="1143000"/>
          </a:xfrm>
          <a:prstGeom prst="rect">
            <a:avLst/>
          </a:prstGeom>
        </p:spPr>
      </p:pic>
      <p:pic>
        <p:nvPicPr>
          <p:cNvPr id="113" name="Picture 112">
            <a:extLst>
              <a:ext uri="{FF2B5EF4-FFF2-40B4-BE49-F238E27FC236}">
                <a16:creationId xmlns:a16="http://schemas.microsoft.com/office/drawing/2014/main" id="{2A95CA20-A5B7-4232-9498-E1325736C58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b="24199"/>
          <a:stretch/>
        </p:blipFill>
        <p:spPr>
          <a:xfrm>
            <a:off x="8609012" y="6092866"/>
            <a:ext cx="993734" cy="765134"/>
          </a:xfrm>
          <a:prstGeom prst="rect">
            <a:avLst/>
          </a:prstGeom>
        </p:spPr>
      </p:pic>
      <p:sp>
        <p:nvSpPr>
          <p:cNvPr id="115" name="Rectangle 114">
            <a:extLst>
              <a:ext uri="{FF2B5EF4-FFF2-40B4-BE49-F238E27FC236}">
                <a16:creationId xmlns:a16="http://schemas.microsoft.com/office/drawing/2014/main" id="{8B24F55B-6511-4781-950F-F000AB52E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A8E966EE-4FBD-534E-AAED-6C54465EF91C}"/>
              </a:ext>
            </a:extLst>
          </p:cNvPr>
          <p:cNvSpPr>
            <a:spLocks noGrp="1"/>
          </p:cNvSpPr>
          <p:nvPr>
            <p:ph type="title"/>
          </p:nvPr>
        </p:nvSpPr>
        <p:spPr>
          <a:xfrm>
            <a:off x="646110" y="954125"/>
            <a:ext cx="9404723" cy="1069486"/>
          </a:xfrm>
        </p:spPr>
        <p:txBody>
          <a:bodyPr vert="horz" lIns="91440" tIns="45720" rIns="91440" bIns="45720" rtlCol="0" anchor="t">
            <a:normAutofit/>
          </a:bodyPr>
          <a:lstStyle/>
          <a:p>
            <a:r>
              <a:rPr lang="en-US" b="1" dirty="0"/>
              <a:t>Questions to Explore</a:t>
            </a:r>
          </a:p>
        </p:txBody>
      </p:sp>
      <p:graphicFrame>
        <p:nvGraphicFramePr>
          <p:cNvPr id="75" name="Content Placeholder 2">
            <a:extLst>
              <a:ext uri="{FF2B5EF4-FFF2-40B4-BE49-F238E27FC236}">
                <a16:creationId xmlns:a16="http://schemas.microsoft.com/office/drawing/2014/main" id="{1E3C8CDD-E2AE-E203-483C-378B35C78B69}"/>
              </a:ext>
            </a:extLst>
          </p:cNvPr>
          <p:cNvGraphicFramePr>
            <a:graphicFrameLocks noGrp="1"/>
          </p:cNvGraphicFramePr>
          <p:nvPr>
            <p:ph sz="half" idx="1"/>
            <p:extLst>
              <p:ext uri="{D42A27DB-BD31-4B8C-83A1-F6EECF244321}">
                <p14:modId xmlns:p14="http://schemas.microsoft.com/office/powerpoint/2010/main" val="2934703163"/>
              </p:ext>
            </p:extLst>
          </p:nvPr>
        </p:nvGraphicFramePr>
        <p:xfrm>
          <a:off x="646110" y="2140084"/>
          <a:ext cx="9791701" cy="4265197"/>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40178328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49BF9-BE3A-8444-BD4C-97AF8ABBD74E}"/>
              </a:ext>
            </a:extLst>
          </p:cNvPr>
          <p:cNvSpPr>
            <a:spLocks noGrp="1"/>
          </p:cNvSpPr>
          <p:nvPr>
            <p:ph type="title"/>
          </p:nvPr>
        </p:nvSpPr>
        <p:spPr/>
        <p:txBody>
          <a:bodyPr/>
          <a:lstStyle/>
          <a:p>
            <a:r>
              <a:rPr lang="en-US" b="1" dirty="0"/>
              <a:t>Data Sources</a:t>
            </a:r>
          </a:p>
        </p:txBody>
      </p:sp>
      <p:sp>
        <p:nvSpPr>
          <p:cNvPr id="14" name="Text Placeholder 5">
            <a:extLst>
              <a:ext uri="{FF2B5EF4-FFF2-40B4-BE49-F238E27FC236}">
                <a16:creationId xmlns:a16="http://schemas.microsoft.com/office/drawing/2014/main" id="{BFB18B20-22EA-4AFA-7A69-BD00A8A53E29}"/>
              </a:ext>
            </a:extLst>
          </p:cNvPr>
          <p:cNvSpPr txBox="1">
            <a:spLocks/>
          </p:cNvSpPr>
          <p:nvPr/>
        </p:nvSpPr>
        <p:spPr>
          <a:xfrm>
            <a:off x="752430" y="2270234"/>
            <a:ext cx="3173184" cy="1403132"/>
          </a:xfrm>
          <a:prstGeom prst="roundRect">
            <a:avLst/>
          </a:prstGeom>
          <a:ln w="57150">
            <a:solidFill>
              <a:schemeClr val="bg1"/>
            </a:solidFill>
          </a:ln>
        </p:spPr>
        <p:style>
          <a:lnRef idx="0">
            <a:scrgbClr r="0" g="0" b="0"/>
          </a:lnRef>
          <a:fillRef idx="1001">
            <a:schemeClr val="dk2"/>
          </a:fillRef>
          <a:effectRef idx="0">
            <a:scrgbClr r="0" g="0" b="0"/>
          </a:effectRef>
          <a:fontRef idx="major"/>
        </p:style>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marL="0" indent="0" algn="ctr">
              <a:buNone/>
            </a:pPr>
            <a:r>
              <a:rPr lang="en-US" sz="2400" b="1" dirty="0">
                <a:solidFill>
                  <a:schemeClr val="tx2"/>
                </a:solidFill>
              </a:rPr>
              <a:t>Centers for Disease Control and Prevention (CDC) </a:t>
            </a:r>
          </a:p>
        </p:txBody>
      </p:sp>
      <p:sp>
        <p:nvSpPr>
          <p:cNvPr id="28" name="Text Placeholder 5">
            <a:extLst>
              <a:ext uri="{FF2B5EF4-FFF2-40B4-BE49-F238E27FC236}">
                <a16:creationId xmlns:a16="http://schemas.microsoft.com/office/drawing/2014/main" id="{0B5AC3D6-A042-E982-6D83-5402F4E2E528}"/>
              </a:ext>
            </a:extLst>
          </p:cNvPr>
          <p:cNvSpPr txBox="1">
            <a:spLocks/>
          </p:cNvSpPr>
          <p:nvPr/>
        </p:nvSpPr>
        <p:spPr>
          <a:xfrm>
            <a:off x="4463742" y="2284307"/>
            <a:ext cx="3406513" cy="1403132"/>
          </a:xfrm>
          <a:prstGeom prst="roundRect">
            <a:avLst/>
          </a:prstGeom>
          <a:ln w="57150">
            <a:solidFill>
              <a:schemeClr val="bg1"/>
            </a:solidFill>
          </a:ln>
        </p:spPr>
        <p:style>
          <a:lnRef idx="0">
            <a:scrgbClr r="0" g="0" b="0"/>
          </a:lnRef>
          <a:fillRef idx="1001">
            <a:schemeClr val="dk2"/>
          </a:fillRef>
          <a:effectRef idx="0">
            <a:scrgbClr r="0" g="0" b="0"/>
          </a:effectRef>
          <a:fontRef idx="major"/>
        </p:style>
        <p:txBody>
          <a:bodyPr/>
          <a:lstStyle>
            <a:defPPr>
              <a:defRPr lang="en-US"/>
            </a:defPPr>
            <a:lvl1pPr indent="0" algn="ctr">
              <a:spcBef>
                <a:spcPts val="1000"/>
              </a:spcBef>
              <a:spcAft>
                <a:spcPts val="0"/>
              </a:spcAft>
              <a:buClr>
                <a:schemeClr val="accent1"/>
              </a:buClr>
              <a:buSzPct val="80000"/>
              <a:buFont typeface="Wingdings 3" charset="2"/>
              <a:buNone/>
              <a:defRPr sz="2400" b="1" i="0">
                <a:solidFill>
                  <a:schemeClr val="tx2"/>
                </a:solidFill>
                <a:latin typeface="+mj-lt"/>
                <a:ea typeface="+mj-ea"/>
                <a:cs typeface="+mj-cs"/>
              </a:defRPr>
            </a:lvl1pPr>
            <a:lvl2pPr marL="742950" indent="-285750">
              <a:spcBef>
                <a:spcPts val="1000"/>
              </a:spcBef>
              <a:spcAft>
                <a:spcPts val="0"/>
              </a:spcAft>
              <a:buClr>
                <a:schemeClr val="accent1"/>
              </a:buClr>
              <a:buSzPct val="80000"/>
              <a:buFont typeface="Wingdings 3" charset="2"/>
              <a:buChar char=""/>
              <a:defRPr b="0" i="0">
                <a:latin typeface="+mj-lt"/>
                <a:ea typeface="+mj-ea"/>
                <a:cs typeface="+mj-cs"/>
              </a:defRPr>
            </a:lvl2pPr>
            <a:lvl3pPr marL="1143000" indent="-228600">
              <a:spcBef>
                <a:spcPts val="1000"/>
              </a:spcBef>
              <a:spcAft>
                <a:spcPts val="0"/>
              </a:spcAft>
              <a:buClr>
                <a:schemeClr val="accent1"/>
              </a:buClr>
              <a:buSzPct val="80000"/>
              <a:buFont typeface="Wingdings 3" charset="2"/>
              <a:buChar char=""/>
              <a:defRPr sz="1600" b="0" i="0">
                <a:latin typeface="+mj-lt"/>
                <a:ea typeface="+mj-ea"/>
                <a:cs typeface="+mj-cs"/>
              </a:defRPr>
            </a:lvl3pPr>
            <a:lvl4pPr marL="1600200" indent="-228600">
              <a:spcBef>
                <a:spcPts val="1000"/>
              </a:spcBef>
              <a:spcAft>
                <a:spcPts val="0"/>
              </a:spcAft>
              <a:buClr>
                <a:schemeClr val="accent1"/>
              </a:buClr>
              <a:buSzPct val="80000"/>
              <a:buFont typeface="Wingdings 3" charset="2"/>
              <a:buChar char=""/>
              <a:defRPr sz="1400" b="0" i="0">
                <a:latin typeface="+mj-lt"/>
                <a:ea typeface="+mj-ea"/>
                <a:cs typeface="+mj-cs"/>
              </a:defRPr>
            </a:lvl4pPr>
            <a:lvl5pPr marL="2057400" indent="-228600">
              <a:spcBef>
                <a:spcPts val="1000"/>
              </a:spcBef>
              <a:spcAft>
                <a:spcPts val="0"/>
              </a:spcAft>
              <a:buClr>
                <a:schemeClr val="accent1"/>
              </a:buClr>
              <a:buSzPct val="80000"/>
              <a:buFont typeface="Wingdings 3" charset="2"/>
              <a:buChar char=""/>
              <a:defRPr sz="1400" b="0" i="0">
                <a:latin typeface="+mj-lt"/>
                <a:ea typeface="+mj-ea"/>
                <a:cs typeface="+mj-cs"/>
              </a:defRPr>
            </a:lvl5pPr>
            <a:lvl6pPr marL="2514600" indent="-228600">
              <a:spcBef>
                <a:spcPts val="1000"/>
              </a:spcBef>
              <a:spcAft>
                <a:spcPts val="0"/>
              </a:spcAft>
              <a:buClr>
                <a:schemeClr val="accent1"/>
              </a:buClr>
              <a:buSzPct val="80000"/>
              <a:buFont typeface="Wingdings 3" charset="2"/>
              <a:buChar char=""/>
              <a:defRPr sz="1400" b="0" i="0">
                <a:latin typeface="+mj-lt"/>
                <a:ea typeface="+mj-ea"/>
                <a:cs typeface="+mj-cs"/>
              </a:defRPr>
            </a:lvl6pPr>
            <a:lvl7pPr marL="2971800" indent="-228600">
              <a:spcBef>
                <a:spcPts val="1000"/>
              </a:spcBef>
              <a:spcAft>
                <a:spcPts val="0"/>
              </a:spcAft>
              <a:buClr>
                <a:schemeClr val="accent1"/>
              </a:buClr>
              <a:buSzPct val="80000"/>
              <a:buFont typeface="Wingdings 3" charset="2"/>
              <a:buChar char=""/>
              <a:defRPr sz="1400" b="0" i="0">
                <a:latin typeface="+mj-lt"/>
                <a:ea typeface="+mj-ea"/>
                <a:cs typeface="+mj-cs"/>
              </a:defRPr>
            </a:lvl7pPr>
            <a:lvl8pPr marL="3429000" indent="-228600">
              <a:spcBef>
                <a:spcPts val="1000"/>
              </a:spcBef>
              <a:spcAft>
                <a:spcPts val="0"/>
              </a:spcAft>
              <a:buClr>
                <a:schemeClr val="accent1"/>
              </a:buClr>
              <a:buSzPct val="80000"/>
              <a:buFont typeface="Wingdings 3" charset="2"/>
              <a:buChar char=""/>
              <a:defRPr sz="1400" b="0" i="0">
                <a:latin typeface="+mj-lt"/>
                <a:ea typeface="+mj-ea"/>
                <a:cs typeface="+mj-cs"/>
              </a:defRPr>
            </a:lvl8pPr>
            <a:lvl9pPr marL="3886200" indent="-228600">
              <a:spcBef>
                <a:spcPts val="1000"/>
              </a:spcBef>
              <a:spcAft>
                <a:spcPts val="0"/>
              </a:spcAft>
              <a:buClr>
                <a:schemeClr val="accent1"/>
              </a:buClr>
              <a:buSzPct val="80000"/>
              <a:buFont typeface="Wingdings 3" charset="2"/>
              <a:buChar char=""/>
              <a:defRPr sz="1400" b="0" i="0">
                <a:latin typeface="+mj-lt"/>
                <a:ea typeface="+mj-ea"/>
                <a:cs typeface="+mj-cs"/>
              </a:defRPr>
            </a:lvl9pPr>
          </a:lstStyle>
          <a:p>
            <a:r>
              <a:rPr lang="en-US" dirty="0"/>
              <a:t>National Centers for Environmental Information</a:t>
            </a:r>
          </a:p>
        </p:txBody>
      </p:sp>
      <p:sp>
        <p:nvSpPr>
          <p:cNvPr id="29" name="Text Placeholder 5">
            <a:extLst>
              <a:ext uri="{FF2B5EF4-FFF2-40B4-BE49-F238E27FC236}">
                <a16:creationId xmlns:a16="http://schemas.microsoft.com/office/drawing/2014/main" id="{452D1C94-F578-18FB-7386-BB46CCA45756}"/>
              </a:ext>
            </a:extLst>
          </p:cNvPr>
          <p:cNvSpPr txBox="1">
            <a:spLocks/>
          </p:cNvSpPr>
          <p:nvPr/>
        </p:nvSpPr>
        <p:spPr>
          <a:xfrm>
            <a:off x="8175056" y="2284307"/>
            <a:ext cx="3173184" cy="1382266"/>
          </a:xfrm>
          <a:prstGeom prst="roundRect">
            <a:avLst/>
          </a:prstGeom>
          <a:ln w="57150">
            <a:solidFill>
              <a:schemeClr val="bg1"/>
            </a:solidFill>
          </a:ln>
        </p:spPr>
        <p:style>
          <a:lnRef idx="0">
            <a:scrgbClr r="0" g="0" b="0"/>
          </a:lnRef>
          <a:fillRef idx="1001">
            <a:schemeClr val="dk2"/>
          </a:fillRef>
          <a:effectRef idx="0">
            <a:scrgbClr r="0" g="0" b="0"/>
          </a:effectRef>
          <a:fontRef idx="major"/>
        </p:style>
        <p:txBody>
          <a:bodyPr/>
          <a:lstStyle>
            <a:defPPr>
              <a:defRPr lang="en-US"/>
            </a:defPPr>
            <a:lvl1pPr indent="0" algn="ctr">
              <a:spcBef>
                <a:spcPts val="1000"/>
              </a:spcBef>
              <a:spcAft>
                <a:spcPts val="0"/>
              </a:spcAft>
              <a:buClr>
                <a:schemeClr val="accent1"/>
              </a:buClr>
              <a:buSzPct val="80000"/>
              <a:buFont typeface="Wingdings 3" charset="2"/>
              <a:buNone/>
              <a:defRPr sz="2400" b="1" i="0">
                <a:solidFill>
                  <a:schemeClr val="tx2"/>
                </a:solidFill>
                <a:latin typeface="+mj-lt"/>
                <a:ea typeface="+mj-ea"/>
                <a:cs typeface="+mj-cs"/>
              </a:defRPr>
            </a:lvl1pPr>
            <a:lvl2pPr marL="742950" indent="-285750">
              <a:spcBef>
                <a:spcPts val="1000"/>
              </a:spcBef>
              <a:spcAft>
                <a:spcPts val="0"/>
              </a:spcAft>
              <a:buClr>
                <a:schemeClr val="accent1"/>
              </a:buClr>
              <a:buSzPct val="80000"/>
              <a:buFont typeface="Wingdings 3" charset="2"/>
              <a:buChar char=""/>
              <a:defRPr b="0" i="0">
                <a:latin typeface="+mj-lt"/>
                <a:ea typeface="+mj-ea"/>
                <a:cs typeface="+mj-cs"/>
              </a:defRPr>
            </a:lvl2pPr>
            <a:lvl3pPr marL="1143000" indent="-228600">
              <a:spcBef>
                <a:spcPts val="1000"/>
              </a:spcBef>
              <a:spcAft>
                <a:spcPts val="0"/>
              </a:spcAft>
              <a:buClr>
                <a:schemeClr val="accent1"/>
              </a:buClr>
              <a:buSzPct val="80000"/>
              <a:buFont typeface="Wingdings 3" charset="2"/>
              <a:buChar char=""/>
              <a:defRPr sz="1600" b="0" i="0">
                <a:latin typeface="+mj-lt"/>
                <a:ea typeface="+mj-ea"/>
                <a:cs typeface="+mj-cs"/>
              </a:defRPr>
            </a:lvl3pPr>
            <a:lvl4pPr marL="1600200" indent="-228600">
              <a:spcBef>
                <a:spcPts val="1000"/>
              </a:spcBef>
              <a:spcAft>
                <a:spcPts val="0"/>
              </a:spcAft>
              <a:buClr>
                <a:schemeClr val="accent1"/>
              </a:buClr>
              <a:buSzPct val="80000"/>
              <a:buFont typeface="Wingdings 3" charset="2"/>
              <a:buChar char=""/>
              <a:defRPr sz="1400" b="0" i="0">
                <a:latin typeface="+mj-lt"/>
                <a:ea typeface="+mj-ea"/>
                <a:cs typeface="+mj-cs"/>
              </a:defRPr>
            </a:lvl4pPr>
            <a:lvl5pPr marL="2057400" indent="-228600">
              <a:spcBef>
                <a:spcPts val="1000"/>
              </a:spcBef>
              <a:spcAft>
                <a:spcPts val="0"/>
              </a:spcAft>
              <a:buClr>
                <a:schemeClr val="accent1"/>
              </a:buClr>
              <a:buSzPct val="80000"/>
              <a:buFont typeface="Wingdings 3" charset="2"/>
              <a:buChar char=""/>
              <a:defRPr sz="1400" b="0" i="0">
                <a:latin typeface="+mj-lt"/>
                <a:ea typeface="+mj-ea"/>
                <a:cs typeface="+mj-cs"/>
              </a:defRPr>
            </a:lvl5pPr>
            <a:lvl6pPr marL="2514600" indent="-228600">
              <a:spcBef>
                <a:spcPts val="1000"/>
              </a:spcBef>
              <a:spcAft>
                <a:spcPts val="0"/>
              </a:spcAft>
              <a:buClr>
                <a:schemeClr val="accent1"/>
              </a:buClr>
              <a:buSzPct val="80000"/>
              <a:buFont typeface="Wingdings 3" charset="2"/>
              <a:buChar char=""/>
              <a:defRPr sz="1400" b="0" i="0">
                <a:latin typeface="+mj-lt"/>
                <a:ea typeface="+mj-ea"/>
                <a:cs typeface="+mj-cs"/>
              </a:defRPr>
            </a:lvl6pPr>
            <a:lvl7pPr marL="2971800" indent="-228600">
              <a:spcBef>
                <a:spcPts val="1000"/>
              </a:spcBef>
              <a:spcAft>
                <a:spcPts val="0"/>
              </a:spcAft>
              <a:buClr>
                <a:schemeClr val="accent1"/>
              </a:buClr>
              <a:buSzPct val="80000"/>
              <a:buFont typeface="Wingdings 3" charset="2"/>
              <a:buChar char=""/>
              <a:defRPr sz="1400" b="0" i="0">
                <a:latin typeface="+mj-lt"/>
                <a:ea typeface="+mj-ea"/>
                <a:cs typeface="+mj-cs"/>
              </a:defRPr>
            </a:lvl7pPr>
            <a:lvl8pPr marL="3429000" indent="-228600">
              <a:spcBef>
                <a:spcPts val="1000"/>
              </a:spcBef>
              <a:spcAft>
                <a:spcPts val="0"/>
              </a:spcAft>
              <a:buClr>
                <a:schemeClr val="accent1"/>
              </a:buClr>
              <a:buSzPct val="80000"/>
              <a:buFont typeface="Wingdings 3" charset="2"/>
              <a:buChar char=""/>
              <a:defRPr sz="1400" b="0" i="0">
                <a:latin typeface="+mj-lt"/>
                <a:ea typeface="+mj-ea"/>
                <a:cs typeface="+mj-cs"/>
              </a:defRPr>
            </a:lvl8pPr>
            <a:lvl9pPr marL="3886200" indent="-228600">
              <a:spcBef>
                <a:spcPts val="1000"/>
              </a:spcBef>
              <a:spcAft>
                <a:spcPts val="0"/>
              </a:spcAft>
              <a:buClr>
                <a:schemeClr val="accent1"/>
              </a:buClr>
              <a:buSzPct val="80000"/>
              <a:buFont typeface="Wingdings 3" charset="2"/>
              <a:buChar char=""/>
              <a:defRPr sz="1400" b="0" i="0">
                <a:latin typeface="+mj-lt"/>
                <a:ea typeface="+mj-ea"/>
                <a:cs typeface="+mj-cs"/>
              </a:defRPr>
            </a:lvl9pPr>
          </a:lstStyle>
          <a:p>
            <a:r>
              <a:rPr lang="en-US" dirty="0"/>
              <a:t>United States Census Bureau</a:t>
            </a:r>
          </a:p>
        </p:txBody>
      </p:sp>
      <p:sp>
        <p:nvSpPr>
          <p:cNvPr id="33" name="Text Placeholder 5">
            <a:extLst>
              <a:ext uri="{FF2B5EF4-FFF2-40B4-BE49-F238E27FC236}">
                <a16:creationId xmlns:a16="http://schemas.microsoft.com/office/drawing/2014/main" id="{0FE48BC3-7503-91E7-AAAD-C1EFC7AE34A0}"/>
              </a:ext>
            </a:extLst>
          </p:cNvPr>
          <p:cNvSpPr txBox="1">
            <a:spLocks/>
          </p:cNvSpPr>
          <p:nvPr/>
        </p:nvSpPr>
        <p:spPr>
          <a:xfrm>
            <a:off x="8175056" y="4064994"/>
            <a:ext cx="3406513" cy="2387983"/>
          </a:xfrm>
          <a:prstGeom prst="roundRect">
            <a:avLst/>
          </a:prstGeom>
          <a:ln w="57150">
            <a:solidFill>
              <a:schemeClr val="bg1"/>
            </a:solidFill>
          </a:ln>
        </p:spPr>
        <p:style>
          <a:lnRef idx="0">
            <a:scrgbClr r="0" g="0" b="0"/>
          </a:lnRef>
          <a:fillRef idx="1001">
            <a:schemeClr val="dk2"/>
          </a:fillRef>
          <a:effectRef idx="0">
            <a:scrgbClr r="0" g="0" b="0"/>
          </a:effectRef>
          <a:fontRef idx="major"/>
        </p:style>
        <p:txBody>
          <a:bodyPr/>
          <a:lstStyle>
            <a:defPPr>
              <a:defRPr lang="en-US"/>
            </a:defPPr>
            <a:lvl1pPr indent="0" algn="ctr">
              <a:spcBef>
                <a:spcPts val="1000"/>
              </a:spcBef>
              <a:spcAft>
                <a:spcPts val="0"/>
              </a:spcAft>
              <a:buClr>
                <a:schemeClr val="accent1"/>
              </a:buClr>
              <a:buSzPct val="80000"/>
              <a:buFont typeface="Wingdings 3" charset="2"/>
              <a:buNone/>
              <a:defRPr sz="2000" b="1" i="0">
                <a:solidFill>
                  <a:schemeClr val="tx2"/>
                </a:solidFill>
                <a:latin typeface="+mj-lt"/>
                <a:ea typeface="+mj-ea"/>
                <a:cs typeface="+mj-cs"/>
              </a:defRPr>
            </a:lvl1pPr>
            <a:lvl2pPr marL="742950" indent="-285750">
              <a:spcBef>
                <a:spcPts val="1000"/>
              </a:spcBef>
              <a:spcAft>
                <a:spcPts val="0"/>
              </a:spcAft>
              <a:buClr>
                <a:schemeClr val="accent1"/>
              </a:buClr>
              <a:buSzPct val="80000"/>
              <a:buFont typeface="Wingdings 3" charset="2"/>
              <a:buChar char=""/>
              <a:defRPr b="0" i="0">
                <a:latin typeface="+mj-lt"/>
                <a:ea typeface="+mj-ea"/>
                <a:cs typeface="+mj-cs"/>
              </a:defRPr>
            </a:lvl2pPr>
            <a:lvl3pPr marL="1143000" indent="-228600">
              <a:spcBef>
                <a:spcPts val="1000"/>
              </a:spcBef>
              <a:spcAft>
                <a:spcPts val="0"/>
              </a:spcAft>
              <a:buClr>
                <a:schemeClr val="accent1"/>
              </a:buClr>
              <a:buSzPct val="80000"/>
              <a:buFont typeface="Wingdings 3" charset="2"/>
              <a:buChar char=""/>
              <a:defRPr sz="1600" b="0" i="0">
                <a:latin typeface="+mj-lt"/>
                <a:ea typeface="+mj-ea"/>
                <a:cs typeface="+mj-cs"/>
              </a:defRPr>
            </a:lvl3pPr>
            <a:lvl4pPr marL="1600200" indent="-228600">
              <a:spcBef>
                <a:spcPts val="1000"/>
              </a:spcBef>
              <a:spcAft>
                <a:spcPts val="0"/>
              </a:spcAft>
              <a:buClr>
                <a:schemeClr val="accent1"/>
              </a:buClr>
              <a:buSzPct val="80000"/>
              <a:buFont typeface="Wingdings 3" charset="2"/>
              <a:buChar char=""/>
              <a:defRPr sz="1400" b="0" i="0">
                <a:latin typeface="+mj-lt"/>
                <a:ea typeface="+mj-ea"/>
                <a:cs typeface="+mj-cs"/>
              </a:defRPr>
            </a:lvl4pPr>
            <a:lvl5pPr marL="2057400" indent="-228600">
              <a:spcBef>
                <a:spcPts val="1000"/>
              </a:spcBef>
              <a:spcAft>
                <a:spcPts val="0"/>
              </a:spcAft>
              <a:buClr>
                <a:schemeClr val="accent1"/>
              </a:buClr>
              <a:buSzPct val="80000"/>
              <a:buFont typeface="Wingdings 3" charset="2"/>
              <a:buChar char=""/>
              <a:defRPr sz="1400" b="0" i="0">
                <a:latin typeface="+mj-lt"/>
                <a:ea typeface="+mj-ea"/>
                <a:cs typeface="+mj-cs"/>
              </a:defRPr>
            </a:lvl5pPr>
            <a:lvl6pPr marL="2514600" indent="-228600">
              <a:spcBef>
                <a:spcPts val="1000"/>
              </a:spcBef>
              <a:spcAft>
                <a:spcPts val="0"/>
              </a:spcAft>
              <a:buClr>
                <a:schemeClr val="accent1"/>
              </a:buClr>
              <a:buSzPct val="80000"/>
              <a:buFont typeface="Wingdings 3" charset="2"/>
              <a:buChar char=""/>
              <a:defRPr sz="1400" b="0" i="0">
                <a:latin typeface="+mj-lt"/>
                <a:ea typeface="+mj-ea"/>
                <a:cs typeface="+mj-cs"/>
              </a:defRPr>
            </a:lvl6pPr>
            <a:lvl7pPr marL="2971800" indent="-228600">
              <a:spcBef>
                <a:spcPts val="1000"/>
              </a:spcBef>
              <a:spcAft>
                <a:spcPts val="0"/>
              </a:spcAft>
              <a:buClr>
                <a:schemeClr val="accent1"/>
              </a:buClr>
              <a:buSzPct val="80000"/>
              <a:buFont typeface="Wingdings 3" charset="2"/>
              <a:buChar char=""/>
              <a:defRPr sz="1400" b="0" i="0">
                <a:latin typeface="+mj-lt"/>
                <a:ea typeface="+mj-ea"/>
                <a:cs typeface="+mj-cs"/>
              </a:defRPr>
            </a:lvl7pPr>
            <a:lvl8pPr marL="3429000" indent="-228600">
              <a:spcBef>
                <a:spcPts val="1000"/>
              </a:spcBef>
              <a:spcAft>
                <a:spcPts val="0"/>
              </a:spcAft>
              <a:buClr>
                <a:schemeClr val="accent1"/>
              </a:buClr>
              <a:buSzPct val="80000"/>
              <a:buFont typeface="Wingdings 3" charset="2"/>
              <a:buChar char=""/>
              <a:defRPr sz="1400" b="0" i="0">
                <a:latin typeface="+mj-lt"/>
                <a:ea typeface="+mj-ea"/>
                <a:cs typeface="+mj-cs"/>
              </a:defRPr>
            </a:lvl8pPr>
            <a:lvl9pPr marL="3886200" indent="-228600">
              <a:spcBef>
                <a:spcPts val="1000"/>
              </a:spcBef>
              <a:spcAft>
                <a:spcPts val="0"/>
              </a:spcAft>
              <a:buClr>
                <a:schemeClr val="accent1"/>
              </a:buClr>
              <a:buSzPct val="80000"/>
              <a:buFont typeface="Wingdings 3" charset="2"/>
              <a:buChar char=""/>
              <a:defRPr sz="1400" b="0" i="0">
                <a:latin typeface="+mj-lt"/>
                <a:ea typeface="+mj-ea"/>
                <a:cs typeface="+mj-cs"/>
              </a:defRPr>
            </a:lvl9pPr>
          </a:lstStyle>
          <a:p>
            <a:r>
              <a:rPr lang="en-US" dirty="0"/>
              <a:t>US population by year </a:t>
            </a:r>
          </a:p>
          <a:p>
            <a:r>
              <a:rPr lang="en-US" dirty="0"/>
              <a:t>State populations by year</a:t>
            </a:r>
          </a:p>
          <a:p>
            <a:r>
              <a:rPr lang="en-US" dirty="0"/>
              <a:t>Tennessee County populations by year</a:t>
            </a:r>
          </a:p>
          <a:p>
            <a:endParaRPr lang="en-US" dirty="0"/>
          </a:p>
        </p:txBody>
      </p:sp>
      <p:sp>
        <p:nvSpPr>
          <p:cNvPr id="36" name="Text Placeholder 5">
            <a:extLst>
              <a:ext uri="{FF2B5EF4-FFF2-40B4-BE49-F238E27FC236}">
                <a16:creationId xmlns:a16="http://schemas.microsoft.com/office/drawing/2014/main" id="{3C6D25C8-4108-4CFE-B52E-469100D5F786}"/>
              </a:ext>
            </a:extLst>
          </p:cNvPr>
          <p:cNvSpPr txBox="1">
            <a:spLocks/>
          </p:cNvSpPr>
          <p:nvPr/>
        </p:nvSpPr>
        <p:spPr>
          <a:xfrm>
            <a:off x="635765" y="4064994"/>
            <a:ext cx="3406513" cy="2387983"/>
          </a:xfrm>
          <a:prstGeom prst="roundRect">
            <a:avLst/>
          </a:prstGeom>
          <a:ln w="57150">
            <a:solidFill>
              <a:schemeClr val="bg1"/>
            </a:solidFill>
          </a:ln>
        </p:spPr>
        <p:style>
          <a:lnRef idx="0">
            <a:scrgbClr r="0" g="0" b="0"/>
          </a:lnRef>
          <a:fillRef idx="1001">
            <a:schemeClr val="dk2"/>
          </a:fillRef>
          <a:effectRef idx="0">
            <a:scrgbClr r="0" g="0" b="0"/>
          </a:effectRef>
          <a:fontRef idx="major"/>
        </p:style>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pPr marL="0" indent="0" algn="ctr">
              <a:buNone/>
            </a:pPr>
            <a:r>
              <a:rPr lang="en-US" b="1" dirty="0">
                <a:solidFill>
                  <a:schemeClr val="tx2"/>
                </a:solidFill>
              </a:rPr>
              <a:t>Case counts by month and year</a:t>
            </a:r>
          </a:p>
          <a:p>
            <a:pPr marL="0" indent="0" algn="ctr">
              <a:buNone/>
            </a:pPr>
            <a:r>
              <a:rPr lang="en-US" b="1" dirty="0">
                <a:solidFill>
                  <a:schemeClr val="tx2"/>
                </a:solidFill>
              </a:rPr>
              <a:t>Case counts by state</a:t>
            </a:r>
          </a:p>
          <a:p>
            <a:pPr marL="0" indent="0" algn="ctr">
              <a:buNone/>
            </a:pPr>
            <a:r>
              <a:rPr lang="en-US" b="1" dirty="0">
                <a:solidFill>
                  <a:schemeClr val="tx2"/>
                </a:solidFill>
              </a:rPr>
              <a:t>Case counts by county</a:t>
            </a:r>
          </a:p>
          <a:p>
            <a:pPr marL="0" indent="0" algn="ctr">
              <a:buNone/>
            </a:pPr>
            <a:endParaRPr lang="en-US" b="1" dirty="0">
              <a:solidFill>
                <a:schemeClr val="tx2"/>
              </a:solidFill>
            </a:endParaRPr>
          </a:p>
        </p:txBody>
      </p:sp>
      <p:sp>
        <p:nvSpPr>
          <p:cNvPr id="37" name="Text Placeholder 5">
            <a:extLst>
              <a:ext uri="{FF2B5EF4-FFF2-40B4-BE49-F238E27FC236}">
                <a16:creationId xmlns:a16="http://schemas.microsoft.com/office/drawing/2014/main" id="{89E56CD3-27B9-61B9-C905-7C2CB10EEE31}"/>
              </a:ext>
            </a:extLst>
          </p:cNvPr>
          <p:cNvSpPr txBox="1">
            <a:spLocks/>
          </p:cNvSpPr>
          <p:nvPr/>
        </p:nvSpPr>
        <p:spPr>
          <a:xfrm>
            <a:off x="4463742" y="4064993"/>
            <a:ext cx="3406513" cy="2387983"/>
          </a:xfrm>
          <a:prstGeom prst="roundRect">
            <a:avLst/>
          </a:prstGeom>
          <a:ln w="57150">
            <a:solidFill>
              <a:schemeClr val="bg1"/>
            </a:solidFill>
          </a:ln>
        </p:spPr>
        <p:style>
          <a:lnRef idx="0">
            <a:scrgbClr r="0" g="0" b="0"/>
          </a:lnRef>
          <a:fillRef idx="1001">
            <a:schemeClr val="dk2"/>
          </a:fillRef>
          <a:effectRef idx="0">
            <a:scrgbClr r="0" g="0" b="0"/>
          </a:effectRef>
          <a:fontRef idx="major"/>
        </p:style>
        <p:txBody>
          <a:bodyPr/>
          <a:lstStyle>
            <a:defPPr>
              <a:defRPr lang="en-US"/>
            </a:defPPr>
            <a:lvl1pPr indent="0" algn="ctr">
              <a:spcBef>
                <a:spcPts val="1000"/>
              </a:spcBef>
              <a:spcAft>
                <a:spcPts val="0"/>
              </a:spcAft>
              <a:buClr>
                <a:schemeClr val="accent1"/>
              </a:buClr>
              <a:buSzPct val="80000"/>
              <a:buFont typeface="Wingdings 3" charset="2"/>
              <a:buNone/>
              <a:defRPr sz="2000" b="1" i="0">
                <a:solidFill>
                  <a:schemeClr val="tx2"/>
                </a:solidFill>
                <a:latin typeface="+mj-lt"/>
                <a:ea typeface="+mj-ea"/>
                <a:cs typeface="+mj-cs"/>
              </a:defRPr>
            </a:lvl1pPr>
            <a:lvl2pPr marL="742950" indent="-285750">
              <a:spcBef>
                <a:spcPts val="1000"/>
              </a:spcBef>
              <a:spcAft>
                <a:spcPts val="0"/>
              </a:spcAft>
              <a:buClr>
                <a:schemeClr val="accent1"/>
              </a:buClr>
              <a:buSzPct val="80000"/>
              <a:buFont typeface="Wingdings 3" charset="2"/>
              <a:buChar char=""/>
              <a:defRPr b="0" i="0">
                <a:latin typeface="+mj-lt"/>
                <a:ea typeface="+mj-ea"/>
                <a:cs typeface="+mj-cs"/>
              </a:defRPr>
            </a:lvl2pPr>
            <a:lvl3pPr marL="1143000" indent="-228600">
              <a:spcBef>
                <a:spcPts val="1000"/>
              </a:spcBef>
              <a:spcAft>
                <a:spcPts val="0"/>
              </a:spcAft>
              <a:buClr>
                <a:schemeClr val="accent1"/>
              </a:buClr>
              <a:buSzPct val="80000"/>
              <a:buFont typeface="Wingdings 3" charset="2"/>
              <a:buChar char=""/>
              <a:defRPr sz="1600" b="0" i="0">
                <a:latin typeface="+mj-lt"/>
                <a:ea typeface="+mj-ea"/>
                <a:cs typeface="+mj-cs"/>
              </a:defRPr>
            </a:lvl3pPr>
            <a:lvl4pPr marL="1600200" indent="-228600">
              <a:spcBef>
                <a:spcPts val="1000"/>
              </a:spcBef>
              <a:spcAft>
                <a:spcPts val="0"/>
              </a:spcAft>
              <a:buClr>
                <a:schemeClr val="accent1"/>
              </a:buClr>
              <a:buSzPct val="80000"/>
              <a:buFont typeface="Wingdings 3" charset="2"/>
              <a:buChar char=""/>
              <a:defRPr sz="1400" b="0" i="0">
                <a:latin typeface="+mj-lt"/>
                <a:ea typeface="+mj-ea"/>
                <a:cs typeface="+mj-cs"/>
              </a:defRPr>
            </a:lvl4pPr>
            <a:lvl5pPr marL="2057400" indent="-228600">
              <a:spcBef>
                <a:spcPts val="1000"/>
              </a:spcBef>
              <a:spcAft>
                <a:spcPts val="0"/>
              </a:spcAft>
              <a:buClr>
                <a:schemeClr val="accent1"/>
              </a:buClr>
              <a:buSzPct val="80000"/>
              <a:buFont typeface="Wingdings 3" charset="2"/>
              <a:buChar char=""/>
              <a:defRPr sz="1400" b="0" i="0">
                <a:latin typeface="+mj-lt"/>
                <a:ea typeface="+mj-ea"/>
                <a:cs typeface="+mj-cs"/>
              </a:defRPr>
            </a:lvl5pPr>
            <a:lvl6pPr marL="2514600" indent="-228600">
              <a:spcBef>
                <a:spcPts val="1000"/>
              </a:spcBef>
              <a:spcAft>
                <a:spcPts val="0"/>
              </a:spcAft>
              <a:buClr>
                <a:schemeClr val="accent1"/>
              </a:buClr>
              <a:buSzPct val="80000"/>
              <a:buFont typeface="Wingdings 3" charset="2"/>
              <a:buChar char=""/>
              <a:defRPr sz="1400" b="0" i="0">
                <a:latin typeface="+mj-lt"/>
                <a:ea typeface="+mj-ea"/>
                <a:cs typeface="+mj-cs"/>
              </a:defRPr>
            </a:lvl6pPr>
            <a:lvl7pPr marL="2971800" indent="-228600">
              <a:spcBef>
                <a:spcPts val="1000"/>
              </a:spcBef>
              <a:spcAft>
                <a:spcPts val="0"/>
              </a:spcAft>
              <a:buClr>
                <a:schemeClr val="accent1"/>
              </a:buClr>
              <a:buSzPct val="80000"/>
              <a:buFont typeface="Wingdings 3" charset="2"/>
              <a:buChar char=""/>
              <a:defRPr sz="1400" b="0" i="0">
                <a:latin typeface="+mj-lt"/>
                <a:ea typeface="+mj-ea"/>
                <a:cs typeface="+mj-cs"/>
              </a:defRPr>
            </a:lvl7pPr>
            <a:lvl8pPr marL="3429000" indent="-228600">
              <a:spcBef>
                <a:spcPts val="1000"/>
              </a:spcBef>
              <a:spcAft>
                <a:spcPts val="0"/>
              </a:spcAft>
              <a:buClr>
                <a:schemeClr val="accent1"/>
              </a:buClr>
              <a:buSzPct val="80000"/>
              <a:buFont typeface="Wingdings 3" charset="2"/>
              <a:buChar char=""/>
              <a:defRPr sz="1400" b="0" i="0">
                <a:latin typeface="+mj-lt"/>
                <a:ea typeface="+mj-ea"/>
                <a:cs typeface="+mj-cs"/>
              </a:defRPr>
            </a:lvl8pPr>
            <a:lvl9pPr marL="3886200" indent="-228600">
              <a:spcBef>
                <a:spcPts val="1000"/>
              </a:spcBef>
              <a:spcAft>
                <a:spcPts val="0"/>
              </a:spcAft>
              <a:buClr>
                <a:schemeClr val="accent1"/>
              </a:buClr>
              <a:buSzPct val="80000"/>
              <a:buFont typeface="Wingdings 3" charset="2"/>
              <a:buChar char=""/>
              <a:defRPr sz="1400" b="0" i="0">
                <a:latin typeface="+mj-lt"/>
                <a:ea typeface="+mj-ea"/>
                <a:cs typeface="+mj-cs"/>
              </a:defRPr>
            </a:lvl9pPr>
          </a:lstStyle>
          <a:p>
            <a:r>
              <a:rPr lang="en-US" dirty="0"/>
              <a:t>US average monthly temperatures</a:t>
            </a:r>
          </a:p>
          <a:p>
            <a:r>
              <a:rPr lang="en-US" dirty="0"/>
              <a:t>Regional average temperatures</a:t>
            </a:r>
          </a:p>
          <a:p>
            <a:r>
              <a:rPr lang="en-US" dirty="0"/>
              <a:t>State average temperatures</a:t>
            </a:r>
          </a:p>
          <a:p>
            <a:endParaRPr lang="en-US" dirty="0"/>
          </a:p>
        </p:txBody>
      </p:sp>
    </p:spTree>
    <p:extLst>
      <p:ext uri="{BB962C8B-B14F-4D97-AF65-F5344CB8AC3E}">
        <p14:creationId xmlns:p14="http://schemas.microsoft.com/office/powerpoint/2010/main" val="16967929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188B6B-2CE5-FCC2-638D-D63281CCFF86}"/>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4AE28A7-2872-858E-1E8D-3D769949D273}"/>
              </a:ext>
            </a:extLst>
          </p:cNvPr>
          <p:cNvSpPr>
            <a:spLocks noGrp="1"/>
          </p:cNvSpPr>
          <p:nvPr>
            <p:ph sz="half" idx="2"/>
          </p:nvPr>
        </p:nvSpPr>
        <p:spPr/>
        <p:txBody>
          <a:bodyPr/>
          <a:lstStyle/>
          <a:p>
            <a:r>
              <a:rPr lang="en-US" dirty="0"/>
              <a:t>Increase customer satisfaction by 2%</a:t>
            </a:r>
          </a:p>
          <a:p>
            <a:r>
              <a:rPr lang="en-US" dirty="0"/>
              <a:t>Maintain growth</a:t>
            </a:r>
          </a:p>
        </p:txBody>
      </p:sp>
      <p:sp>
        <p:nvSpPr>
          <p:cNvPr id="3" name="Content Placeholder 2">
            <a:extLst>
              <a:ext uri="{FF2B5EF4-FFF2-40B4-BE49-F238E27FC236}">
                <a16:creationId xmlns:a16="http://schemas.microsoft.com/office/drawing/2014/main" id="{67218E25-1156-E6D3-6E4F-4A4AB0ABAB60}"/>
              </a:ext>
            </a:extLst>
          </p:cNvPr>
          <p:cNvSpPr>
            <a:spLocks noGrp="1"/>
          </p:cNvSpPr>
          <p:nvPr>
            <p:ph sz="half" idx="11"/>
          </p:nvPr>
        </p:nvSpPr>
        <p:spPr/>
        <p:txBody>
          <a:bodyPr>
            <a:normAutofit fontScale="92500"/>
          </a:bodyPr>
          <a:lstStyle/>
          <a:p>
            <a:r>
              <a:rPr lang="en-US" dirty="0"/>
              <a:t>Interns begin</a:t>
            </a:r>
          </a:p>
          <a:p>
            <a:r>
              <a:rPr lang="en-US" dirty="0"/>
              <a:t>Indoor rec leagues</a:t>
            </a:r>
          </a:p>
          <a:p>
            <a:r>
              <a:rPr lang="en-US" dirty="0"/>
              <a:t>Chess tournaments</a:t>
            </a:r>
          </a:p>
          <a:p>
            <a:r>
              <a:rPr lang="en-US" dirty="0"/>
              <a:t>Big Game watching party</a:t>
            </a:r>
          </a:p>
          <a:p>
            <a:r>
              <a:rPr lang="en-US" dirty="0"/>
              <a:t>Food drive</a:t>
            </a:r>
          </a:p>
          <a:p>
            <a:endParaRPr lang="en-US" dirty="0"/>
          </a:p>
          <a:p>
            <a:endParaRPr lang="en-US" dirty="0"/>
          </a:p>
          <a:p>
            <a:endParaRPr lang="en-US" dirty="0"/>
          </a:p>
        </p:txBody>
      </p:sp>
      <p:sp>
        <p:nvSpPr>
          <p:cNvPr id="4" name="Content Placeholder 3">
            <a:extLst>
              <a:ext uri="{FF2B5EF4-FFF2-40B4-BE49-F238E27FC236}">
                <a16:creationId xmlns:a16="http://schemas.microsoft.com/office/drawing/2014/main" id="{A2F4DDF8-E726-CEE4-F433-DF2B0E4E309E}"/>
              </a:ext>
            </a:extLst>
          </p:cNvPr>
          <p:cNvSpPr>
            <a:spLocks noGrp="1"/>
          </p:cNvSpPr>
          <p:nvPr>
            <p:ph sz="half" idx="13"/>
          </p:nvPr>
        </p:nvSpPr>
        <p:spPr/>
        <p:txBody>
          <a:bodyPr/>
          <a:lstStyle/>
          <a:p>
            <a:r>
              <a:rPr lang="en-US" dirty="0"/>
              <a:t>Decrease the number of rotations by at least 2</a:t>
            </a:r>
          </a:p>
          <a:p>
            <a:r>
              <a:rPr lang="en-US" dirty="0"/>
              <a:t>Ensure the cost of development stays below budget</a:t>
            </a:r>
          </a:p>
          <a:p>
            <a:endParaRPr lang="en-US" dirty="0"/>
          </a:p>
        </p:txBody>
      </p:sp>
      <p:sp>
        <p:nvSpPr>
          <p:cNvPr id="5" name="Title 4">
            <a:extLst>
              <a:ext uri="{FF2B5EF4-FFF2-40B4-BE49-F238E27FC236}">
                <a16:creationId xmlns:a16="http://schemas.microsoft.com/office/drawing/2014/main" id="{91E2A415-99C8-C3D5-5FBE-527A32068DCF}"/>
              </a:ext>
            </a:extLst>
          </p:cNvPr>
          <p:cNvSpPr>
            <a:spLocks noGrp="1"/>
          </p:cNvSpPr>
          <p:nvPr>
            <p:ph type="title"/>
          </p:nvPr>
        </p:nvSpPr>
        <p:spPr/>
        <p:txBody>
          <a:bodyPr/>
          <a:lstStyle/>
          <a:p>
            <a:r>
              <a:rPr lang="en-US" dirty="0"/>
              <a:t>Goals for Q2</a:t>
            </a:r>
          </a:p>
        </p:txBody>
      </p:sp>
      <p:sp>
        <p:nvSpPr>
          <p:cNvPr id="6" name="Text Placeholder 5">
            <a:extLst>
              <a:ext uri="{FF2B5EF4-FFF2-40B4-BE49-F238E27FC236}">
                <a16:creationId xmlns:a16="http://schemas.microsoft.com/office/drawing/2014/main" id="{87A4C52B-7BF8-1AC7-8380-D8A1EDE5BC80}"/>
              </a:ext>
            </a:extLst>
          </p:cNvPr>
          <p:cNvSpPr>
            <a:spLocks noGrp="1"/>
          </p:cNvSpPr>
          <p:nvPr>
            <p:ph type="body" sz="quarter" idx="17"/>
          </p:nvPr>
        </p:nvSpPr>
        <p:spPr>
          <a:xfrm>
            <a:off x="752430" y="4984953"/>
            <a:ext cx="3173184" cy="645284"/>
          </a:xfrm>
        </p:spPr>
        <p:txBody>
          <a:bodyPr/>
          <a:lstStyle/>
          <a:p>
            <a:r>
              <a:rPr lang="en-US" dirty="0"/>
              <a:t>Business priorities</a:t>
            </a:r>
          </a:p>
        </p:txBody>
      </p:sp>
      <p:sp>
        <p:nvSpPr>
          <p:cNvPr id="7" name="Text Placeholder 6">
            <a:extLst>
              <a:ext uri="{FF2B5EF4-FFF2-40B4-BE49-F238E27FC236}">
                <a16:creationId xmlns:a16="http://schemas.microsoft.com/office/drawing/2014/main" id="{67A3D226-E4C0-8489-B79E-36F1F53E3A8D}"/>
              </a:ext>
            </a:extLst>
          </p:cNvPr>
          <p:cNvSpPr>
            <a:spLocks noGrp="1"/>
          </p:cNvSpPr>
          <p:nvPr>
            <p:ph type="body" sz="quarter" idx="18"/>
          </p:nvPr>
        </p:nvSpPr>
        <p:spPr/>
        <p:txBody>
          <a:bodyPr/>
          <a:lstStyle/>
          <a:p>
            <a:r>
              <a:rPr lang="en-US" dirty="0"/>
              <a:t>Added priorities</a:t>
            </a:r>
          </a:p>
          <a:p>
            <a:endParaRPr lang="en-US" dirty="0"/>
          </a:p>
        </p:txBody>
      </p:sp>
      <p:sp>
        <p:nvSpPr>
          <p:cNvPr id="8" name="Text Placeholder 7">
            <a:extLst>
              <a:ext uri="{FF2B5EF4-FFF2-40B4-BE49-F238E27FC236}">
                <a16:creationId xmlns:a16="http://schemas.microsoft.com/office/drawing/2014/main" id="{BC095D77-3F3F-67B8-6355-05F330AE618D}"/>
              </a:ext>
            </a:extLst>
          </p:cNvPr>
          <p:cNvSpPr>
            <a:spLocks noGrp="1"/>
          </p:cNvSpPr>
          <p:nvPr>
            <p:ph type="body" sz="quarter" idx="19"/>
          </p:nvPr>
        </p:nvSpPr>
        <p:spPr/>
        <p:txBody>
          <a:bodyPr/>
          <a:lstStyle/>
          <a:p>
            <a:r>
              <a:rPr lang="en-US" dirty="0"/>
              <a:t>Employee opportunities</a:t>
            </a:r>
          </a:p>
        </p:txBody>
      </p:sp>
      <p:sp>
        <p:nvSpPr>
          <p:cNvPr id="9" name="Date Placeholder 8">
            <a:extLst>
              <a:ext uri="{FF2B5EF4-FFF2-40B4-BE49-F238E27FC236}">
                <a16:creationId xmlns:a16="http://schemas.microsoft.com/office/drawing/2014/main" id="{A24A1400-43A1-710F-0AC1-DAFBB9698D58}"/>
              </a:ext>
            </a:extLst>
          </p:cNvPr>
          <p:cNvSpPr>
            <a:spLocks noGrp="1"/>
          </p:cNvSpPr>
          <p:nvPr>
            <p:ph type="dt" sz="half" idx="20"/>
          </p:nvPr>
        </p:nvSpPr>
        <p:spPr/>
        <p:txBody>
          <a:bodyPr/>
          <a:lstStyle/>
          <a:p>
            <a:r>
              <a:rPr lang="en-US"/>
              <a:t>September 3, 20XX </a:t>
            </a:r>
            <a:endParaRPr lang="en-US" dirty="0"/>
          </a:p>
        </p:txBody>
      </p:sp>
      <p:sp>
        <p:nvSpPr>
          <p:cNvPr id="10" name="Footer Placeholder 9">
            <a:extLst>
              <a:ext uri="{FF2B5EF4-FFF2-40B4-BE49-F238E27FC236}">
                <a16:creationId xmlns:a16="http://schemas.microsoft.com/office/drawing/2014/main" id="{1B996A7D-FBE1-126C-6BEF-E196FC9FAE7B}"/>
              </a:ext>
            </a:extLst>
          </p:cNvPr>
          <p:cNvSpPr>
            <a:spLocks noGrp="1"/>
          </p:cNvSpPr>
          <p:nvPr>
            <p:ph type="ftr" sz="quarter" idx="21"/>
          </p:nvPr>
        </p:nvSpPr>
        <p:spPr/>
        <p:txBody>
          <a:bodyPr/>
          <a:lstStyle/>
          <a:p>
            <a:r>
              <a:rPr lang="en-US">
                <a:solidFill>
                  <a:schemeClr val="bg1"/>
                </a:solidFill>
              </a:rPr>
              <a:t>Annual Review</a:t>
            </a:r>
            <a:endParaRPr lang="en-US" dirty="0">
              <a:solidFill>
                <a:schemeClr val="bg1"/>
              </a:solidFill>
            </a:endParaRPr>
          </a:p>
        </p:txBody>
      </p:sp>
      <p:sp>
        <p:nvSpPr>
          <p:cNvPr id="11" name="Slide Number Placeholder 10">
            <a:extLst>
              <a:ext uri="{FF2B5EF4-FFF2-40B4-BE49-F238E27FC236}">
                <a16:creationId xmlns:a16="http://schemas.microsoft.com/office/drawing/2014/main" id="{703D031C-6A3E-FBC7-9194-068BB2A453C4}"/>
              </a:ext>
            </a:extLst>
          </p:cNvPr>
          <p:cNvSpPr>
            <a:spLocks noGrp="1"/>
          </p:cNvSpPr>
          <p:nvPr>
            <p:ph type="sldNum" sz="quarter" idx="22"/>
          </p:nvPr>
        </p:nvSpPr>
        <p:spPr/>
        <p:txBody>
          <a:bodyPr/>
          <a:lstStyle/>
          <a:p>
            <a:fld id="{7782931A-7D25-4B4B-9464-57AE418934A3}" type="slidenum">
              <a:rPr lang="en-US" smtClean="0"/>
              <a:pPr/>
              <a:t>5</a:t>
            </a:fld>
            <a:endParaRPr lang="en-US"/>
          </a:p>
        </p:txBody>
      </p:sp>
      <p:sp>
        <p:nvSpPr>
          <p:cNvPr id="13" name="Text Placeholder 5">
            <a:extLst>
              <a:ext uri="{FF2B5EF4-FFF2-40B4-BE49-F238E27FC236}">
                <a16:creationId xmlns:a16="http://schemas.microsoft.com/office/drawing/2014/main" id="{7164C954-7497-9C8E-55D0-5523860E1375}"/>
              </a:ext>
            </a:extLst>
          </p:cNvPr>
          <p:cNvSpPr txBox="1">
            <a:spLocks/>
          </p:cNvSpPr>
          <p:nvPr/>
        </p:nvSpPr>
        <p:spPr>
          <a:xfrm>
            <a:off x="1235947" y="5536290"/>
            <a:ext cx="3173184" cy="645284"/>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None/>
              <a:defRPr sz="1800" b="1"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a:lstStyle>
          <a:p>
            <a:r>
              <a:rPr lang="en-US" dirty="0"/>
              <a:t>Business priorities</a:t>
            </a:r>
          </a:p>
        </p:txBody>
      </p:sp>
    </p:spTree>
    <p:extLst>
      <p:ext uri="{BB962C8B-B14F-4D97-AF65-F5344CB8AC3E}">
        <p14:creationId xmlns:p14="http://schemas.microsoft.com/office/powerpoint/2010/main" val="9445570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C9BB335-2462-3D47-A2A8-85BA2D85C19B}"/>
              </a:ext>
            </a:extLst>
          </p:cNvPr>
          <p:cNvSpPr>
            <a:spLocks noGrp="1"/>
          </p:cNvSpPr>
          <p:nvPr>
            <p:ph type="title"/>
          </p:nvPr>
        </p:nvSpPr>
        <p:spPr/>
        <p:txBody>
          <a:bodyPr/>
          <a:lstStyle/>
          <a:p>
            <a:r>
              <a:rPr lang="en-US" dirty="0"/>
              <a:t>Growth by sector table</a:t>
            </a:r>
          </a:p>
        </p:txBody>
      </p:sp>
      <p:sp>
        <p:nvSpPr>
          <p:cNvPr id="2" name="Date Placeholder 1">
            <a:extLst>
              <a:ext uri="{FF2B5EF4-FFF2-40B4-BE49-F238E27FC236}">
                <a16:creationId xmlns:a16="http://schemas.microsoft.com/office/drawing/2014/main" id="{EB7C1C1C-2E16-451A-BC65-4BE897152D13}"/>
              </a:ext>
            </a:extLst>
          </p:cNvPr>
          <p:cNvSpPr>
            <a:spLocks noGrp="1"/>
          </p:cNvSpPr>
          <p:nvPr>
            <p:ph type="dt" sz="half" idx="20"/>
          </p:nvPr>
        </p:nvSpPr>
        <p:spPr/>
        <p:txBody>
          <a:bodyPr/>
          <a:lstStyle/>
          <a:p>
            <a:r>
              <a:rPr lang="en-US"/>
              <a:t>September 3, 20XX </a:t>
            </a:r>
            <a:endParaRPr lang="en-US" dirty="0"/>
          </a:p>
        </p:txBody>
      </p:sp>
      <p:sp>
        <p:nvSpPr>
          <p:cNvPr id="3" name="Footer Placeholder 2">
            <a:extLst>
              <a:ext uri="{FF2B5EF4-FFF2-40B4-BE49-F238E27FC236}">
                <a16:creationId xmlns:a16="http://schemas.microsoft.com/office/drawing/2014/main" id="{B41A22DE-90F3-4C5C-921E-00BF1BD68B9B}"/>
              </a:ext>
            </a:extLst>
          </p:cNvPr>
          <p:cNvSpPr>
            <a:spLocks noGrp="1"/>
          </p:cNvSpPr>
          <p:nvPr>
            <p:ph type="ftr" sz="quarter" idx="21"/>
          </p:nvPr>
        </p:nvSpPr>
        <p:spPr/>
        <p:txBody>
          <a:bodyPr/>
          <a:lstStyle/>
          <a:p>
            <a:r>
              <a:rPr lang="en-US">
                <a:solidFill>
                  <a:schemeClr val="bg1"/>
                </a:solidFill>
              </a:rPr>
              <a:t>Annual Review</a:t>
            </a:r>
            <a:endParaRPr lang="en-US" dirty="0">
              <a:solidFill>
                <a:schemeClr val="bg1"/>
              </a:solidFill>
            </a:endParaRPr>
          </a:p>
        </p:txBody>
      </p:sp>
      <p:sp>
        <p:nvSpPr>
          <p:cNvPr id="5" name="Slide Number Placeholder 4">
            <a:extLst>
              <a:ext uri="{FF2B5EF4-FFF2-40B4-BE49-F238E27FC236}">
                <a16:creationId xmlns:a16="http://schemas.microsoft.com/office/drawing/2014/main" id="{031A4ADA-7998-4A9D-939E-3A1B16A0F2F1}"/>
              </a:ext>
            </a:extLst>
          </p:cNvPr>
          <p:cNvSpPr>
            <a:spLocks noGrp="1"/>
          </p:cNvSpPr>
          <p:nvPr>
            <p:ph type="sldNum" sz="quarter" idx="22"/>
          </p:nvPr>
        </p:nvSpPr>
        <p:spPr/>
        <p:txBody>
          <a:bodyPr/>
          <a:lstStyle/>
          <a:p>
            <a:fld id="{7782931A-7D25-4B4B-9464-57AE418934A3}" type="slidenum">
              <a:rPr lang="en-US" smtClean="0"/>
              <a:pPr/>
              <a:t>6</a:t>
            </a:fld>
            <a:endParaRPr lang="en-US"/>
          </a:p>
        </p:txBody>
      </p:sp>
      <p:pic>
        <p:nvPicPr>
          <p:cNvPr id="17" name="Picture 16">
            <a:extLst>
              <a:ext uri="{FF2B5EF4-FFF2-40B4-BE49-F238E27FC236}">
                <a16:creationId xmlns:a16="http://schemas.microsoft.com/office/drawing/2014/main" id="{8B08D503-9C89-724F-3B0D-D4F05338A1E4}"/>
              </a:ext>
            </a:extLst>
          </p:cNvPr>
          <p:cNvPicPr>
            <a:picLocks noChangeAspect="1"/>
          </p:cNvPicPr>
          <p:nvPr/>
        </p:nvPicPr>
        <p:blipFill>
          <a:blip r:embed="rId3"/>
          <a:stretch>
            <a:fillRect/>
          </a:stretch>
        </p:blipFill>
        <p:spPr>
          <a:xfrm>
            <a:off x="2296587" y="2062291"/>
            <a:ext cx="7487548" cy="4328217"/>
          </a:xfrm>
          <a:prstGeom prst="rect">
            <a:avLst/>
          </a:prstGeom>
        </p:spPr>
      </p:pic>
    </p:spTree>
    <p:extLst>
      <p:ext uri="{BB962C8B-B14F-4D97-AF65-F5344CB8AC3E}">
        <p14:creationId xmlns:p14="http://schemas.microsoft.com/office/powerpoint/2010/main" val="36227618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B4391A8-86CF-7246-9C31-CC6670044FDA}"/>
              </a:ext>
            </a:extLst>
          </p:cNvPr>
          <p:cNvSpPr>
            <a:spLocks noGrp="1"/>
          </p:cNvSpPr>
          <p:nvPr>
            <p:ph type="title"/>
          </p:nvPr>
        </p:nvSpPr>
        <p:spPr>
          <a:xfrm>
            <a:off x="1001261" y="802516"/>
            <a:ext cx="7810500" cy="645284"/>
          </a:xfrm>
        </p:spPr>
        <p:txBody>
          <a:bodyPr/>
          <a:lstStyle/>
          <a:p>
            <a:r>
              <a:rPr lang="en-US" dirty="0"/>
              <a:t>Growth by sector chart</a:t>
            </a:r>
          </a:p>
        </p:txBody>
      </p:sp>
      <p:sp>
        <p:nvSpPr>
          <p:cNvPr id="2" name="Date Placeholder 1">
            <a:extLst>
              <a:ext uri="{FF2B5EF4-FFF2-40B4-BE49-F238E27FC236}">
                <a16:creationId xmlns:a16="http://schemas.microsoft.com/office/drawing/2014/main" id="{37D75E85-59EF-445E-8928-63AC7377D2C2}"/>
              </a:ext>
            </a:extLst>
          </p:cNvPr>
          <p:cNvSpPr>
            <a:spLocks noGrp="1"/>
          </p:cNvSpPr>
          <p:nvPr>
            <p:ph type="dt" sz="half" idx="12"/>
          </p:nvPr>
        </p:nvSpPr>
        <p:spPr/>
        <p:txBody>
          <a:bodyPr/>
          <a:lstStyle/>
          <a:p>
            <a:r>
              <a:rPr lang="en-US"/>
              <a:t>September 3, 20XX </a:t>
            </a:r>
            <a:endParaRPr lang="en-US" dirty="0"/>
          </a:p>
        </p:txBody>
      </p:sp>
      <p:sp>
        <p:nvSpPr>
          <p:cNvPr id="5" name="Footer Placeholder 4">
            <a:extLst>
              <a:ext uri="{FF2B5EF4-FFF2-40B4-BE49-F238E27FC236}">
                <a16:creationId xmlns:a16="http://schemas.microsoft.com/office/drawing/2014/main" id="{B26F5772-47E8-412F-A4E9-2F4CECCBF51E}"/>
              </a:ext>
            </a:extLst>
          </p:cNvPr>
          <p:cNvSpPr>
            <a:spLocks noGrp="1"/>
          </p:cNvSpPr>
          <p:nvPr>
            <p:ph type="ftr" sz="quarter" idx="13"/>
          </p:nvPr>
        </p:nvSpPr>
        <p:spPr/>
        <p:txBody>
          <a:bodyPr/>
          <a:lstStyle/>
          <a:p>
            <a:r>
              <a:rPr lang="en-US">
                <a:solidFill>
                  <a:schemeClr val="bg1"/>
                </a:solidFill>
              </a:rPr>
              <a:t>Annual Review</a:t>
            </a:r>
            <a:endParaRPr lang="en-US" dirty="0">
              <a:solidFill>
                <a:schemeClr val="bg1"/>
              </a:solidFill>
            </a:endParaRPr>
          </a:p>
        </p:txBody>
      </p:sp>
      <p:sp>
        <p:nvSpPr>
          <p:cNvPr id="6" name="Slide Number Placeholder 5">
            <a:extLst>
              <a:ext uri="{FF2B5EF4-FFF2-40B4-BE49-F238E27FC236}">
                <a16:creationId xmlns:a16="http://schemas.microsoft.com/office/drawing/2014/main" id="{5D82835A-A332-4647-B267-D78B14BFA4A8}"/>
              </a:ext>
            </a:extLst>
          </p:cNvPr>
          <p:cNvSpPr>
            <a:spLocks noGrp="1"/>
          </p:cNvSpPr>
          <p:nvPr>
            <p:ph type="sldNum" sz="quarter" idx="14"/>
          </p:nvPr>
        </p:nvSpPr>
        <p:spPr/>
        <p:txBody>
          <a:bodyPr/>
          <a:lstStyle/>
          <a:p>
            <a:fld id="{7782931A-7D25-4B4B-9464-57AE418934A3}" type="slidenum">
              <a:rPr lang="en-US" smtClean="0"/>
              <a:pPr/>
              <a:t>7</a:t>
            </a:fld>
            <a:endParaRPr lang="en-US"/>
          </a:p>
        </p:txBody>
      </p:sp>
      <p:pic>
        <p:nvPicPr>
          <p:cNvPr id="10" name="Picture 9">
            <a:extLst>
              <a:ext uri="{FF2B5EF4-FFF2-40B4-BE49-F238E27FC236}">
                <a16:creationId xmlns:a16="http://schemas.microsoft.com/office/drawing/2014/main" id="{434FECB3-8E93-4DFD-FE90-1D64827B60F6}"/>
              </a:ext>
            </a:extLst>
          </p:cNvPr>
          <p:cNvPicPr>
            <a:picLocks noChangeAspect="1"/>
          </p:cNvPicPr>
          <p:nvPr/>
        </p:nvPicPr>
        <p:blipFill>
          <a:blip r:embed="rId2"/>
          <a:stretch>
            <a:fillRect/>
          </a:stretch>
        </p:blipFill>
        <p:spPr>
          <a:xfrm>
            <a:off x="2187394" y="2062291"/>
            <a:ext cx="7487548" cy="4328217"/>
          </a:xfrm>
          <a:prstGeom prst="rect">
            <a:avLst/>
          </a:prstGeom>
        </p:spPr>
      </p:pic>
    </p:spTree>
    <p:extLst>
      <p:ext uri="{BB962C8B-B14F-4D97-AF65-F5344CB8AC3E}">
        <p14:creationId xmlns:p14="http://schemas.microsoft.com/office/powerpoint/2010/main" val="23514399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3018A7AB-44FC-4541-8111-0B78B1D74904}"/>
              </a:ext>
            </a:extLst>
          </p:cNvPr>
          <p:cNvSpPr>
            <a:spLocks noGrp="1"/>
          </p:cNvSpPr>
          <p:nvPr>
            <p:ph type="dt" sz="half" idx="11"/>
          </p:nvPr>
        </p:nvSpPr>
        <p:spPr/>
        <p:txBody>
          <a:bodyPr/>
          <a:lstStyle/>
          <a:p>
            <a:r>
              <a:rPr lang="en-US"/>
              <a:t>September 3, 20XX </a:t>
            </a:r>
            <a:endParaRPr lang="en-US" dirty="0"/>
          </a:p>
        </p:txBody>
      </p:sp>
      <p:sp>
        <p:nvSpPr>
          <p:cNvPr id="4" name="Footer Placeholder 3">
            <a:extLst>
              <a:ext uri="{FF2B5EF4-FFF2-40B4-BE49-F238E27FC236}">
                <a16:creationId xmlns:a16="http://schemas.microsoft.com/office/drawing/2014/main" id="{9237C169-F2B5-4068-A5B4-805706D81579}"/>
              </a:ext>
            </a:extLst>
          </p:cNvPr>
          <p:cNvSpPr>
            <a:spLocks noGrp="1"/>
          </p:cNvSpPr>
          <p:nvPr>
            <p:ph type="ftr" sz="quarter" idx="12"/>
          </p:nvPr>
        </p:nvSpPr>
        <p:spPr/>
        <p:txBody>
          <a:bodyPr/>
          <a:lstStyle/>
          <a:p>
            <a:r>
              <a:rPr lang="en-US">
                <a:solidFill>
                  <a:schemeClr val="bg1"/>
                </a:solidFill>
              </a:rPr>
              <a:t>Annual Review</a:t>
            </a:r>
            <a:endParaRPr lang="en-US" dirty="0">
              <a:solidFill>
                <a:schemeClr val="bg1"/>
              </a:solidFill>
            </a:endParaRPr>
          </a:p>
        </p:txBody>
      </p:sp>
      <p:sp>
        <p:nvSpPr>
          <p:cNvPr id="5" name="Slide Number Placeholder 4">
            <a:extLst>
              <a:ext uri="{FF2B5EF4-FFF2-40B4-BE49-F238E27FC236}">
                <a16:creationId xmlns:a16="http://schemas.microsoft.com/office/drawing/2014/main" id="{5978C4B2-02EF-4CCF-8822-E0B9DF4345B4}"/>
              </a:ext>
            </a:extLst>
          </p:cNvPr>
          <p:cNvSpPr>
            <a:spLocks noGrp="1"/>
          </p:cNvSpPr>
          <p:nvPr>
            <p:ph type="sldNum" sz="quarter" idx="13"/>
          </p:nvPr>
        </p:nvSpPr>
        <p:spPr/>
        <p:txBody>
          <a:bodyPr/>
          <a:lstStyle/>
          <a:p>
            <a:fld id="{7782931A-7D25-4B4B-9464-57AE418934A3}" type="slidenum">
              <a:rPr lang="en-US" smtClean="0"/>
              <a:pPr/>
              <a:t>8</a:t>
            </a:fld>
            <a:endParaRPr lang="en-US"/>
          </a:p>
        </p:txBody>
      </p:sp>
      <p:pic>
        <p:nvPicPr>
          <p:cNvPr id="8" name="Picture 7">
            <a:extLst>
              <a:ext uri="{FF2B5EF4-FFF2-40B4-BE49-F238E27FC236}">
                <a16:creationId xmlns:a16="http://schemas.microsoft.com/office/drawing/2014/main" id="{943DD1F0-4D11-6E8B-CD93-0D98FDCA278A}"/>
              </a:ext>
            </a:extLst>
          </p:cNvPr>
          <p:cNvPicPr>
            <a:picLocks noChangeAspect="1"/>
          </p:cNvPicPr>
          <p:nvPr/>
        </p:nvPicPr>
        <p:blipFill>
          <a:blip r:embed="rId2"/>
          <a:stretch>
            <a:fillRect/>
          </a:stretch>
        </p:blipFill>
        <p:spPr>
          <a:xfrm>
            <a:off x="1195801" y="1337269"/>
            <a:ext cx="9072205" cy="5077251"/>
          </a:xfrm>
          <a:prstGeom prst="rect">
            <a:avLst/>
          </a:prstGeom>
        </p:spPr>
      </p:pic>
    </p:spTree>
    <p:extLst>
      <p:ext uri="{BB962C8B-B14F-4D97-AF65-F5344CB8AC3E}">
        <p14:creationId xmlns:p14="http://schemas.microsoft.com/office/powerpoint/2010/main" val="33988847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F3988B-CDF0-FC83-DFA7-9818440F14E9}"/>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65E6490C-4FFC-8E79-24FF-B1232AC84501}"/>
              </a:ext>
            </a:extLst>
          </p:cNvPr>
          <p:cNvSpPr>
            <a:spLocks noGrp="1"/>
          </p:cNvSpPr>
          <p:nvPr>
            <p:ph type="title"/>
          </p:nvPr>
        </p:nvSpPr>
        <p:spPr>
          <a:xfrm>
            <a:off x="1001261" y="802516"/>
            <a:ext cx="7810500" cy="645284"/>
          </a:xfrm>
        </p:spPr>
        <p:txBody>
          <a:bodyPr/>
          <a:lstStyle/>
          <a:p>
            <a:r>
              <a:rPr lang="en-US"/>
              <a:t>Growth by sector chart</a:t>
            </a:r>
            <a:endParaRPr lang="en-US" dirty="0"/>
          </a:p>
        </p:txBody>
      </p:sp>
      <p:sp>
        <p:nvSpPr>
          <p:cNvPr id="2" name="Date Placeholder 1">
            <a:extLst>
              <a:ext uri="{FF2B5EF4-FFF2-40B4-BE49-F238E27FC236}">
                <a16:creationId xmlns:a16="http://schemas.microsoft.com/office/drawing/2014/main" id="{F001F53E-91C4-ED9B-1B41-5E53AD9137CF}"/>
              </a:ext>
            </a:extLst>
          </p:cNvPr>
          <p:cNvSpPr>
            <a:spLocks noGrp="1"/>
          </p:cNvSpPr>
          <p:nvPr>
            <p:ph type="dt" sz="half" idx="12"/>
          </p:nvPr>
        </p:nvSpPr>
        <p:spPr/>
        <p:txBody>
          <a:bodyPr/>
          <a:lstStyle/>
          <a:p>
            <a:r>
              <a:rPr lang="en-US"/>
              <a:t>September 3, 20XX </a:t>
            </a:r>
            <a:endParaRPr lang="en-US" dirty="0"/>
          </a:p>
        </p:txBody>
      </p:sp>
      <p:sp>
        <p:nvSpPr>
          <p:cNvPr id="5" name="Footer Placeholder 4">
            <a:extLst>
              <a:ext uri="{FF2B5EF4-FFF2-40B4-BE49-F238E27FC236}">
                <a16:creationId xmlns:a16="http://schemas.microsoft.com/office/drawing/2014/main" id="{7596EE4C-B33E-3E74-AAF3-59854E135C08}"/>
              </a:ext>
            </a:extLst>
          </p:cNvPr>
          <p:cNvSpPr>
            <a:spLocks noGrp="1"/>
          </p:cNvSpPr>
          <p:nvPr>
            <p:ph type="ftr" sz="quarter" idx="13"/>
          </p:nvPr>
        </p:nvSpPr>
        <p:spPr/>
        <p:txBody>
          <a:bodyPr/>
          <a:lstStyle/>
          <a:p>
            <a:r>
              <a:rPr lang="en-US">
                <a:solidFill>
                  <a:schemeClr val="bg1"/>
                </a:solidFill>
              </a:rPr>
              <a:t>Annual Review</a:t>
            </a:r>
            <a:endParaRPr lang="en-US" dirty="0">
              <a:solidFill>
                <a:schemeClr val="bg1"/>
              </a:solidFill>
            </a:endParaRPr>
          </a:p>
        </p:txBody>
      </p:sp>
      <p:sp>
        <p:nvSpPr>
          <p:cNvPr id="6" name="Slide Number Placeholder 5">
            <a:extLst>
              <a:ext uri="{FF2B5EF4-FFF2-40B4-BE49-F238E27FC236}">
                <a16:creationId xmlns:a16="http://schemas.microsoft.com/office/drawing/2014/main" id="{9076FC20-5127-594E-795A-023D94CB5D94}"/>
              </a:ext>
            </a:extLst>
          </p:cNvPr>
          <p:cNvSpPr>
            <a:spLocks noGrp="1"/>
          </p:cNvSpPr>
          <p:nvPr>
            <p:ph type="sldNum" sz="quarter" idx="14"/>
          </p:nvPr>
        </p:nvSpPr>
        <p:spPr/>
        <p:txBody>
          <a:bodyPr/>
          <a:lstStyle/>
          <a:p>
            <a:fld id="{7782931A-7D25-4B4B-9464-57AE418934A3}" type="slidenum">
              <a:rPr lang="en-US" smtClean="0"/>
              <a:pPr/>
              <a:t>9</a:t>
            </a:fld>
            <a:endParaRPr lang="en-US"/>
          </a:p>
        </p:txBody>
      </p:sp>
      <p:pic>
        <p:nvPicPr>
          <p:cNvPr id="9" name="Picture 8">
            <a:extLst>
              <a:ext uri="{FF2B5EF4-FFF2-40B4-BE49-F238E27FC236}">
                <a16:creationId xmlns:a16="http://schemas.microsoft.com/office/drawing/2014/main" id="{E0567DB0-58DE-5A90-CE15-CBDA45C8B2A1}"/>
              </a:ext>
            </a:extLst>
          </p:cNvPr>
          <p:cNvPicPr>
            <a:picLocks noChangeAspect="1"/>
          </p:cNvPicPr>
          <p:nvPr/>
        </p:nvPicPr>
        <p:blipFill>
          <a:blip r:embed="rId2"/>
          <a:stretch>
            <a:fillRect/>
          </a:stretch>
        </p:blipFill>
        <p:spPr>
          <a:xfrm>
            <a:off x="6548101" y="2438400"/>
            <a:ext cx="5427589" cy="3735798"/>
          </a:xfrm>
          <a:prstGeom prst="rect">
            <a:avLst/>
          </a:prstGeom>
        </p:spPr>
      </p:pic>
      <p:pic>
        <p:nvPicPr>
          <p:cNvPr id="11" name="Picture 10">
            <a:extLst>
              <a:ext uri="{FF2B5EF4-FFF2-40B4-BE49-F238E27FC236}">
                <a16:creationId xmlns:a16="http://schemas.microsoft.com/office/drawing/2014/main" id="{78D9E307-022E-799B-F2BA-53013B6FDB50}"/>
              </a:ext>
            </a:extLst>
          </p:cNvPr>
          <p:cNvPicPr>
            <a:picLocks noChangeAspect="1"/>
          </p:cNvPicPr>
          <p:nvPr/>
        </p:nvPicPr>
        <p:blipFill>
          <a:blip r:embed="rId3"/>
          <a:stretch>
            <a:fillRect/>
          </a:stretch>
        </p:blipFill>
        <p:spPr>
          <a:xfrm>
            <a:off x="383880" y="2536721"/>
            <a:ext cx="5850369" cy="3381837"/>
          </a:xfrm>
          <a:prstGeom prst="rect">
            <a:avLst/>
          </a:prstGeom>
        </p:spPr>
      </p:pic>
    </p:spTree>
    <p:extLst>
      <p:ext uri="{BB962C8B-B14F-4D97-AF65-F5344CB8AC3E}">
        <p14:creationId xmlns:p14="http://schemas.microsoft.com/office/powerpoint/2010/main" val="378341195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5A2F9111-B2DB-470C-BA56-608F9B6588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D975AF8-B1C6-436B-A274-2C3ADC7798E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24273A0-A4DF-47AA-BF1F-8758123399CE}">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182F651C-E5DA-470F-A6A6-D70E9A5EBFB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Ion</Template>
  <TotalTime>1804</TotalTime>
  <Words>844</Words>
  <Application>Microsoft Office PowerPoint</Application>
  <PresentationFormat>Widescreen</PresentationFormat>
  <Paragraphs>150</Paragraphs>
  <Slides>14</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Biome Light</vt:lpstr>
      <vt:lpstr>Calibri</vt:lpstr>
      <vt:lpstr>Century Gothic</vt:lpstr>
      <vt:lpstr>Wingdings</vt:lpstr>
      <vt:lpstr>Wingdings 3</vt:lpstr>
      <vt:lpstr>Ion</vt:lpstr>
      <vt:lpstr>Lyme Disease: Case Trends, Climate, and Risk Across the U.S.</vt:lpstr>
      <vt:lpstr>Motivation</vt:lpstr>
      <vt:lpstr>Questions to Explore</vt:lpstr>
      <vt:lpstr>Data Sources</vt:lpstr>
      <vt:lpstr>Goals for Q2</vt:lpstr>
      <vt:lpstr>Growth by sector table</vt:lpstr>
      <vt:lpstr>Growth by sector chart</vt:lpstr>
      <vt:lpstr>PowerPoint Presentation</vt:lpstr>
      <vt:lpstr>Growth by sector chart</vt:lpstr>
      <vt:lpstr>Our team</vt:lpstr>
      <vt:lpstr>Goals for Q1</vt:lpstr>
      <vt:lpstr>Goals for Q1</vt:lpstr>
      <vt:lpstr>Goals for Q2</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Daniel Zapata</dc:creator>
  <cp:lastModifiedBy>Daniel Zapata</cp:lastModifiedBy>
  <cp:revision>10</cp:revision>
  <dcterms:created xsi:type="dcterms:W3CDTF">2025-08-19T15:11:09Z</dcterms:created>
  <dcterms:modified xsi:type="dcterms:W3CDTF">2025-08-20T21:15:37Z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