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22b01b0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22b01b0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22b01b0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22b01b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22b01b0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22b01b0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kasih karena telah berperan dalam membantu wujudkan mimpi kami,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mewujudkan mimpi2 indonesia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22b01b0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22b01b0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Haji merupakan mimpi dan impian umat islam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22b01b0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22b01b0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Ya! Mimpi tersebut adalah haji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22b01b0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22b01b0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Populasi muslim di indonesia paling besar 13% muslim dunia tinggal di indonesia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Bayangkan saja ada berapa mimpi yang dapat kita bantu wujudkan bersama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22b01b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22b01b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Namun… mimpi tidaklah berarti tanpa halangan dan rintangan yang berarti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High barrier/entry point, harus mempersiapkan 25jt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Ribet, banyak dokumen-dokumen yang harus disiapkan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Tidak ada kepastian (tahun keberangkatan dan nomor antrian)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Kurangnya kepercayaan dan rasa aman (banyaknya investasi bodong)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22b01b0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22b01b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Tokopedia sudah mempunyai kepercayaan masyarakat indonesia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22b01b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122b01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122b01b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122b01b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2b691e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2b691e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Selain kemudahan , melalui tokopedia, yukhaji juga memberikan kemudahan dalam perihal akses. Tokopedia berhasil 97% menjangkau 97% dari kabupaten di indonesia. Sementara bank hanya 48.9%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ndonesia-investments.com/id/budaya/agama/islam/item24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okopedia.com/ulang-tahun/" TargetMode="External"/><Relationship Id="rId4" Type="http://schemas.openxmlformats.org/officeDocument/2006/relationships/hyperlink" Target="https://databoks.katadata.co.id/datapublish/2018/11/01/hanya-separuh-penduduk-dewasa-di-indonesia-yang-memiliki-reke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YukHaji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The joy of bringing people’s dreams come true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600" y="-113600"/>
            <a:ext cx="3111400" cy="52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ostgres"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475" y="1684988"/>
            <a:ext cx="1833650" cy="1893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ndroid"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850" y="1137100"/>
            <a:ext cx="3870325" cy="206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olang" id="147" name="Google Shape;147;p22"/>
          <p:cNvPicPr preferRelativeResize="0"/>
          <p:nvPr/>
        </p:nvPicPr>
        <p:blipFill rotWithShape="1">
          <a:blip r:embed="rId5">
            <a:alphaModFix/>
          </a:blip>
          <a:srcRect b="0" l="52718" r="0" t="0"/>
          <a:stretch/>
        </p:blipFill>
        <p:spPr>
          <a:xfrm>
            <a:off x="3056800" y="721900"/>
            <a:ext cx="2711100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744475" y="379000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Tech Stack</a:t>
            </a:r>
            <a:endParaRPr b="1"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1086925" y="152400"/>
            <a:ext cx="55899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Screenshot</a:t>
            </a:r>
            <a:endParaRPr b="1"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775" y="1174900"/>
            <a:ext cx="2097075" cy="350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300" y="1189138"/>
            <a:ext cx="2097075" cy="347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8825" y="1174900"/>
            <a:ext cx="2053450" cy="34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1086925" y="1106350"/>
            <a:ext cx="5593500" cy="26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latin typeface="Raleway"/>
                <a:ea typeface="Raleway"/>
                <a:cs typeface="Raleway"/>
                <a:sym typeface="Raleway"/>
              </a:rPr>
              <a:t>Terima Kasih</a:t>
            </a:r>
            <a:endParaRPr b="1" sz="8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Mimpi yang ingin</a:t>
            </a:r>
            <a:br>
              <a:rPr lang="en" sz="4000"/>
            </a:br>
            <a:r>
              <a:rPr lang="en" sz="4000"/>
              <a:t>kita wujudkan bersama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413127"/>
            <a:ext cx="7177549" cy="35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93925" y="609200"/>
            <a:ext cx="4263000" cy="33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13%</a:t>
            </a:r>
            <a:endParaRPr sz="1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207M</a:t>
            </a:r>
            <a:endParaRPr sz="12000"/>
          </a:p>
        </p:txBody>
      </p:sp>
      <p:sp>
        <p:nvSpPr>
          <p:cNvPr id="105" name="Google Shape;105;p16"/>
          <p:cNvSpPr txBox="1"/>
          <p:nvPr/>
        </p:nvSpPr>
        <p:spPr>
          <a:xfrm>
            <a:off x="3882050" y="1105950"/>
            <a:ext cx="29226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ada di</a:t>
            </a:r>
            <a:br>
              <a:rPr b="1" lang="en"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Indonesia</a:t>
            </a:r>
            <a:endParaRPr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93925" y="4335125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uFill>
                  <a:noFill/>
                </a:uFill>
                <a:hlinkClick r:id="rId3"/>
              </a:rPr>
              <a:t>https://www.indonesia-investments.com/id/budaya/agama/islam/item248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3445175" y="498375"/>
            <a:ext cx="46290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High barrier/entry point, harus mempersiapkan 25jt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Rumit, banyak dokumen-dokumen yang harus disiapkan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Tidak ada kepastian (tahun keberangkatan dan nomor antrian)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Masa tunggu yang sangat lama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Kurangnya kepercayaan dan rasa aman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3433875" y="1226400"/>
            <a:ext cx="28287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OJK Trusted platform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500" y="2179800"/>
            <a:ext cx="2416900" cy="9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Fleksibel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4015525" y="1322450"/>
            <a:ext cx="4128300" cy="17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Dua opsi pembayaran: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Paylater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Berlangganan dan bayar mandiri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Mudah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3864300" y="1062275"/>
            <a:ext cx="45537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Tidak perlu menyiapkan semua dokumen di awal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Tabungan akan secara otomatis terpotong dari saldo tokopedia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Masa tunggu lebih cepat dibandingkan dengan sistem konvensional (khusus paylater)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Kurangnya kepercayaan dan rasa aman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26000" y="344700"/>
            <a:ext cx="3197100" cy="21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97% </a:t>
            </a:r>
            <a:endParaRPr sz="12000"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4280541"/>
            <a:ext cx="76884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https://www.tokopedia.com/ulang-tahun/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3507550" y="699450"/>
            <a:ext cx="33135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Kecamatan Terjangkau</a:t>
            </a:r>
            <a:endParaRPr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4069150" y="2427675"/>
            <a:ext cx="47244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B7B7B7"/>
                </a:solidFill>
                <a:latin typeface="Raleway"/>
                <a:ea typeface="Raleway"/>
                <a:cs typeface="Raleway"/>
                <a:sym typeface="Raleway"/>
              </a:rPr>
              <a:t>Bank</a:t>
            </a:r>
            <a:r>
              <a:rPr b="1" lang="en" sz="8000">
                <a:solidFill>
                  <a:srgbClr val="B7B7B7"/>
                </a:solidFill>
                <a:latin typeface="Raleway"/>
                <a:ea typeface="Raleway"/>
                <a:cs typeface="Raleway"/>
                <a:sym typeface="Raleway"/>
              </a:rPr>
              <a:t> 48.9%</a:t>
            </a:r>
            <a:endParaRPr b="1" sz="8000">
              <a:solidFill>
                <a:srgbClr val="B7B7B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597800" y="4155900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uFill>
                  <a:noFill/>
                </a:uFill>
                <a:hlinkClick r:id="rId4"/>
              </a:rPr>
              <a:t>https://databoks.katadata.co.id/datapublish/2018/11/01/hanya-separuh-penduduk-dewasa-di-indonesia-yang-memiliki-rekening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