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68" r:id="rId9"/>
    <p:sldId id="269" r:id="rId10"/>
    <p:sldId id="290" r:id="rId11"/>
    <p:sldId id="270" r:id="rId12"/>
    <p:sldId id="271" r:id="rId13"/>
    <p:sldId id="272" r:id="rId14"/>
    <p:sldId id="273" r:id="rId15"/>
    <p:sldId id="274" r:id="rId16"/>
    <p:sldId id="277" r:id="rId17"/>
    <p:sldId id="278" r:id="rId18"/>
    <p:sldId id="280" r:id="rId19"/>
    <p:sldId id="279" r:id="rId20"/>
    <p:sldId id="281" r:id="rId21"/>
    <p:sldId id="282" r:id="rId22"/>
    <p:sldId id="283" r:id="rId23"/>
    <p:sldId id="284" r:id="rId24"/>
    <p:sldId id="286" r:id="rId25"/>
    <p:sldId id="287" r:id="rId26"/>
    <p:sldId id="288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0763-0BBC-408B-9A28-FA6498B27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152D9-A696-45B0-99D9-FD13976C0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E3C7C-6A28-49B2-9BAF-F5E8DB11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CA87-98A7-43FA-8730-2168712A330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2BD55-BC2D-417D-A0F2-FED3ABE0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CDB41-80C6-48A1-8D01-C3D40D2F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449E-49D5-4F35-A195-409D5042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67DF-50CB-45DC-BFCE-301C4F88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ED9BD-EBF1-4875-9BA1-E03515EA5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E59B-FF27-4F54-BAE2-A6A24D52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CA87-98A7-43FA-8730-2168712A330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FCCBB-1D16-462F-BE36-41DD33BA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CFB8-00C9-4E8A-BAE0-9FF0DC71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449E-49D5-4F35-A195-409D5042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7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0B909-4C5A-4A7D-AA74-F79E0E3AF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6D567-05A7-4FDE-BE80-826FD6E20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7909A-CB73-46ED-A577-198EDE1F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CA87-98A7-43FA-8730-2168712A330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71CDE-F611-4241-8808-C4819501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69FAC-E22F-430D-A343-B2FAD1F4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449E-49D5-4F35-A195-409D5042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2F64-209A-4C79-8F12-462D5B4F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25F8-D048-4535-BE41-0E9A4B4B3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BB5AD-5DFF-4930-87A3-77F387BB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CA87-98A7-43FA-8730-2168712A330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A9C7F-40FD-4484-912B-46191D8E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3A8B2-2915-4422-9320-4BA28299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449E-49D5-4F35-A195-409D5042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0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6393-625B-4F2E-BF04-24ABB4F3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098AB-C5F9-4677-AE33-381B52806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40F91-23C6-4B22-8083-F14507E5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CA87-98A7-43FA-8730-2168712A330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DD62F-65B0-4228-82E7-68EB2E7E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FE59A-AA52-4F2B-9001-B58A36D4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449E-49D5-4F35-A195-409D5042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0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5845-AD4A-4E52-8002-39AEA6D2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3756-E4B1-4BEB-AD59-CEA1A7351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E0E14-1899-4023-BA93-02BFFE7A5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B4739-4FDF-45DE-A1E0-06480096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CA87-98A7-43FA-8730-2168712A330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7D531-F23A-4C71-94E0-9B5DFC25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DE742-BC40-4478-B4D1-02BAB524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449E-49D5-4F35-A195-409D5042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8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1CE5-43D3-4659-AD5E-BE2BEE76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11BEF-9DA1-4E1C-8E3C-77F1C056D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B76B9-2B87-46E4-AC3A-EFD8048C7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07ED1-FAFF-4567-A8E4-F38907AC1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23F8F-E913-4E84-8B35-45040317A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E6EFC-1F17-43A1-9347-7372A439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CA87-98A7-43FA-8730-2168712A330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B576E-F8E0-477A-BF68-5AE63766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42597-7496-4AFB-99CA-EDDB576E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449E-49D5-4F35-A195-409D5042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699B-76C3-4CA4-AF22-F24FCD68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712A8-803A-4822-9DEC-F14581F6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CA87-98A7-43FA-8730-2168712A330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CBBFB-3A32-4B9E-8A54-3092D740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A0560-58F9-4A2E-BBDA-0499998C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449E-49D5-4F35-A195-409D5042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9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8A8D2-BB07-40EB-A479-A585431F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CA87-98A7-43FA-8730-2168712A330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600EE-594B-43E8-A50B-2FEF3951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147CB-FD97-4BCF-901D-5F1A33F2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449E-49D5-4F35-A195-409D5042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08F1-6BC2-45CD-A534-F697AE44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4782-08A0-4736-86B8-DCA1FE694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08F80-86A5-43C4-8F91-77B6C090F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A865B-AEF1-4E6F-8649-68E47B6E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CA87-98A7-43FA-8730-2168712A330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13FAE-2C08-474E-9D8F-2E1E6690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575F3-7E10-4DEF-82C9-01DCBDAB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449E-49D5-4F35-A195-409D5042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E982-A24F-4FA1-BA57-BEED0E63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A2C91-9F1D-49BA-A0D9-8F9861577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E158E-1431-4BE1-85E3-1439188A3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2C86B-D160-4ECD-B592-370FC525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CA87-98A7-43FA-8730-2168712A330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8F717-8F95-43FC-8C6F-9F6D4BB8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44AE5-74EC-4F96-B09C-F502AF25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449E-49D5-4F35-A195-409D5042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2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04403-0760-4A66-92CC-35D7345A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8B52D-AFE2-4B52-B9A1-1665F5354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D3440-00ED-4848-88E8-0144D6DF8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CA87-98A7-43FA-8730-2168712A330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40B5A-4B1C-4EB4-831D-36873F50C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4AEEE-85BC-4517-9CCF-2ACC6A1AA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B449E-49D5-4F35-A195-409D5042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3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856607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711200" y="2567305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4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– Scan Roots and Mark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10807700" y="2581910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4B483E1-F261-474C-8FC1-3A01B238ECF0}"/>
              </a:ext>
            </a:extLst>
          </p:cNvPr>
          <p:cNvSpPr/>
          <p:nvPr/>
        </p:nvSpPr>
        <p:spPr>
          <a:xfrm>
            <a:off x="1146175" y="4052571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39AB39-98B8-4007-8EF8-FDBEF7D629FF}"/>
              </a:ext>
            </a:extLst>
          </p:cNvPr>
          <p:cNvSpPr/>
          <p:nvPr/>
        </p:nvSpPr>
        <p:spPr>
          <a:xfrm>
            <a:off x="2581275" y="3620771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50C250-A00B-4032-930D-DA46BD573826}"/>
              </a:ext>
            </a:extLst>
          </p:cNvPr>
          <p:cNvSpPr/>
          <p:nvPr/>
        </p:nvSpPr>
        <p:spPr>
          <a:xfrm>
            <a:off x="4114800" y="3175954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11DD1F-511E-447B-9938-5422C18C3865}"/>
              </a:ext>
            </a:extLst>
          </p:cNvPr>
          <p:cNvSpPr/>
          <p:nvPr/>
        </p:nvSpPr>
        <p:spPr>
          <a:xfrm>
            <a:off x="3927475" y="4360546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6A338C-8545-4CF9-B0F1-D184FEC00766}"/>
              </a:ext>
            </a:extLst>
          </p:cNvPr>
          <p:cNvSpPr/>
          <p:nvPr/>
        </p:nvSpPr>
        <p:spPr>
          <a:xfrm>
            <a:off x="5273675" y="3898267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01DFF5-647E-4634-8DC6-B28459B669A8}"/>
              </a:ext>
            </a:extLst>
          </p:cNvPr>
          <p:cNvCxnSpPr>
            <a:stCxn id="6" idx="7"/>
            <a:endCxn id="7" idx="2"/>
          </p:cNvCxnSpPr>
          <p:nvPr/>
        </p:nvCxnSpPr>
        <p:spPr>
          <a:xfrm flipV="1">
            <a:off x="3107021" y="3483929"/>
            <a:ext cx="1007779" cy="22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B8D44-2AE0-4DB6-8B95-4A099F6DBEE5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3197225" y="3928746"/>
            <a:ext cx="2076450" cy="27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F41E07-9ED7-466A-85B1-236F5BE5565D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3107021" y="4146517"/>
            <a:ext cx="820454" cy="52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6EE0593-11EE-49BF-B62E-078F9DD30501}"/>
              </a:ext>
            </a:extLst>
          </p:cNvPr>
          <p:cNvSpPr/>
          <p:nvPr/>
        </p:nvSpPr>
        <p:spPr>
          <a:xfrm>
            <a:off x="6689725" y="3282317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26D24F-F999-40CB-B8EA-D54C1142062A}"/>
              </a:ext>
            </a:extLst>
          </p:cNvPr>
          <p:cNvSpPr/>
          <p:nvPr/>
        </p:nvSpPr>
        <p:spPr>
          <a:xfrm>
            <a:off x="8223250" y="3759519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796C14-BF94-4FCE-95CC-B65BA303E788}"/>
              </a:ext>
            </a:extLst>
          </p:cNvPr>
          <p:cNvSpPr/>
          <p:nvPr/>
        </p:nvSpPr>
        <p:spPr>
          <a:xfrm>
            <a:off x="7204075" y="4514217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992889-1CB2-4D51-9FF0-9AC852BB6832}"/>
              </a:ext>
            </a:extLst>
          </p:cNvPr>
          <p:cNvCxnSpPr>
            <a:stCxn id="8" idx="6"/>
            <a:endCxn id="17" idx="2"/>
          </p:cNvCxnSpPr>
          <p:nvPr/>
        </p:nvCxnSpPr>
        <p:spPr>
          <a:xfrm>
            <a:off x="4543425" y="4668521"/>
            <a:ext cx="2660650" cy="15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E7A786-0624-4C5C-B2F2-9B23C3D6E5C8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7305675" y="3590292"/>
            <a:ext cx="917575" cy="47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2BB136E-5478-437D-868A-6A07D15EA63A}"/>
              </a:ext>
            </a:extLst>
          </p:cNvPr>
          <p:cNvSpPr/>
          <p:nvPr/>
        </p:nvSpPr>
        <p:spPr>
          <a:xfrm>
            <a:off x="9448800" y="4339911"/>
            <a:ext cx="615950" cy="6159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9934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– Scan Roots and Mark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10807700" y="2581910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4B483E1-F261-474C-8FC1-3A01B238ECF0}"/>
              </a:ext>
            </a:extLst>
          </p:cNvPr>
          <p:cNvSpPr/>
          <p:nvPr/>
        </p:nvSpPr>
        <p:spPr>
          <a:xfrm>
            <a:off x="1146175" y="4052571"/>
            <a:ext cx="615950" cy="61595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39AB39-98B8-4007-8EF8-FDBEF7D629FF}"/>
              </a:ext>
            </a:extLst>
          </p:cNvPr>
          <p:cNvSpPr/>
          <p:nvPr/>
        </p:nvSpPr>
        <p:spPr>
          <a:xfrm>
            <a:off x="2581275" y="3620771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50C250-A00B-4032-930D-DA46BD573826}"/>
              </a:ext>
            </a:extLst>
          </p:cNvPr>
          <p:cNvSpPr/>
          <p:nvPr/>
        </p:nvSpPr>
        <p:spPr>
          <a:xfrm>
            <a:off x="4114800" y="3175954"/>
            <a:ext cx="615950" cy="61595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11DD1F-511E-447B-9938-5422C18C3865}"/>
              </a:ext>
            </a:extLst>
          </p:cNvPr>
          <p:cNvSpPr/>
          <p:nvPr/>
        </p:nvSpPr>
        <p:spPr>
          <a:xfrm>
            <a:off x="3927475" y="4360546"/>
            <a:ext cx="615950" cy="61595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6A338C-8545-4CF9-B0F1-D184FEC00766}"/>
              </a:ext>
            </a:extLst>
          </p:cNvPr>
          <p:cNvSpPr/>
          <p:nvPr/>
        </p:nvSpPr>
        <p:spPr>
          <a:xfrm>
            <a:off x="5273675" y="3898267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01DFF5-647E-4634-8DC6-B28459B669A8}"/>
              </a:ext>
            </a:extLst>
          </p:cNvPr>
          <p:cNvCxnSpPr>
            <a:stCxn id="6" idx="7"/>
            <a:endCxn id="7" idx="2"/>
          </p:cNvCxnSpPr>
          <p:nvPr/>
        </p:nvCxnSpPr>
        <p:spPr>
          <a:xfrm flipV="1">
            <a:off x="3107021" y="3483929"/>
            <a:ext cx="1007779" cy="22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B8D44-2AE0-4DB6-8B95-4A099F6DBEE5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3197225" y="3928746"/>
            <a:ext cx="2076450" cy="27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F41E07-9ED7-466A-85B1-236F5BE5565D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3107021" y="4146517"/>
            <a:ext cx="820454" cy="52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6EE0593-11EE-49BF-B62E-078F9DD30501}"/>
              </a:ext>
            </a:extLst>
          </p:cNvPr>
          <p:cNvSpPr/>
          <p:nvPr/>
        </p:nvSpPr>
        <p:spPr>
          <a:xfrm>
            <a:off x="6689725" y="3282317"/>
            <a:ext cx="615950" cy="61595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26D24F-F999-40CB-B8EA-D54C1142062A}"/>
              </a:ext>
            </a:extLst>
          </p:cNvPr>
          <p:cNvSpPr/>
          <p:nvPr/>
        </p:nvSpPr>
        <p:spPr>
          <a:xfrm>
            <a:off x="8223250" y="3759519"/>
            <a:ext cx="615950" cy="6159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796C14-BF94-4FCE-95CC-B65BA303E788}"/>
              </a:ext>
            </a:extLst>
          </p:cNvPr>
          <p:cNvSpPr/>
          <p:nvPr/>
        </p:nvSpPr>
        <p:spPr>
          <a:xfrm>
            <a:off x="7204075" y="4514217"/>
            <a:ext cx="615950" cy="6159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992889-1CB2-4D51-9FF0-9AC852BB6832}"/>
              </a:ext>
            </a:extLst>
          </p:cNvPr>
          <p:cNvCxnSpPr>
            <a:stCxn id="8" idx="6"/>
            <a:endCxn id="17" idx="2"/>
          </p:cNvCxnSpPr>
          <p:nvPr/>
        </p:nvCxnSpPr>
        <p:spPr>
          <a:xfrm>
            <a:off x="4543425" y="4668521"/>
            <a:ext cx="2660650" cy="15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E7A786-0624-4C5C-B2F2-9B23C3D6E5C8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7305675" y="3590292"/>
            <a:ext cx="917575" cy="47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2BB136E-5478-437D-868A-6A07D15EA63A}"/>
              </a:ext>
            </a:extLst>
          </p:cNvPr>
          <p:cNvSpPr/>
          <p:nvPr/>
        </p:nvSpPr>
        <p:spPr>
          <a:xfrm>
            <a:off x="9448800" y="4339911"/>
            <a:ext cx="615950" cy="6159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9122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– Sweep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590714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10807700" y="2581910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4B483E1-F261-474C-8FC1-3A01B238ECF0}"/>
              </a:ext>
            </a:extLst>
          </p:cNvPr>
          <p:cNvSpPr/>
          <p:nvPr/>
        </p:nvSpPr>
        <p:spPr>
          <a:xfrm>
            <a:off x="1146175" y="4052571"/>
            <a:ext cx="615950" cy="6159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50C250-A00B-4032-930D-DA46BD573826}"/>
              </a:ext>
            </a:extLst>
          </p:cNvPr>
          <p:cNvSpPr/>
          <p:nvPr/>
        </p:nvSpPr>
        <p:spPr>
          <a:xfrm>
            <a:off x="4114800" y="3175954"/>
            <a:ext cx="615950" cy="6159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11DD1F-511E-447B-9938-5422C18C3865}"/>
              </a:ext>
            </a:extLst>
          </p:cNvPr>
          <p:cNvSpPr/>
          <p:nvPr/>
        </p:nvSpPr>
        <p:spPr>
          <a:xfrm>
            <a:off x="3927475" y="4360546"/>
            <a:ext cx="615950" cy="6159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EE0593-11EE-49BF-B62E-078F9DD30501}"/>
              </a:ext>
            </a:extLst>
          </p:cNvPr>
          <p:cNvSpPr/>
          <p:nvPr/>
        </p:nvSpPr>
        <p:spPr>
          <a:xfrm>
            <a:off x="6689725" y="3282317"/>
            <a:ext cx="615950" cy="6159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26D24F-F999-40CB-B8EA-D54C1142062A}"/>
              </a:ext>
            </a:extLst>
          </p:cNvPr>
          <p:cNvSpPr/>
          <p:nvPr/>
        </p:nvSpPr>
        <p:spPr>
          <a:xfrm>
            <a:off x="8223250" y="3759519"/>
            <a:ext cx="615950" cy="61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796C14-BF94-4FCE-95CC-B65BA303E788}"/>
              </a:ext>
            </a:extLst>
          </p:cNvPr>
          <p:cNvSpPr/>
          <p:nvPr/>
        </p:nvSpPr>
        <p:spPr>
          <a:xfrm>
            <a:off x="7204075" y="4514217"/>
            <a:ext cx="615950" cy="61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992889-1CB2-4D51-9FF0-9AC852BB6832}"/>
              </a:ext>
            </a:extLst>
          </p:cNvPr>
          <p:cNvCxnSpPr>
            <a:stCxn id="8" idx="6"/>
            <a:endCxn id="17" idx="2"/>
          </p:cNvCxnSpPr>
          <p:nvPr/>
        </p:nvCxnSpPr>
        <p:spPr>
          <a:xfrm>
            <a:off x="4543425" y="4668521"/>
            <a:ext cx="2660650" cy="15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E7A786-0624-4C5C-B2F2-9B23C3D6E5C8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7305675" y="3590292"/>
            <a:ext cx="917575" cy="47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2BB136E-5478-437D-868A-6A07D15EA63A}"/>
              </a:ext>
            </a:extLst>
          </p:cNvPr>
          <p:cNvSpPr/>
          <p:nvPr/>
        </p:nvSpPr>
        <p:spPr>
          <a:xfrm>
            <a:off x="9448800" y="4339911"/>
            <a:ext cx="615950" cy="6159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4716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– Compact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599595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7446962" y="2582228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4B483E1-F261-474C-8FC1-3A01B238ECF0}"/>
              </a:ext>
            </a:extLst>
          </p:cNvPr>
          <p:cNvSpPr/>
          <p:nvPr/>
        </p:nvSpPr>
        <p:spPr>
          <a:xfrm>
            <a:off x="1146175" y="4052571"/>
            <a:ext cx="615950" cy="6159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50C250-A00B-4032-930D-DA46BD573826}"/>
              </a:ext>
            </a:extLst>
          </p:cNvPr>
          <p:cNvSpPr/>
          <p:nvPr/>
        </p:nvSpPr>
        <p:spPr>
          <a:xfrm>
            <a:off x="4114800" y="3175954"/>
            <a:ext cx="615950" cy="6159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11DD1F-511E-447B-9938-5422C18C3865}"/>
              </a:ext>
            </a:extLst>
          </p:cNvPr>
          <p:cNvSpPr/>
          <p:nvPr/>
        </p:nvSpPr>
        <p:spPr>
          <a:xfrm>
            <a:off x="3927475" y="4360546"/>
            <a:ext cx="615950" cy="6159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EE0593-11EE-49BF-B62E-078F9DD30501}"/>
              </a:ext>
            </a:extLst>
          </p:cNvPr>
          <p:cNvSpPr/>
          <p:nvPr/>
        </p:nvSpPr>
        <p:spPr>
          <a:xfrm>
            <a:off x="6689725" y="3282317"/>
            <a:ext cx="615950" cy="6159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26D24F-F999-40CB-B8EA-D54C1142062A}"/>
              </a:ext>
            </a:extLst>
          </p:cNvPr>
          <p:cNvSpPr/>
          <p:nvPr/>
        </p:nvSpPr>
        <p:spPr>
          <a:xfrm>
            <a:off x="8223250" y="3759519"/>
            <a:ext cx="615950" cy="61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796C14-BF94-4FCE-95CC-B65BA303E788}"/>
              </a:ext>
            </a:extLst>
          </p:cNvPr>
          <p:cNvSpPr/>
          <p:nvPr/>
        </p:nvSpPr>
        <p:spPr>
          <a:xfrm>
            <a:off x="7204075" y="4514217"/>
            <a:ext cx="615950" cy="61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992889-1CB2-4D51-9FF0-9AC852BB6832}"/>
              </a:ext>
            </a:extLst>
          </p:cNvPr>
          <p:cNvCxnSpPr>
            <a:stCxn id="8" idx="6"/>
            <a:endCxn id="17" idx="2"/>
          </p:cNvCxnSpPr>
          <p:nvPr/>
        </p:nvCxnSpPr>
        <p:spPr>
          <a:xfrm>
            <a:off x="4543425" y="4668521"/>
            <a:ext cx="2660650" cy="15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E7A786-0624-4C5C-B2F2-9B23C3D6E5C8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7305675" y="3590292"/>
            <a:ext cx="917575" cy="47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2BB136E-5478-437D-868A-6A07D15EA63A}"/>
              </a:ext>
            </a:extLst>
          </p:cNvPr>
          <p:cNvSpPr/>
          <p:nvPr/>
        </p:nvSpPr>
        <p:spPr>
          <a:xfrm>
            <a:off x="9448800" y="4339911"/>
            <a:ext cx="615950" cy="6159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3104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721224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8704262" y="2582228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4B483E1-F261-474C-8FC1-3A01B238ECF0}"/>
              </a:ext>
            </a:extLst>
          </p:cNvPr>
          <p:cNvSpPr/>
          <p:nvPr/>
        </p:nvSpPr>
        <p:spPr>
          <a:xfrm>
            <a:off x="1146175" y="4052571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50C250-A00B-4032-930D-DA46BD573826}"/>
              </a:ext>
            </a:extLst>
          </p:cNvPr>
          <p:cNvSpPr/>
          <p:nvPr/>
        </p:nvSpPr>
        <p:spPr>
          <a:xfrm>
            <a:off x="4114800" y="3175954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11DD1F-511E-447B-9938-5422C18C3865}"/>
              </a:ext>
            </a:extLst>
          </p:cNvPr>
          <p:cNvSpPr/>
          <p:nvPr/>
        </p:nvSpPr>
        <p:spPr>
          <a:xfrm>
            <a:off x="3927475" y="4360546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EE0593-11EE-49BF-B62E-078F9DD30501}"/>
              </a:ext>
            </a:extLst>
          </p:cNvPr>
          <p:cNvSpPr/>
          <p:nvPr/>
        </p:nvSpPr>
        <p:spPr>
          <a:xfrm>
            <a:off x="6689725" y="3282317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26D24F-F999-40CB-B8EA-D54C1142062A}"/>
              </a:ext>
            </a:extLst>
          </p:cNvPr>
          <p:cNvSpPr/>
          <p:nvPr/>
        </p:nvSpPr>
        <p:spPr>
          <a:xfrm>
            <a:off x="8223250" y="3759519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796C14-BF94-4FCE-95CC-B65BA303E788}"/>
              </a:ext>
            </a:extLst>
          </p:cNvPr>
          <p:cNvSpPr/>
          <p:nvPr/>
        </p:nvSpPr>
        <p:spPr>
          <a:xfrm>
            <a:off x="7204075" y="4514217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992889-1CB2-4D51-9FF0-9AC852BB6832}"/>
              </a:ext>
            </a:extLst>
          </p:cNvPr>
          <p:cNvCxnSpPr>
            <a:stCxn id="8" idx="6"/>
            <a:endCxn id="17" idx="2"/>
          </p:cNvCxnSpPr>
          <p:nvPr/>
        </p:nvCxnSpPr>
        <p:spPr>
          <a:xfrm>
            <a:off x="4543425" y="4668521"/>
            <a:ext cx="2660650" cy="153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E7A786-0624-4C5C-B2F2-9B23C3D6E5C8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7305675" y="3590292"/>
            <a:ext cx="917575" cy="477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2BB136E-5478-437D-868A-6A07D15EA63A}"/>
              </a:ext>
            </a:extLst>
          </p:cNvPr>
          <p:cNvSpPr/>
          <p:nvPr/>
        </p:nvSpPr>
        <p:spPr>
          <a:xfrm>
            <a:off x="9448800" y="4339911"/>
            <a:ext cx="615950" cy="61595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45809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79C9-415B-41B8-9E0E-D6F93233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Optimization - Generations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1062C-602F-4A0D-9A4A-C296F1220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7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generations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267509"/>
              </p:ext>
            </p:extLst>
          </p:nvPr>
        </p:nvGraphicFramePr>
        <p:xfrm>
          <a:off x="838200" y="310197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10807700" y="3858260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34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generations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839646"/>
              </p:ext>
            </p:extLst>
          </p:nvPr>
        </p:nvGraphicFramePr>
        <p:xfrm>
          <a:off x="838200" y="310197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7429500" y="3858260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4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generations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10197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10807700" y="3858260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73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generations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10197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10807700" y="3858260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2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6906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1555750" y="2567305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4B483E1-F261-474C-8FC1-3A01B238ECF0}"/>
              </a:ext>
            </a:extLst>
          </p:cNvPr>
          <p:cNvSpPr/>
          <p:nvPr/>
        </p:nvSpPr>
        <p:spPr>
          <a:xfrm>
            <a:off x="1146175" y="4052571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64522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generations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963434"/>
              </p:ext>
            </p:extLst>
          </p:nvPr>
        </p:nvGraphicFramePr>
        <p:xfrm>
          <a:off x="838200" y="310197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5340350" y="3858260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12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generations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885229"/>
              </p:ext>
            </p:extLst>
          </p:nvPr>
        </p:nvGraphicFramePr>
        <p:xfrm>
          <a:off x="838200" y="310197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4495800" y="3858260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DCBAB01F-F1D8-451E-8F83-AD5BF2C71A7D}"/>
              </a:ext>
            </a:extLst>
          </p:cNvPr>
          <p:cNvSpPr/>
          <p:nvPr/>
        </p:nvSpPr>
        <p:spPr>
          <a:xfrm rot="10800000">
            <a:off x="4495800" y="3020060"/>
            <a:ext cx="254000" cy="4445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45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generations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319323"/>
              </p:ext>
            </p:extLst>
          </p:nvPr>
        </p:nvGraphicFramePr>
        <p:xfrm>
          <a:off x="838200" y="310197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9956800" y="3858260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DCBAB01F-F1D8-451E-8F83-AD5BF2C71A7D}"/>
              </a:ext>
            </a:extLst>
          </p:cNvPr>
          <p:cNvSpPr/>
          <p:nvPr/>
        </p:nvSpPr>
        <p:spPr>
          <a:xfrm rot="10800000">
            <a:off x="4495800" y="3020060"/>
            <a:ext cx="254000" cy="4445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45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generations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960120"/>
              </p:ext>
            </p:extLst>
          </p:nvPr>
        </p:nvGraphicFramePr>
        <p:xfrm>
          <a:off x="838200" y="310197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7442200" y="3858260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DCBAB01F-F1D8-451E-8F83-AD5BF2C71A7D}"/>
              </a:ext>
            </a:extLst>
          </p:cNvPr>
          <p:cNvSpPr/>
          <p:nvPr/>
        </p:nvSpPr>
        <p:spPr>
          <a:xfrm rot="10800000">
            <a:off x="7442200" y="3020060"/>
            <a:ext cx="254000" cy="4445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74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generations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9072"/>
              </p:ext>
            </p:extLst>
          </p:nvPr>
        </p:nvGraphicFramePr>
        <p:xfrm>
          <a:off x="838200" y="310197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10807700" y="3843655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DCBAB01F-F1D8-451E-8F83-AD5BF2C71A7D}"/>
              </a:ext>
            </a:extLst>
          </p:cNvPr>
          <p:cNvSpPr/>
          <p:nvPr/>
        </p:nvSpPr>
        <p:spPr>
          <a:xfrm rot="10800000">
            <a:off x="7442200" y="3020060"/>
            <a:ext cx="254000" cy="4445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9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generations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140178"/>
              </p:ext>
            </p:extLst>
          </p:nvPr>
        </p:nvGraphicFramePr>
        <p:xfrm>
          <a:off x="838200" y="310197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10807700" y="3843655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DCBAB01F-F1D8-451E-8F83-AD5BF2C71A7D}"/>
              </a:ext>
            </a:extLst>
          </p:cNvPr>
          <p:cNvSpPr/>
          <p:nvPr/>
        </p:nvSpPr>
        <p:spPr>
          <a:xfrm rot="10800000">
            <a:off x="7442200" y="3020060"/>
            <a:ext cx="254000" cy="4445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22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generations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612224"/>
              </p:ext>
            </p:extLst>
          </p:nvPr>
        </p:nvGraphicFramePr>
        <p:xfrm>
          <a:off x="838200" y="310197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7023100" y="3843655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DCBAB01F-F1D8-451E-8F83-AD5BF2C71A7D}"/>
              </a:ext>
            </a:extLst>
          </p:cNvPr>
          <p:cNvSpPr/>
          <p:nvPr/>
        </p:nvSpPr>
        <p:spPr>
          <a:xfrm rot="10800000">
            <a:off x="7016750" y="3020060"/>
            <a:ext cx="254000" cy="4445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E91855E-296F-4212-A849-ABB3ECF0AC18}"/>
              </a:ext>
            </a:extLst>
          </p:cNvPr>
          <p:cNvSpPr/>
          <p:nvPr/>
        </p:nvSpPr>
        <p:spPr>
          <a:xfrm rot="10800000">
            <a:off x="4921250" y="3020060"/>
            <a:ext cx="254000" cy="4445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29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generations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310719"/>
              </p:ext>
            </p:extLst>
          </p:nvPr>
        </p:nvGraphicFramePr>
        <p:xfrm>
          <a:off x="838200" y="310197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9537700" y="3843655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DCBAB01F-F1D8-451E-8F83-AD5BF2C71A7D}"/>
              </a:ext>
            </a:extLst>
          </p:cNvPr>
          <p:cNvSpPr/>
          <p:nvPr/>
        </p:nvSpPr>
        <p:spPr>
          <a:xfrm rot="10800000">
            <a:off x="7016750" y="3020060"/>
            <a:ext cx="254000" cy="4445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E91855E-296F-4212-A849-ABB3ECF0AC18}"/>
              </a:ext>
            </a:extLst>
          </p:cNvPr>
          <p:cNvSpPr/>
          <p:nvPr/>
        </p:nvSpPr>
        <p:spPr>
          <a:xfrm rot="10800000">
            <a:off x="4921250" y="3020060"/>
            <a:ext cx="254000" cy="4445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7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291926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2393950" y="2567305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4B483E1-F261-474C-8FC1-3A01B238ECF0}"/>
              </a:ext>
            </a:extLst>
          </p:cNvPr>
          <p:cNvSpPr/>
          <p:nvPr/>
        </p:nvSpPr>
        <p:spPr>
          <a:xfrm>
            <a:off x="1146175" y="4052571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39AB39-98B8-4007-8EF8-FDBEF7D629FF}"/>
              </a:ext>
            </a:extLst>
          </p:cNvPr>
          <p:cNvSpPr/>
          <p:nvPr/>
        </p:nvSpPr>
        <p:spPr>
          <a:xfrm>
            <a:off x="2581275" y="3620771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6043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75468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7861300" y="2581910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4B483E1-F261-474C-8FC1-3A01B238ECF0}"/>
              </a:ext>
            </a:extLst>
          </p:cNvPr>
          <p:cNvSpPr/>
          <p:nvPr/>
        </p:nvSpPr>
        <p:spPr>
          <a:xfrm>
            <a:off x="1146175" y="4052571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39AB39-98B8-4007-8EF8-FDBEF7D629FF}"/>
              </a:ext>
            </a:extLst>
          </p:cNvPr>
          <p:cNvSpPr/>
          <p:nvPr/>
        </p:nvSpPr>
        <p:spPr>
          <a:xfrm>
            <a:off x="2581275" y="3620771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50C250-A00B-4032-930D-DA46BD573826}"/>
              </a:ext>
            </a:extLst>
          </p:cNvPr>
          <p:cNvSpPr/>
          <p:nvPr/>
        </p:nvSpPr>
        <p:spPr>
          <a:xfrm>
            <a:off x="4114800" y="3175954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11DD1F-511E-447B-9938-5422C18C3865}"/>
              </a:ext>
            </a:extLst>
          </p:cNvPr>
          <p:cNvSpPr/>
          <p:nvPr/>
        </p:nvSpPr>
        <p:spPr>
          <a:xfrm>
            <a:off x="3927475" y="4360546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6A338C-8545-4CF9-B0F1-D184FEC00766}"/>
              </a:ext>
            </a:extLst>
          </p:cNvPr>
          <p:cNvSpPr/>
          <p:nvPr/>
        </p:nvSpPr>
        <p:spPr>
          <a:xfrm>
            <a:off x="5273675" y="3898267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01DFF5-647E-4634-8DC6-B28459B669A8}"/>
              </a:ext>
            </a:extLst>
          </p:cNvPr>
          <p:cNvCxnSpPr>
            <a:stCxn id="6" idx="7"/>
            <a:endCxn id="7" idx="2"/>
          </p:cNvCxnSpPr>
          <p:nvPr/>
        </p:nvCxnSpPr>
        <p:spPr>
          <a:xfrm flipV="1">
            <a:off x="3107021" y="3483929"/>
            <a:ext cx="1007779" cy="22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B8D44-2AE0-4DB6-8B95-4A099F6DBEE5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3197225" y="3928746"/>
            <a:ext cx="2076450" cy="27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F41E07-9ED7-466A-85B1-236F5BE5565D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3107021" y="4146517"/>
            <a:ext cx="820454" cy="52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12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197025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10807700" y="2581910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4B483E1-F261-474C-8FC1-3A01B238ECF0}"/>
              </a:ext>
            </a:extLst>
          </p:cNvPr>
          <p:cNvSpPr/>
          <p:nvPr/>
        </p:nvSpPr>
        <p:spPr>
          <a:xfrm>
            <a:off x="1146175" y="4052571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39AB39-98B8-4007-8EF8-FDBEF7D629FF}"/>
              </a:ext>
            </a:extLst>
          </p:cNvPr>
          <p:cNvSpPr/>
          <p:nvPr/>
        </p:nvSpPr>
        <p:spPr>
          <a:xfrm>
            <a:off x="2581275" y="3620771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50C250-A00B-4032-930D-DA46BD573826}"/>
              </a:ext>
            </a:extLst>
          </p:cNvPr>
          <p:cNvSpPr/>
          <p:nvPr/>
        </p:nvSpPr>
        <p:spPr>
          <a:xfrm>
            <a:off x="4114800" y="3175954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11DD1F-511E-447B-9938-5422C18C3865}"/>
              </a:ext>
            </a:extLst>
          </p:cNvPr>
          <p:cNvSpPr/>
          <p:nvPr/>
        </p:nvSpPr>
        <p:spPr>
          <a:xfrm>
            <a:off x="3927475" y="4360546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6A338C-8545-4CF9-B0F1-D184FEC00766}"/>
              </a:ext>
            </a:extLst>
          </p:cNvPr>
          <p:cNvSpPr/>
          <p:nvPr/>
        </p:nvSpPr>
        <p:spPr>
          <a:xfrm>
            <a:off x="5273675" y="3898267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01DFF5-647E-4634-8DC6-B28459B669A8}"/>
              </a:ext>
            </a:extLst>
          </p:cNvPr>
          <p:cNvCxnSpPr>
            <a:stCxn id="6" idx="7"/>
            <a:endCxn id="7" idx="2"/>
          </p:cNvCxnSpPr>
          <p:nvPr/>
        </p:nvCxnSpPr>
        <p:spPr>
          <a:xfrm flipV="1">
            <a:off x="3107021" y="3483929"/>
            <a:ext cx="1007779" cy="22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B8D44-2AE0-4DB6-8B95-4A099F6DBEE5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3197225" y="3928746"/>
            <a:ext cx="2076450" cy="27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F41E07-9ED7-466A-85B1-236F5BE5565D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3107021" y="4146517"/>
            <a:ext cx="820454" cy="52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6EE0593-11EE-49BF-B62E-078F9DD30501}"/>
              </a:ext>
            </a:extLst>
          </p:cNvPr>
          <p:cNvSpPr/>
          <p:nvPr/>
        </p:nvSpPr>
        <p:spPr>
          <a:xfrm>
            <a:off x="6689725" y="3282317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26D24F-F999-40CB-B8EA-D54C1142062A}"/>
              </a:ext>
            </a:extLst>
          </p:cNvPr>
          <p:cNvSpPr/>
          <p:nvPr/>
        </p:nvSpPr>
        <p:spPr>
          <a:xfrm>
            <a:off x="8223250" y="3759519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796C14-BF94-4FCE-95CC-B65BA303E788}"/>
              </a:ext>
            </a:extLst>
          </p:cNvPr>
          <p:cNvSpPr/>
          <p:nvPr/>
        </p:nvSpPr>
        <p:spPr>
          <a:xfrm>
            <a:off x="7204075" y="4514217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992889-1CB2-4D51-9FF0-9AC852BB6832}"/>
              </a:ext>
            </a:extLst>
          </p:cNvPr>
          <p:cNvCxnSpPr>
            <a:stCxn id="8" idx="6"/>
            <a:endCxn id="17" idx="2"/>
          </p:cNvCxnSpPr>
          <p:nvPr/>
        </p:nvCxnSpPr>
        <p:spPr>
          <a:xfrm>
            <a:off x="4543425" y="4668521"/>
            <a:ext cx="2660650" cy="15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E7A786-0624-4C5C-B2F2-9B23C3D6E5C8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7305675" y="3590292"/>
            <a:ext cx="917575" cy="47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4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40B-EAD5-4A91-A8C4-3FC692F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764C2-92A1-4E96-AA0F-ED924DAE6F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231682827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95840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721020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97173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85698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860679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960200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3170692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0822684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08928302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413218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62808941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73922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2054563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17216708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9154953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49611790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126996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6345351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2358411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473167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8307777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375416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0665355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64149507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408518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776F768-4660-4FFD-925D-36B1268F8D18}"/>
              </a:ext>
            </a:extLst>
          </p:cNvPr>
          <p:cNvSpPr/>
          <p:nvPr/>
        </p:nvSpPr>
        <p:spPr>
          <a:xfrm>
            <a:off x="10807700" y="2581910"/>
            <a:ext cx="254000" cy="444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4B483E1-F261-474C-8FC1-3A01B238ECF0}"/>
              </a:ext>
            </a:extLst>
          </p:cNvPr>
          <p:cNvSpPr/>
          <p:nvPr/>
        </p:nvSpPr>
        <p:spPr>
          <a:xfrm>
            <a:off x="1146175" y="4052571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39AB39-98B8-4007-8EF8-FDBEF7D629FF}"/>
              </a:ext>
            </a:extLst>
          </p:cNvPr>
          <p:cNvSpPr/>
          <p:nvPr/>
        </p:nvSpPr>
        <p:spPr>
          <a:xfrm>
            <a:off x="2581275" y="3620771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50C250-A00B-4032-930D-DA46BD573826}"/>
              </a:ext>
            </a:extLst>
          </p:cNvPr>
          <p:cNvSpPr/>
          <p:nvPr/>
        </p:nvSpPr>
        <p:spPr>
          <a:xfrm>
            <a:off x="4114800" y="3175954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11DD1F-511E-447B-9938-5422C18C3865}"/>
              </a:ext>
            </a:extLst>
          </p:cNvPr>
          <p:cNvSpPr/>
          <p:nvPr/>
        </p:nvSpPr>
        <p:spPr>
          <a:xfrm>
            <a:off x="3927475" y="4360546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6A338C-8545-4CF9-B0F1-D184FEC00766}"/>
              </a:ext>
            </a:extLst>
          </p:cNvPr>
          <p:cNvSpPr/>
          <p:nvPr/>
        </p:nvSpPr>
        <p:spPr>
          <a:xfrm>
            <a:off x="5273675" y="3898267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01DFF5-647E-4634-8DC6-B28459B669A8}"/>
              </a:ext>
            </a:extLst>
          </p:cNvPr>
          <p:cNvCxnSpPr>
            <a:stCxn id="6" idx="7"/>
            <a:endCxn id="7" idx="2"/>
          </p:cNvCxnSpPr>
          <p:nvPr/>
        </p:nvCxnSpPr>
        <p:spPr>
          <a:xfrm flipV="1">
            <a:off x="3107021" y="3483929"/>
            <a:ext cx="1007779" cy="22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B8D44-2AE0-4DB6-8B95-4A099F6DBEE5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3197225" y="3928746"/>
            <a:ext cx="2076450" cy="27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F41E07-9ED7-466A-85B1-236F5BE5565D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3107021" y="4146517"/>
            <a:ext cx="820454" cy="52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6EE0593-11EE-49BF-B62E-078F9DD30501}"/>
              </a:ext>
            </a:extLst>
          </p:cNvPr>
          <p:cNvSpPr/>
          <p:nvPr/>
        </p:nvSpPr>
        <p:spPr>
          <a:xfrm>
            <a:off x="6689725" y="3282317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26D24F-F999-40CB-B8EA-D54C1142062A}"/>
              </a:ext>
            </a:extLst>
          </p:cNvPr>
          <p:cNvSpPr/>
          <p:nvPr/>
        </p:nvSpPr>
        <p:spPr>
          <a:xfrm>
            <a:off x="8223250" y="3759519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796C14-BF94-4FCE-95CC-B65BA303E788}"/>
              </a:ext>
            </a:extLst>
          </p:cNvPr>
          <p:cNvSpPr/>
          <p:nvPr/>
        </p:nvSpPr>
        <p:spPr>
          <a:xfrm>
            <a:off x="7204075" y="4514217"/>
            <a:ext cx="615950" cy="615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992889-1CB2-4D51-9FF0-9AC852BB6832}"/>
              </a:ext>
            </a:extLst>
          </p:cNvPr>
          <p:cNvCxnSpPr>
            <a:stCxn id="8" idx="6"/>
            <a:endCxn id="17" idx="2"/>
          </p:cNvCxnSpPr>
          <p:nvPr/>
        </p:nvCxnSpPr>
        <p:spPr>
          <a:xfrm>
            <a:off x="4543425" y="4668521"/>
            <a:ext cx="2660650" cy="15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E7A786-0624-4C5C-B2F2-9B23C3D6E5C8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7305675" y="3590292"/>
            <a:ext cx="917575" cy="47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2BB136E-5478-437D-868A-6A07D15EA63A}"/>
              </a:ext>
            </a:extLst>
          </p:cNvPr>
          <p:cNvSpPr/>
          <p:nvPr/>
        </p:nvSpPr>
        <p:spPr>
          <a:xfrm>
            <a:off x="9448800" y="4339911"/>
            <a:ext cx="615950" cy="6159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3405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3F8A-73F8-45BD-A794-C7B499F3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002"/>
            <a:ext cx="10515600" cy="1313468"/>
          </a:xfrm>
        </p:spPr>
        <p:txBody>
          <a:bodyPr/>
          <a:lstStyle/>
          <a:p>
            <a:pPr algn="ctr"/>
            <a:r>
              <a:rPr lang="en-US" dirty="0" err="1"/>
              <a:t>System.OutOfMemoryException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6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2FCC-9874-474C-9C52-C15A961A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Cycle</a:t>
            </a:r>
          </a:p>
        </p:txBody>
      </p:sp>
      <p:pic>
        <p:nvPicPr>
          <p:cNvPr id="2050" name="Picture 2" descr="Typical Garbage Collection CycleÂ ">
            <a:extLst>
              <a:ext uri="{FF2B5EF4-FFF2-40B4-BE49-F238E27FC236}">
                <a16:creationId xmlns:a16="http://schemas.microsoft.com/office/drawing/2014/main" id="{C632B151-162B-40A4-A352-4685B1EC30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067860"/>
            <a:ext cx="80962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76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E93C-9AF9-4417-977E-D1E12413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2D62-DA8F-43D7-B591-535A72181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Local variable in a method that is currently running</a:t>
            </a:r>
          </a:p>
          <a:p>
            <a:r>
              <a:rPr lang="en-US" sz="3600" dirty="0"/>
              <a:t>Static variables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160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539</Words>
  <Application>Microsoft Office PowerPoint</Application>
  <PresentationFormat>Widescreen</PresentationFormat>
  <Paragraphs>494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Heap</vt:lpstr>
      <vt:lpstr>Heap</vt:lpstr>
      <vt:lpstr>Heap</vt:lpstr>
      <vt:lpstr>Heap</vt:lpstr>
      <vt:lpstr>Heap</vt:lpstr>
      <vt:lpstr>Heap</vt:lpstr>
      <vt:lpstr>System.OutOfMemoryException</vt:lpstr>
      <vt:lpstr>Garbage Collection Cycle</vt:lpstr>
      <vt:lpstr>Roots</vt:lpstr>
      <vt:lpstr>Garbage Collection – Scan Roots and Mark</vt:lpstr>
      <vt:lpstr>Garbage Collection – Scan Roots and Mark</vt:lpstr>
      <vt:lpstr>Garbage Collection – Sweep</vt:lpstr>
      <vt:lpstr>Garbage Collection – Compact</vt:lpstr>
      <vt:lpstr>Continue</vt:lpstr>
      <vt:lpstr>GC Optimization - Generations</vt:lpstr>
      <vt:lpstr>No generations</vt:lpstr>
      <vt:lpstr>No generations</vt:lpstr>
      <vt:lpstr>No generations</vt:lpstr>
      <vt:lpstr>No generations</vt:lpstr>
      <vt:lpstr>3 generations</vt:lpstr>
      <vt:lpstr>3 generations</vt:lpstr>
      <vt:lpstr>3 generations</vt:lpstr>
      <vt:lpstr>3 generations</vt:lpstr>
      <vt:lpstr>3 generations</vt:lpstr>
      <vt:lpstr>3 generations</vt:lpstr>
      <vt:lpstr>3 generations</vt:lpstr>
      <vt:lpstr>3 generations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Zavershinsky</dc:creator>
  <cp:lastModifiedBy>Denis Zavershinsky</cp:lastModifiedBy>
  <cp:revision>16</cp:revision>
  <dcterms:created xsi:type="dcterms:W3CDTF">2018-12-16T13:26:08Z</dcterms:created>
  <dcterms:modified xsi:type="dcterms:W3CDTF">2019-12-18T16:33:12Z</dcterms:modified>
</cp:coreProperties>
</file>