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itry Zavodchikov" initials="DZ" lastIdx="1" clrIdx="0">
    <p:extLst>
      <p:ext uri="{19B8F6BF-5375-455C-9EA6-DF929625EA0E}">
        <p15:presenceInfo xmlns:p15="http://schemas.microsoft.com/office/powerpoint/2012/main" userId="8bc8825977ccc6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86" autoAdjust="0"/>
  </p:normalViewPr>
  <p:slideViewPr>
    <p:cSldViewPr snapToGrid="0">
      <p:cViewPr>
        <p:scale>
          <a:sx n="60" d="100"/>
          <a:sy n="60" d="100"/>
        </p:scale>
        <p:origin x="264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251" y="273051"/>
            <a:ext cx="10970683" cy="4413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1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A9ABB947-1353-4173-BB5A-B86313A8C4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391503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0182C5D8-036D-4332-8455-3724E3D585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428937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677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474" y="1844868"/>
            <a:ext cx="3932767" cy="13681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1844868"/>
            <a:ext cx="6172200" cy="40161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3356994"/>
            <a:ext cx="3932767" cy="25119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9138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14771490-269E-49A9-8B88-7315090CBC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2771864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4B0CFAC5-279A-4888-B0B3-260EB465AC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1866536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73F2-1641-4F49-9FBD-BB0FBA11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DB07F-5B16-4F07-AA05-D0D8244A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E9DD-F7F0-400E-913B-3977EA40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F9FF-B9CA-43E8-AAD2-2560F25D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96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897E-5FB0-48E0-BDD9-0A83ABB7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3A6C-4FC2-4A7D-86F1-9A63C9DF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90EB-3143-4939-B542-0E93367F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CCF52-CE51-4A62-8AD2-DF4C8FB2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6B55-C3F7-41A9-89F6-CC7988F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44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02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8C6A-4AAC-4694-B882-F58DBA74F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3B71-D63B-44EA-9D9F-5DCAB91F1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7406D-15A9-462A-91A6-B978A72B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76ED7-F076-412B-B1FE-99FE259F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1897F-BEA8-445D-BEDF-CD5F18FB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74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91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0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14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86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8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44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788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66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03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251" y="273051"/>
            <a:ext cx="10970683" cy="4413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90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73F2-1641-4F49-9FBD-BB0FBA11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DB07F-5B16-4F07-AA05-D0D8244A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E9DD-F7F0-400E-913B-3977EA40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F9FF-B9CA-43E8-AAD2-2560F25D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0182C5D8-036D-4332-8455-3724E3D585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104808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C3B61885-78B0-4138-9C57-E77567FDDB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310591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26638C54-AF12-4E05-8C34-90AC82C5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9pPr>
          </a:lstStyle>
          <a:p>
            <a:r>
              <a:rPr lang="ru-RU" altLang="zh-CN" sz="2000"/>
              <a:t>Click to edit the title text format</a:t>
            </a:r>
            <a:endParaRPr lang="ru-R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434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C3B61885-78B0-4138-9C57-E77567FDDB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373176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4964"/>
            <a:ext cx="53848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4964"/>
            <a:ext cx="53848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hyperlink" Target="http://www.exactpro.com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5C7117-1A0F-4C41-8521-DB66308FF8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312" y="352343"/>
            <a:ext cx="1726116" cy="4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8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1" r:id="rId4"/>
    <p:sldLayoutId id="214748369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 dirty="0" err="1"/>
              <a:t>Click</a:t>
            </a:r>
            <a:r>
              <a:rPr lang="ru-RU" altLang="zh-CN" dirty="0"/>
              <a:t> </a:t>
            </a:r>
            <a:r>
              <a:rPr lang="ru-RU" altLang="zh-CN" dirty="0" err="1"/>
              <a:t>to</a:t>
            </a:r>
            <a:r>
              <a:rPr lang="ru-RU" altLang="zh-CN" dirty="0"/>
              <a:t> </a:t>
            </a:r>
            <a:r>
              <a:rPr lang="ru-RU" altLang="zh-CN" dirty="0" err="1"/>
              <a:t>edit</a:t>
            </a:r>
            <a:r>
              <a:rPr lang="ru-RU" altLang="zh-CN" dirty="0"/>
              <a:t> </a:t>
            </a:r>
            <a:r>
              <a:rPr lang="ru-RU" altLang="zh-CN" dirty="0" err="1"/>
              <a:t>the</a:t>
            </a:r>
            <a:r>
              <a:rPr lang="ru-RU" altLang="zh-CN" dirty="0"/>
              <a:t> </a:t>
            </a:r>
            <a:r>
              <a:rPr lang="ru-RU" altLang="zh-CN" dirty="0" err="1"/>
              <a:t>title</a:t>
            </a:r>
            <a:r>
              <a:rPr lang="ru-RU" altLang="zh-CN" dirty="0"/>
              <a:t> </a:t>
            </a:r>
            <a:r>
              <a:rPr lang="ru-RU" altLang="zh-CN" dirty="0" err="1"/>
              <a:t>text</a:t>
            </a:r>
            <a:r>
              <a:rPr lang="ru-RU" altLang="zh-CN" dirty="0"/>
              <a:t> </a:t>
            </a:r>
            <a:r>
              <a:rPr lang="ru-RU" altLang="zh-CN" dirty="0" err="1"/>
              <a:t>format</a:t>
            </a:r>
            <a:endParaRPr lang="ru-RU" altLang="zh-CN" dirty="0"/>
          </a:p>
        </p:txBody>
      </p:sp>
      <p:sp>
        <p:nvSpPr>
          <p:cNvPr id="1027" name="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4964"/>
            <a:ext cx="10972800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 dirty="0" err="1"/>
              <a:t>Click</a:t>
            </a:r>
            <a:r>
              <a:rPr lang="ru-RU" altLang="zh-CN" dirty="0"/>
              <a:t> </a:t>
            </a:r>
            <a:r>
              <a:rPr lang="ru-RU" altLang="zh-CN" dirty="0" err="1"/>
              <a:t>to</a:t>
            </a:r>
            <a:r>
              <a:rPr lang="ru-RU" altLang="zh-CN" dirty="0"/>
              <a:t> </a:t>
            </a:r>
            <a:r>
              <a:rPr lang="ru-RU" altLang="zh-CN" dirty="0" err="1"/>
              <a:t>edit</a:t>
            </a:r>
            <a:r>
              <a:rPr lang="ru-RU" altLang="zh-CN" dirty="0"/>
              <a:t> </a:t>
            </a:r>
            <a:r>
              <a:rPr lang="ru-RU" altLang="zh-CN" dirty="0" err="1"/>
              <a:t>the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text</a:t>
            </a:r>
            <a:r>
              <a:rPr lang="ru-RU" altLang="zh-CN" dirty="0"/>
              <a:t> </a:t>
            </a:r>
            <a:r>
              <a:rPr lang="ru-RU" altLang="zh-CN" dirty="0" err="1"/>
              <a:t>format</a:t>
            </a:r>
            <a:endParaRPr lang="ru-RU" altLang="zh-CN" dirty="0"/>
          </a:p>
          <a:p>
            <a:pPr lvl="1"/>
            <a:r>
              <a:rPr lang="ru-RU" altLang="zh-CN" dirty="0" err="1"/>
              <a:t>Second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  <a:p>
            <a:pPr lvl="2"/>
            <a:r>
              <a:rPr lang="ru-RU" altLang="zh-CN" dirty="0" err="1"/>
              <a:t>Third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  <a:p>
            <a:pPr lvl="3"/>
            <a:r>
              <a:rPr lang="ru-RU" altLang="zh-CN" dirty="0" err="1"/>
              <a:t>Fourth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  <a:p>
            <a:pPr lvl="4"/>
            <a:r>
              <a:rPr lang="ru-RU" altLang="zh-CN" dirty="0" err="1">
                <a:sym typeface="Arial" pitchFamily="34" charset="0"/>
              </a:rPr>
              <a:t>Fifth</a:t>
            </a:r>
            <a:r>
              <a:rPr lang="ru-RU" altLang="zh-CN" dirty="0">
                <a:sym typeface="Arial" pitchFamily="34" charset="0"/>
              </a:rPr>
              <a:t> </a:t>
            </a:r>
            <a:r>
              <a:rPr lang="ru-RU" altLang="zh-CN" dirty="0" err="1">
                <a:sym typeface="Arial" pitchFamily="34" charset="0"/>
              </a:rPr>
              <a:t>Outline</a:t>
            </a:r>
            <a:r>
              <a:rPr lang="ru-RU" altLang="zh-CN" dirty="0">
                <a:sym typeface="Arial" pitchFamily="34" charset="0"/>
              </a:rPr>
              <a:t> </a:t>
            </a:r>
            <a:r>
              <a:rPr lang="ru-RU" altLang="zh-CN" dirty="0" err="1">
                <a:sym typeface="Arial" pitchFamily="34" charset="0"/>
              </a:rPr>
              <a:t>Level</a:t>
            </a:r>
            <a:endParaRPr lang="ru-RU" altLang="zh-CN" dirty="0">
              <a:sym typeface="Arial" pitchFamily="34" charset="0"/>
            </a:endParaRPr>
          </a:p>
          <a:p>
            <a:pPr lvl="0"/>
            <a:r>
              <a:rPr lang="ru-RU" altLang="zh-CN" dirty="0" err="1"/>
              <a:t>Sixth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  <a:p>
            <a:pPr lvl="0"/>
            <a:r>
              <a:rPr lang="ru-RU" altLang="zh-CN" dirty="0" err="1"/>
              <a:t>Seventh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</p:txBody>
      </p:sp>
      <p:sp>
        <p:nvSpPr>
          <p:cNvPr id="1029" name="Номер слайда 1"/>
          <p:cNvSpPr>
            <a:spLocks noGrp="1" noChangeArrowheads="1"/>
          </p:cNvSpPr>
          <p:nvPr/>
        </p:nvSpPr>
        <p:spPr bwMode="auto">
          <a:xfrm>
            <a:off x="343101" y="6429376"/>
            <a:ext cx="952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fld id="{AA28FDF7-2A29-4A97-A5BB-71D01438A7AA}" type="slidenum">
              <a:rPr lang="ru-RU" altLang="zh-CN" sz="1400">
                <a:solidFill>
                  <a:srgbClr val="595959"/>
                </a:solidFill>
                <a:sym typeface="Arial" pitchFamily="34" charset="0"/>
              </a:rPr>
              <a:pPr eaLnBrk="1" hangingPunct="1">
                <a:buFont typeface="Arial" pitchFamily="34" charset="0"/>
                <a:buNone/>
              </a:pPr>
              <a:t>‹#›</a:t>
            </a:fld>
            <a:endParaRPr lang="ru-RU" altLang="zh-CN" sz="1600" dirty="0">
              <a:solidFill>
                <a:srgbClr val="595959"/>
              </a:solidFill>
              <a:sym typeface="Arial" pitchFamily="34" charset="0"/>
            </a:endParaRPr>
          </a:p>
        </p:txBody>
      </p:sp>
      <p:sp>
        <p:nvSpPr>
          <p:cNvPr id="11" name="Нижний колонтитул 6"/>
          <p:cNvSpPr txBox="1">
            <a:spLocks noGrp="1"/>
          </p:cNvSpPr>
          <p:nvPr/>
        </p:nvSpPr>
        <p:spPr bwMode="auto">
          <a:xfrm>
            <a:off x="839562" y="6429375"/>
            <a:ext cx="10742839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Build Software to Test Software                                 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            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                                                                                                                                 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                                                                                                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    Tel: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+7 495 640 24 60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,  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+1 415 830 38 49   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                         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750" dirty="0">
                <a:solidFill>
                  <a:prstClr val="black"/>
                </a:solidFill>
                <a:latin typeface="Arial"/>
                <a:hlinkClick r:id="rId14"/>
              </a:rPr>
              <a:t>exactpro.com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 </a:t>
            </a:r>
            <a:endParaRPr lang="ru-RU" altLang="ru-RU" sz="75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8E44947-EB97-41D9-AF81-F527D8FC1CEF}"/>
              </a:ext>
            </a:extLst>
          </p:cNvPr>
          <p:cNvSpPr/>
          <p:nvPr/>
        </p:nvSpPr>
        <p:spPr bwMode="auto">
          <a:xfrm>
            <a:off x="1462" y="0"/>
            <a:ext cx="72006" cy="11968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8BA0564-B6C1-43B6-B8B2-B6D4DD2440A1}"/>
              </a:ext>
            </a:extLst>
          </p:cNvPr>
          <p:cNvSpPr/>
          <p:nvPr/>
        </p:nvSpPr>
        <p:spPr bwMode="auto">
          <a:xfrm>
            <a:off x="12119994" y="6237234"/>
            <a:ext cx="72006" cy="62076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8EDD9C-D0D6-4102-8BED-4DE5C0AC522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312" y="352343"/>
            <a:ext cx="1726116" cy="4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8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89" r:id="rId11"/>
    <p:sldLayoutId id="2147483690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0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AC78AB-782A-4098-8628-47E46A555AC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312" y="352343"/>
            <a:ext cx="1726116" cy="4921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BA73FE-AE02-46A9-91F5-F341468DEF3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784"/>
            <a:ext cx="12192000" cy="44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7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BDC7-4BBE-4380-8841-84F2113E4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D09BC-7444-49EE-88AD-39A6701BE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4400" dirty="0"/>
              <a:t>Проектирование интерфейсов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8068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5B2C-3269-4FDA-8405-DBFF8FC0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Разделяя код на отдельные составляющие</a:t>
            </a:r>
            <a:r>
              <a:rPr lang="en-US" sz="2400" dirty="0"/>
              <a:t>,</a:t>
            </a:r>
            <a:r>
              <a:rPr lang="ru-RU" sz="2400" dirty="0"/>
              <a:t> позволяет разрабатывать бизнес-логику и </a:t>
            </a:r>
            <a:r>
              <a:rPr lang="en-US" sz="2400" dirty="0"/>
              <a:t>UI </a:t>
            </a:r>
            <a:r>
              <a:rPr lang="ru-RU" sz="2400" dirty="0"/>
              <a:t>представление отдельно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7FF51-D30B-4102-A0CB-D00C2F2AE63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Какие проблемы решает </a:t>
            </a:r>
            <a:r>
              <a:rPr lang="en-US" sz="4400" dirty="0"/>
              <a:t>MVC?</a:t>
            </a:r>
          </a:p>
        </p:txBody>
      </p:sp>
    </p:spTree>
    <p:extLst>
      <p:ext uri="{BB962C8B-B14F-4D97-AF65-F5344CB8AC3E}">
        <p14:creationId xmlns:p14="http://schemas.microsoft.com/office/powerpoint/2010/main" val="174217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140C-2DB6-4C14-9DD6-219DC9FE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Снижает связность кода, что облегает внесение изменений и новых фунциональностей 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83A54-F2D8-486F-8775-B581158972F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Какие проблемы решает </a:t>
            </a:r>
            <a:r>
              <a:rPr lang="en-US" sz="4400" dirty="0"/>
              <a:t>MVC?</a:t>
            </a:r>
          </a:p>
        </p:txBody>
      </p:sp>
    </p:spTree>
    <p:extLst>
      <p:ext uri="{BB962C8B-B14F-4D97-AF65-F5344CB8AC3E}">
        <p14:creationId xmlns:p14="http://schemas.microsoft.com/office/powerpoint/2010/main" val="21478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4102-7E32-40F1-A09A-43BFF4A374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6251" y="273050"/>
            <a:ext cx="10970683" cy="923764"/>
          </a:xfrm>
        </p:spPr>
        <p:txBody>
          <a:bodyPr/>
          <a:lstStyle/>
          <a:p>
            <a:r>
              <a:rPr lang="ru-RU" sz="4400" dirty="0"/>
              <a:t>Пример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6020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4102-7E32-40F1-A09A-43BFF4A374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6251" y="273050"/>
            <a:ext cx="10970683" cy="923764"/>
          </a:xfrm>
        </p:spPr>
        <p:txBody>
          <a:bodyPr/>
          <a:lstStyle/>
          <a:p>
            <a:r>
              <a:rPr lang="ru-RU" sz="4400" dirty="0"/>
              <a:t>Как убедится что </a:t>
            </a:r>
            <a:r>
              <a:rPr lang="en-US" sz="4400" dirty="0"/>
              <a:t>MVC </a:t>
            </a:r>
            <a:br>
              <a:rPr lang="en-US" sz="4400" dirty="0"/>
            </a:br>
            <a:r>
              <a:rPr lang="ru-RU" sz="4400" dirty="0"/>
              <a:t>реализован верно</a:t>
            </a: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420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C4B6-BAB0-4762-ABAB-5686C70A65B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Что означает ООП?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6566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C5BA-64FB-4E18-8AA7-C02975E8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Наследование</a:t>
            </a:r>
          </a:p>
          <a:p>
            <a:r>
              <a:rPr lang="ru-RU" sz="2400" dirty="0"/>
              <a:t>Инкапсуляция</a:t>
            </a:r>
          </a:p>
          <a:p>
            <a:r>
              <a:rPr lang="ru-RU" sz="2400" dirty="0"/>
              <a:t>Полиморфизм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8C871-AC73-421E-96B8-9C0711E8B6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Что означает ООП?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6841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999F-E3C5-493E-9083-6B8EC84D38D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Зачем? Для чего?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1884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1D37-7E04-4EE4-84B9-D4FD82B2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Борьба со сложностью</a:t>
            </a:r>
          </a:p>
          <a:p>
            <a:r>
              <a:rPr lang="ru-RU" sz="2400" dirty="0"/>
              <a:t>Ответ на будущие изменения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84605-EE2A-48C6-AA74-51ABA898C03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Зачем? Для чего?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0930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A079-DF3D-4496-A093-94C493EC2A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Что такое паттерн?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1095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3408-8CFF-4DC3-B9F1-2B248CB5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Паттерн -  повторяемая архитектурная конструкция, представляющая собой решение проблемы проектирования в рамках некоторого часто возникающего контекста.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55C78-AFC2-4F75-BE66-19089540690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Что такое паттерн?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588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3ACF-EB10-4ED9-8435-0E1F10ECB83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Паттерн </a:t>
            </a:r>
            <a:r>
              <a:rPr lang="en-US" sz="4400" dirty="0"/>
              <a:t>MVC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7008A9-1165-4F13-A93E-E4D4387F33FC}"/>
              </a:ext>
            </a:extLst>
          </p:cNvPr>
          <p:cNvSpPr/>
          <p:nvPr/>
        </p:nvSpPr>
        <p:spPr>
          <a:xfrm>
            <a:off x="5188226" y="1789044"/>
            <a:ext cx="1815548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DBD10C-AC84-45DF-BD0C-BD42A7ED57A7}"/>
              </a:ext>
            </a:extLst>
          </p:cNvPr>
          <p:cNvSpPr/>
          <p:nvPr/>
        </p:nvSpPr>
        <p:spPr>
          <a:xfrm>
            <a:off x="7779026" y="4048539"/>
            <a:ext cx="1815548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C1B423-8C8B-4F05-878E-5897075FEBF2}"/>
              </a:ext>
            </a:extLst>
          </p:cNvPr>
          <p:cNvSpPr/>
          <p:nvPr/>
        </p:nvSpPr>
        <p:spPr>
          <a:xfrm>
            <a:off x="2597426" y="4048539"/>
            <a:ext cx="1815548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A27FEA-1A8D-41DE-B846-E0CE2CD16089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6737893" y="2920483"/>
            <a:ext cx="1307014" cy="132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DBF64-BAF8-419B-89F6-FCF46619A7A3}"/>
              </a:ext>
            </a:extLst>
          </p:cNvPr>
          <p:cNvCxnSpPr>
            <a:stCxn id="7" idx="2"/>
            <a:endCxn id="8" idx="6"/>
          </p:cNvCxnSpPr>
          <p:nvPr/>
        </p:nvCxnSpPr>
        <p:spPr>
          <a:xfrm flipH="1">
            <a:off x="4412974" y="4711321"/>
            <a:ext cx="336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7786FD-5598-4C10-8BD1-AC27B7EAC6FD}"/>
              </a:ext>
            </a:extLst>
          </p:cNvPr>
          <p:cNvCxnSpPr>
            <a:stCxn id="8" idx="7"/>
            <a:endCxn id="5" idx="3"/>
          </p:cNvCxnSpPr>
          <p:nvPr/>
        </p:nvCxnSpPr>
        <p:spPr>
          <a:xfrm flipV="1">
            <a:off x="4147093" y="2920483"/>
            <a:ext cx="1307014" cy="132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87092A-3DB5-48BB-836B-482DACDE9F87}"/>
              </a:ext>
            </a:extLst>
          </p:cNvPr>
          <p:cNvSpPr txBox="1"/>
          <p:nvPr/>
        </p:nvSpPr>
        <p:spPr>
          <a:xfrm>
            <a:off x="7391400" y="3236070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ED5BC-90F7-4AD3-9A66-58A9608AE112}"/>
              </a:ext>
            </a:extLst>
          </p:cNvPr>
          <p:cNvSpPr txBox="1"/>
          <p:nvPr/>
        </p:nvSpPr>
        <p:spPr>
          <a:xfrm>
            <a:off x="5614041" y="4810648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35FE16-1860-41CD-A3E1-2A4BD49E6FC2}"/>
              </a:ext>
            </a:extLst>
          </p:cNvPr>
          <p:cNvSpPr txBox="1"/>
          <p:nvPr/>
        </p:nvSpPr>
        <p:spPr>
          <a:xfrm>
            <a:off x="3634896" y="323854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68688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4102-7E32-40F1-A09A-43BFF4A3741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Какие проблемы решает </a:t>
            </a:r>
            <a:r>
              <a:rPr lang="en-US" sz="4400" dirty="0"/>
              <a:t>MVC?</a:t>
            </a:r>
          </a:p>
        </p:txBody>
      </p:sp>
    </p:spTree>
    <p:extLst>
      <p:ext uri="{BB962C8B-B14F-4D97-AF65-F5344CB8AC3E}">
        <p14:creationId xmlns:p14="http://schemas.microsoft.com/office/powerpoint/2010/main" val="3930091100"/>
      </p:ext>
    </p:extLst>
  </p:cSld>
  <p:clrMapOvr>
    <a:masterClrMapping/>
  </p:clrMapOvr>
</p:sld>
</file>

<file path=ppt/theme/theme1.xml><?xml version="1.0" encoding="utf-8"?>
<a:theme xmlns:a="http://schemas.openxmlformats.org/drawingml/2006/main" name="Exactpro_Them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979F"/>
      </a:accent1>
      <a:accent2>
        <a:srgbClr val="3F979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979F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actpro_Theme" id="{25792051-94F4-41B9-ABC0-2450C5833A55}" vid="{FEC21E1D-ADD2-42DD-A6A6-069A6385D817}"/>
    </a:ext>
  </a:extLst>
</a:theme>
</file>

<file path=ppt/theme/theme2.xml><?xml version="1.0" encoding="utf-8"?>
<a:theme xmlns:a="http://schemas.openxmlformats.org/drawingml/2006/main" name="Тема1">
  <a:themeElements>
    <a:clrScheme name="Другая 2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3F979F"/>
      </a:accent1>
      <a:accent2>
        <a:srgbClr val="3F979F"/>
      </a:accent2>
      <a:accent3>
        <a:srgbClr val="FFFFFF"/>
      </a:accent3>
      <a:accent4>
        <a:srgbClr val="404040"/>
      </a:accent4>
      <a:accent5>
        <a:srgbClr val="B2C1DB"/>
      </a:accent5>
      <a:accent6>
        <a:srgbClr val="3F979F"/>
      </a:accent6>
      <a:hlink>
        <a:srgbClr val="3F979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Тема1" id="{6896E4A7-79C9-452A-8D84-8B05DA2A6CBD}" vid="{2224EEC1-2976-4F71-9290-6A8AA5E28FCD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Другая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979F"/>
      </a:accent1>
      <a:accent2>
        <a:srgbClr val="3F979F"/>
      </a:accent2>
      <a:accent3>
        <a:srgbClr val="A5A5A5"/>
      </a:accent3>
      <a:accent4>
        <a:srgbClr val="3F979F"/>
      </a:accent4>
      <a:accent5>
        <a:srgbClr val="3F979F"/>
      </a:accent5>
      <a:accent6>
        <a:srgbClr val="3F979F"/>
      </a:accent6>
      <a:hlink>
        <a:srgbClr val="3F979F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Exactpro_Theme</Template>
  <TotalTime>425</TotalTime>
  <Words>110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等线 Light</vt:lpstr>
      <vt:lpstr>SimSun</vt:lpstr>
      <vt:lpstr>SimSun</vt:lpstr>
      <vt:lpstr>Arial</vt:lpstr>
      <vt:lpstr>Calibri</vt:lpstr>
      <vt:lpstr>Calibri Light</vt:lpstr>
      <vt:lpstr>Exactpro_Theme</vt:lpstr>
      <vt:lpstr>Тема1</vt:lpstr>
      <vt:lpstr>1_Специальное оформление</vt:lpstr>
      <vt:lpstr>MVC</vt:lpstr>
      <vt:lpstr>Что означает ООП?</vt:lpstr>
      <vt:lpstr>Что означает ООП?</vt:lpstr>
      <vt:lpstr>Зачем? Для чего?</vt:lpstr>
      <vt:lpstr>Зачем? Для чего?</vt:lpstr>
      <vt:lpstr>Что такое паттерн?</vt:lpstr>
      <vt:lpstr>Что такое паттерн?</vt:lpstr>
      <vt:lpstr>Паттерн MVC</vt:lpstr>
      <vt:lpstr>Какие проблемы решает MVC?</vt:lpstr>
      <vt:lpstr>Какие проблемы решает MVC?</vt:lpstr>
      <vt:lpstr>Какие проблемы решает MVC?</vt:lpstr>
      <vt:lpstr>Пример</vt:lpstr>
      <vt:lpstr>Как убедится что MVC  реализован верно?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MVC</dc:title>
  <dc:creator>Dmitry Zavodchikov</dc:creator>
  <cp:lastModifiedBy>Dmitry Zavodchikov</cp:lastModifiedBy>
  <cp:revision>11</cp:revision>
  <dcterms:created xsi:type="dcterms:W3CDTF">2018-03-22T06:20:05Z</dcterms:created>
  <dcterms:modified xsi:type="dcterms:W3CDTF">2018-03-22T13:25:40Z</dcterms:modified>
</cp:coreProperties>
</file>