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Zavodchikov" initials="DZ" lastIdx="1" clrIdx="0">
    <p:extLst>
      <p:ext uri="{19B8F6BF-5375-455C-9EA6-DF929625EA0E}">
        <p15:presenceInfo xmlns:p15="http://schemas.microsoft.com/office/powerpoint/2012/main" userId="8bc8825977ccc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1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A9ABB947-1353-4173-BB5A-B86313A8C4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91503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428937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7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474" y="1844868"/>
            <a:ext cx="3932767" cy="13681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1844868"/>
            <a:ext cx="6172200" cy="401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3356994"/>
            <a:ext cx="3932767" cy="25119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3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4771490-269E-49A9-8B88-7315090CB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771864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B0CFAC5-279A-4888-B0B3-260EB465A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86653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4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8C6A-4AAC-4694-B882-F58DBA74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B71-D63B-44EA-9D9F-5DCAB91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06D-15A9-462A-91A6-B978A72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6ED7-F076-412B-B1FE-99FE259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897F-BEA8-445D-BEDF-CD5F18F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4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91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6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8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6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0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0480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10591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26638C54-AF12-4E05-8C34-90AC82C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9pPr>
          </a:lstStyle>
          <a:p>
            <a:r>
              <a:rPr lang="ru-RU" altLang="zh-CN" sz="2000"/>
              <a:t>Click to edit the title text format</a:t>
            </a:r>
            <a:endParaRPr lang="ru-R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434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317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hyperlink" Target="http://www.exactpr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C7117-1A0F-4C41-8521-DB66308FF8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91" r:id="rId5"/>
    <p:sldLayoutId id="214748369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title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</p:txBody>
      </p:sp>
      <p:sp>
        <p:nvSpPr>
          <p:cNvPr id="1027" name="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4964"/>
            <a:ext cx="109728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  <a:p>
            <a:pPr lvl="1"/>
            <a:r>
              <a:rPr lang="ru-RU" altLang="zh-CN" dirty="0" err="1"/>
              <a:t>Second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2"/>
            <a:r>
              <a:rPr lang="ru-RU" altLang="zh-CN" dirty="0" err="1"/>
              <a:t>Third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3"/>
            <a:r>
              <a:rPr lang="ru-RU" altLang="zh-CN" dirty="0" err="1"/>
              <a:t>Fourth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4"/>
            <a:r>
              <a:rPr lang="ru-RU" altLang="zh-CN" dirty="0" err="1">
                <a:sym typeface="Arial" pitchFamily="34" charset="0"/>
              </a:rPr>
              <a:t>Fifth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Outline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Level</a:t>
            </a:r>
            <a:endParaRPr lang="ru-RU" altLang="zh-CN" dirty="0">
              <a:sym typeface="Arial" pitchFamily="34" charset="0"/>
            </a:endParaRPr>
          </a:p>
          <a:p>
            <a:pPr lvl="0"/>
            <a:r>
              <a:rPr lang="ru-RU" altLang="zh-CN" dirty="0" err="1"/>
              <a:t>Sixth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0"/>
            <a:r>
              <a:rPr lang="ru-RU" altLang="zh-CN" dirty="0" err="1"/>
              <a:t>Seventh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</p:txBody>
      </p:sp>
      <p:sp>
        <p:nvSpPr>
          <p:cNvPr id="1029" name="Номер слайда 1"/>
          <p:cNvSpPr>
            <a:spLocks noGrp="1" noChangeArrowheads="1"/>
          </p:cNvSpPr>
          <p:nvPr/>
        </p:nvSpPr>
        <p:spPr bwMode="auto">
          <a:xfrm>
            <a:off x="343101" y="6429376"/>
            <a:ext cx="952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fld id="{AA28FDF7-2A29-4A97-A5BB-71D01438A7AA}" type="slidenum">
              <a:rPr lang="ru-RU" altLang="zh-CN" sz="1400">
                <a:solidFill>
                  <a:srgbClr val="595959"/>
                </a:solidFill>
                <a:sym typeface="Arial" pitchFamily="34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ru-RU" altLang="zh-CN" sz="1600" dirty="0">
              <a:solidFill>
                <a:srgbClr val="595959"/>
              </a:solidFill>
              <a:sym typeface="Arial" pitchFamily="34" charset="0"/>
            </a:endParaRPr>
          </a:p>
        </p:txBody>
      </p:sp>
      <p:sp>
        <p:nvSpPr>
          <p:cNvPr id="11" name="Нижний колонтитул 6"/>
          <p:cNvSpPr txBox="1">
            <a:spLocks noGrp="1"/>
          </p:cNvSpPr>
          <p:nvPr/>
        </p:nvSpPr>
        <p:spPr bwMode="auto">
          <a:xfrm>
            <a:off x="839562" y="6429375"/>
            <a:ext cx="1074283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Build Software to Test Software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Tel: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+7 495 640 24 60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,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+1 415 830 38 49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  <a:hlinkClick r:id="rId14"/>
              </a:rPr>
              <a:t>exactpro.com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</a:t>
            </a:r>
            <a:endParaRPr lang="ru-RU" altLang="ru-RU" sz="7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E44947-EB97-41D9-AF81-F527D8FC1CEF}"/>
              </a:ext>
            </a:extLst>
          </p:cNvPr>
          <p:cNvSpPr/>
          <p:nvPr/>
        </p:nvSpPr>
        <p:spPr bwMode="auto">
          <a:xfrm>
            <a:off x="1462" y="0"/>
            <a:ext cx="72006" cy="11968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BA0564-B6C1-43B6-B8B2-B6D4DD2440A1}"/>
              </a:ext>
            </a:extLst>
          </p:cNvPr>
          <p:cNvSpPr/>
          <p:nvPr/>
        </p:nvSpPr>
        <p:spPr bwMode="auto">
          <a:xfrm>
            <a:off x="12119994" y="6237234"/>
            <a:ext cx="72006" cy="62076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EDD9C-D0D6-4102-8BED-4DE5C0AC52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89" r:id="rId11"/>
    <p:sldLayoutId id="2147483690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C78AB-782A-4098-8628-47E46A555A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A73FE-AE02-46A9-91F5-F341468DE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784"/>
            <a:ext cx="12192000" cy="4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DC7-4BBE-4380-8841-84F2113E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09BC-7444-49EE-88AD-39A6701B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Проектирование 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B2C-3269-4FDA-8405-DBFF8FC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Разделяя код на отдельные составляющие</a:t>
            </a:r>
            <a:r>
              <a:rPr lang="en-US"/>
              <a:t>,</a:t>
            </a:r>
            <a:r>
              <a:rPr lang="ru-RU"/>
              <a:t> </a:t>
            </a:r>
            <a:r>
              <a:rPr lang="ru-RU" dirty="0"/>
              <a:t>позволяет разрабатывать бизнес-логику и </a:t>
            </a:r>
            <a:r>
              <a:rPr lang="en-US" dirty="0"/>
              <a:t>UI </a:t>
            </a:r>
            <a:r>
              <a:rPr lang="ru-RU" dirty="0"/>
              <a:t>представление отдельно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FF51-D30B-4102-A0CB-D00C2F2AE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17421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140C-2DB6-4C14-9DD6-219DC9FE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Снижает связность кода, что облегает внесение изменений и новых фунциональностей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83A54-F2D8-486F-8775-B58115897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2147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4B6-BAB0-4762-ABAB-5686C70A6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такое ООП?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5BA-64FB-4E18-8AA7-C02975E8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C871-AC73-421E-96B8-9C0711E8B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такое ООП?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999F-E3C5-493E-9083-6B8EC84D38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Зачем? Для чего?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Борьба со сложностью</a:t>
            </a:r>
          </a:p>
          <a:p>
            <a:r>
              <a:rPr lang="ru-RU" dirty="0"/>
              <a:t>Ответ на будущие изменения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Зачем? Для чего?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079-DF3D-4496-A093-94C493EC2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такое паттерн?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408-8CFF-4DC3-B9F1-2B248CB5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-  повторяемая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55C78-AFC2-4F75-BE66-190895406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Что такое паттерн?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MVC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008A9-1165-4F13-A93E-E4D4387F33FC}"/>
              </a:ext>
            </a:extLst>
          </p:cNvPr>
          <p:cNvSpPr/>
          <p:nvPr/>
        </p:nvSpPr>
        <p:spPr>
          <a:xfrm>
            <a:off x="5188226" y="1789044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BD10C-AC84-45DF-BD0C-BD42A7ED57A7}"/>
              </a:ext>
            </a:extLst>
          </p:cNvPr>
          <p:cNvSpPr/>
          <p:nvPr/>
        </p:nvSpPr>
        <p:spPr>
          <a:xfrm>
            <a:off x="77790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1B423-8C8B-4F05-878E-5897075FEBF2}"/>
              </a:ext>
            </a:extLst>
          </p:cNvPr>
          <p:cNvSpPr/>
          <p:nvPr/>
        </p:nvSpPr>
        <p:spPr>
          <a:xfrm>
            <a:off x="25974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27FEA-1A8D-41DE-B846-E0CE2CD1608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7378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DBF64-BAF8-419B-89F6-FCF46619A7A3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4412974" y="4711321"/>
            <a:ext cx="336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786FD-5598-4C10-8BD1-AC27B7EAC6FD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1470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092A-3DB5-48BB-836B-482DACDE9F87}"/>
              </a:ext>
            </a:extLst>
          </p:cNvPr>
          <p:cNvSpPr txBox="1"/>
          <p:nvPr/>
        </p:nvSpPr>
        <p:spPr>
          <a:xfrm>
            <a:off x="7391400" y="323607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ED5BC-90F7-4AD3-9A66-58A9608AE112}"/>
              </a:ext>
            </a:extLst>
          </p:cNvPr>
          <p:cNvSpPr txBox="1"/>
          <p:nvPr/>
        </p:nvSpPr>
        <p:spPr>
          <a:xfrm>
            <a:off x="5614041" y="481064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5FE16-1860-41CD-A3E1-2A4BD49E6FC2}"/>
              </a:ext>
            </a:extLst>
          </p:cNvPr>
          <p:cNvSpPr txBox="1"/>
          <p:nvPr/>
        </p:nvSpPr>
        <p:spPr>
          <a:xfrm>
            <a:off x="3634896" y="323854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6868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3930091100"/>
      </p:ext>
    </p:extLst>
  </p:cSld>
  <p:clrMapOvr>
    <a:masterClrMapping/>
  </p:clrMapOvr>
</p:sld>
</file>

<file path=ppt/theme/theme1.xml><?xml version="1.0" encoding="utf-8"?>
<a:theme xmlns:a="http://schemas.openxmlformats.org/drawingml/2006/main" name="Exactpro_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979F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ctpro_Theme" id="{25792051-94F4-41B9-ABC0-2450C5833A55}" vid="{FEC21E1D-ADD2-42DD-A6A6-069A6385D817}"/>
    </a:ext>
  </a:extLst>
</a:theme>
</file>

<file path=ppt/theme/theme2.xml><?xml version="1.0" encoding="utf-8"?>
<a:theme xmlns:a="http://schemas.openxmlformats.org/drawingml/2006/main" name="Тема1">
  <a:themeElements>
    <a:clrScheme name="Другая 2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3F979F"/>
      </a:accent1>
      <a:accent2>
        <a:srgbClr val="3F979F"/>
      </a:accent2>
      <a:accent3>
        <a:srgbClr val="FFFFFF"/>
      </a:accent3>
      <a:accent4>
        <a:srgbClr val="404040"/>
      </a:accent4>
      <a:accent5>
        <a:srgbClr val="B2C1DB"/>
      </a:accent5>
      <a:accent6>
        <a:srgbClr val="3F979F"/>
      </a:accent6>
      <a:hlink>
        <a:srgbClr val="3F979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Тема1" id="{6896E4A7-79C9-452A-8D84-8B05DA2A6CBD}" vid="{2224EEC1-2976-4F71-9290-6A8AA5E28FCD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Другая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3F979F"/>
      </a:accent4>
      <a:accent5>
        <a:srgbClr val="3F979F"/>
      </a:accent5>
      <a:accent6>
        <a:srgbClr val="3F979F"/>
      </a:accent6>
      <a:hlink>
        <a:srgbClr val="3F979F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Exactpro_Theme</Template>
  <TotalTime>155</TotalTime>
  <Words>105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 Light</vt:lpstr>
      <vt:lpstr>SimSun</vt:lpstr>
      <vt:lpstr>SimSun</vt:lpstr>
      <vt:lpstr>Arial</vt:lpstr>
      <vt:lpstr>Calibri</vt:lpstr>
      <vt:lpstr>Calibri Light</vt:lpstr>
      <vt:lpstr>Exactpro_Theme</vt:lpstr>
      <vt:lpstr>Тема1</vt:lpstr>
      <vt:lpstr>1_Специальное оформление</vt:lpstr>
      <vt:lpstr>MVC</vt:lpstr>
      <vt:lpstr>Что такое ООП?</vt:lpstr>
      <vt:lpstr>Что такое ООП?</vt:lpstr>
      <vt:lpstr>Зачем? Для чего?</vt:lpstr>
      <vt:lpstr>Зачем? Для чего?</vt:lpstr>
      <vt:lpstr>Что такое паттерн?</vt:lpstr>
      <vt:lpstr>Что такое паттерн?</vt:lpstr>
      <vt:lpstr>Паттерн MVC</vt:lpstr>
      <vt:lpstr>Какие проблемы решает MVC?</vt:lpstr>
      <vt:lpstr>Какие проблемы решает MVC?</vt:lpstr>
      <vt:lpstr>Какие проблемы решает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MVC</dc:title>
  <dc:creator>Dmitry Zavodchikov</dc:creator>
  <cp:lastModifiedBy>Dmitry Zavodchikov</cp:lastModifiedBy>
  <cp:revision>8</cp:revision>
  <dcterms:created xsi:type="dcterms:W3CDTF">2018-03-22T06:20:05Z</dcterms:created>
  <dcterms:modified xsi:type="dcterms:W3CDTF">2018-03-22T08:55:09Z</dcterms:modified>
</cp:coreProperties>
</file>