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Zavodchikov" initials="DZ" lastIdx="1" clrIdx="0">
    <p:extLst>
      <p:ext uri="{19B8F6BF-5375-455C-9EA6-DF929625EA0E}">
        <p15:presenceInfo xmlns:p15="http://schemas.microsoft.com/office/powerpoint/2012/main" userId="8bc8825977ccc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6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8C6A-4AAC-4694-B882-F58DBA74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3B71-D63B-44EA-9D9F-5DCAB91F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406D-15A9-462A-91A6-B978A72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6ED7-F076-412B-B1FE-99FE259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897F-BEA8-445D-BEDF-CD5F18FB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7B5B-A927-4112-AF2F-D7FA933B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5AFC8-6B10-4E0A-83C6-C7291FF47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9FCC-9964-4434-A7B5-747E3A75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2754-1507-4C81-8D20-D5458FCA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6C2F-B36D-4210-BED0-C6D28A1B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4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ECD80-BA01-44A1-89CA-0335402BB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2F6EC-5905-422E-898A-35F6DA0AB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A410-F084-442F-85FB-07094B48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AA1A-089C-4D26-852D-BCC5A65F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6FF9E-E280-4E4A-B225-3F50B8C6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97E-5FB0-48E0-BDD9-0A83ABB7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3A6C-4FC2-4A7D-86F1-9A63C9DF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90EB-3143-4939-B542-0E93367F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CF52-CE51-4A62-8AD2-DF4C8FB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6B55-C3F7-41A9-89F6-CC7988F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19A-7907-4AA5-B46E-12795E3A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2F74-14E2-4F16-9AD1-43DE659A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8EE2-CCF0-48A7-85CC-340D3B94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59E5-AF67-452A-B91A-410E6541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DA3F-E77D-4948-AD32-63D9B3B3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7BC5-DFD3-48DD-9092-0FDDBE9C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6A62-037A-4073-AFFD-091009931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96AA0-4F68-4A9E-88D6-784A4FB4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C2F97-4A0C-410A-B3AF-9EE3B6CE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D066-6210-4B66-A783-5BBBEE8F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A293-4B7E-4170-B904-1CB486E9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6B5E-B9E8-4464-9EA7-0E587ADC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013E-01A8-483C-9D85-DCCF4C31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9A63E-D974-48CB-BB55-AB93146CC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DF9A5-054C-4962-843B-9FEF34F96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D9514-2FE8-4690-9419-633BA3119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FC49F-672A-468E-A260-12788188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4E61F-08DF-4DE3-BEA8-551F504D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649C8-A56D-4894-B3F1-D158D73F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1DDB0-743C-4196-89A3-7AC83197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1462E-AFC5-43C2-A7C2-8D81ACA6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C1882-B2A8-400B-9C75-EA768C8E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8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C1BD-135D-48D7-950B-857A447E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DD01-6F2D-424D-8162-A191BC23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E4F94-E8C4-4DA0-8F78-538CC4862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5A089-25F0-44DF-B6DB-578E62BC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B2FDE-0967-45CA-BB4E-E69D4C4F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1551D-D38A-43A0-9FE1-F721B303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D16-24FF-435A-8575-60CFF775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6F334-3999-40B0-8B2C-F2A594032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0F0D5-9B6A-4F5C-B3A1-EAA732C7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60E15-7175-467B-94FC-AF9D1AD6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285F6-2575-4913-AEEC-88CB7295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957DE-024D-4521-947E-C6BA7098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73DBA-987F-454F-9775-6D1B8461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47D05-95DA-454B-B445-85C333E29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DB9A-70A9-49D9-984E-451B53ED4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68AD-4E81-4577-BD5E-7A237943881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C6-469B-4342-89FE-3A33FC6E5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33D9-6191-418F-A0EC-3A7B1C99D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BDC7-4BBE-4380-8841-84F2113E4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09BC-7444-49EE-88AD-39A6701BE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Проектирование интерфейсов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8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FF51-D30B-4102-A0CB-D00C2F2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проблемы решает </a:t>
            </a:r>
            <a:r>
              <a:rPr lang="en-US" dirty="0"/>
              <a:t>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B2C-3269-4FDA-8405-DBFF8FC0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Разделяя код на отдельные составляющие позволяет разрабатывать бизнес-логику и </a:t>
            </a:r>
            <a:r>
              <a:rPr lang="en-US" dirty="0"/>
              <a:t>UI </a:t>
            </a:r>
            <a:r>
              <a:rPr lang="ru-RU" dirty="0"/>
              <a:t>представление отдельно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7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3A54-F2D8-486F-8775-B5811589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проблемы решает </a:t>
            </a:r>
            <a:r>
              <a:rPr lang="en-US" dirty="0"/>
              <a:t>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140C-2DB6-4C14-9DD6-219DC9FE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Снижает связность кода, что облегает внесение изменений и новых фунциональностей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4B6-BAB0-4762-ABAB-5686C70A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ООП?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6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C871-AC73-421E-96B8-9C0711E8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ООП?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C5BA-64FB-4E18-8AA7-C02975E8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Полиморфизм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999F-E3C5-493E-9083-6B8EC84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 Для чего?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4605-EE2A-48C6-AA74-51ABA898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 Для чего?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1D37-7E04-4EE4-84B9-D4FD82B2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Борьба </a:t>
            </a:r>
            <a:r>
              <a:rPr lang="ru-RU"/>
              <a:t>со сложностью</a:t>
            </a:r>
            <a:endParaRPr lang="ru-RU" dirty="0"/>
          </a:p>
          <a:p>
            <a:r>
              <a:rPr lang="ru-RU" dirty="0"/>
              <a:t>Ответ на будущие 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A079-DF3D-4496-A093-94C493EC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паттерн?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5C78-AFC2-4F75-BE66-19089540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паттерн?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3408-8CFF-4DC3-B9F1-2B248CB5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-  повторяемая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8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3ACF-EB10-4ED9-8435-0E1F10EC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MVC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7008A9-1165-4F13-A93E-E4D4387F33FC}"/>
              </a:ext>
            </a:extLst>
          </p:cNvPr>
          <p:cNvSpPr/>
          <p:nvPr/>
        </p:nvSpPr>
        <p:spPr>
          <a:xfrm>
            <a:off x="5188226" y="1789044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BD10C-AC84-45DF-BD0C-BD42A7ED57A7}"/>
              </a:ext>
            </a:extLst>
          </p:cNvPr>
          <p:cNvSpPr/>
          <p:nvPr/>
        </p:nvSpPr>
        <p:spPr>
          <a:xfrm>
            <a:off x="7779026" y="4048539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C1B423-8C8B-4F05-878E-5897075FEBF2}"/>
              </a:ext>
            </a:extLst>
          </p:cNvPr>
          <p:cNvSpPr/>
          <p:nvPr/>
        </p:nvSpPr>
        <p:spPr>
          <a:xfrm>
            <a:off x="2597426" y="4048539"/>
            <a:ext cx="1815548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A27FEA-1A8D-41DE-B846-E0CE2CD16089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6737893" y="2920483"/>
            <a:ext cx="1307014" cy="13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DBF64-BAF8-419B-89F6-FCF46619A7A3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>
            <a:off x="4412974" y="4711321"/>
            <a:ext cx="336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7786FD-5598-4C10-8BD1-AC27B7EAC6FD}"/>
              </a:ext>
            </a:extLst>
          </p:cNvPr>
          <p:cNvCxnSpPr>
            <a:stCxn id="8" idx="7"/>
            <a:endCxn id="5" idx="3"/>
          </p:cNvCxnSpPr>
          <p:nvPr/>
        </p:nvCxnSpPr>
        <p:spPr>
          <a:xfrm flipV="1">
            <a:off x="4147093" y="2920483"/>
            <a:ext cx="1307014" cy="13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87092A-3DB5-48BB-836B-482DACDE9F87}"/>
              </a:ext>
            </a:extLst>
          </p:cNvPr>
          <p:cNvSpPr txBox="1"/>
          <p:nvPr/>
        </p:nvSpPr>
        <p:spPr>
          <a:xfrm>
            <a:off x="7391400" y="3236070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ED5BC-90F7-4AD3-9A66-58A9608AE112}"/>
              </a:ext>
            </a:extLst>
          </p:cNvPr>
          <p:cNvSpPr txBox="1"/>
          <p:nvPr/>
        </p:nvSpPr>
        <p:spPr>
          <a:xfrm>
            <a:off x="5614041" y="4810648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5FE16-1860-41CD-A3E1-2A4BD49E6FC2}"/>
              </a:ext>
            </a:extLst>
          </p:cNvPr>
          <p:cNvSpPr txBox="1"/>
          <p:nvPr/>
        </p:nvSpPr>
        <p:spPr>
          <a:xfrm>
            <a:off x="3634896" y="323854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68688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проблемы решает </a:t>
            </a:r>
            <a:r>
              <a:rPr lang="en-US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393009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105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Паттерн MVC</vt:lpstr>
      <vt:lpstr>Что такое ООП?</vt:lpstr>
      <vt:lpstr>Что такое ООП?</vt:lpstr>
      <vt:lpstr>Зачем? Для чего?</vt:lpstr>
      <vt:lpstr>Зачем? Для чего?</vt:lpstr>
      <vt:lpstr>Что такое паттерн?</vt:lpstr>
      <vt:lpstr>Что такое паттерн?</vt:lpstr>
      <vt:lpstr>Паттерн MVC</vt:lpstr>
      <vt:lpstr>Какие проблемы решает MVC?</vt:lpstr>
      <vt:lpstr>Какие проблемы решает MVC?</vt:lpstr>
      <vt:lpstr>Какие проблемы решает MVC?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MVC</dc:title>
  <dc:creator>Dmitry Zavodchikov</dc:creator>
  <cp:lastModifiedBy>Dmitry Zavodchikov</cp:lastModifiedBy>
  <cp:revision>6</cp:revision>
  <dcterms:created xsi:type="dcterms:W3CDTF">2018-03-22T06:20:05Z</dcterms:created>
  <dcterms:modified xsi:type="dcterms:W3CDTF">2018-03-22T06:57:02Z</dcterms:modified>
</cp:coreProperties>
</file>