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78" r:id="rId11"/>
    <p:sldId id="269" r:id="rId12"/>
    <p:sldId id="273" r:id="rId13"/>
    <p:sldId id="270" r:id="rId14"/>
    <p:sldId id="272" r:id="rId15"/>
    <p:sldId id="271" r:id="rId16"/>
    <p:sldId id="274" r:id="rId17"/>
    <p:sldId id="275" r:id="rId18"/>
    <p:sldId id="279" r:id="rId19"/>
    <p:sldId id="276" r:id="rId20"/>
    <p:sldId id="277" r:id="rId21"/>
    <p:sldId id="282" r:id="rId22"/>
    <p:sldId id="280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AEF3-61E5-4A5D-9A35-9A7BB0590D44}" type="datetimeFigureOut">
              <a:rPr lang="it-IT" smtClean="0"/>
              <a:t>13/05/2018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3736-BE68-49A6-AC98-2BC881FBA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699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AEF3-61E5-4A5D-9A35-9A7BB0590D44}" type="datetimeFigureOut">
              <a:rPr lang="it-IT" smtClean="0"/>
              <a:t>13/05/2018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3736-BE68-49A6-AC98-2BC881FBA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7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AEF3-61E5-4A5D-9A35-9A7BB0590D44}" type="datetimeFigureOut">
              <a:rPr lang="it-IT" smtClean="0"/>
              <a:t>13/05/2018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3736-BE68-49A6-AC98-2BC881FBA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90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AEF3-61E5-4A5D-9A35-9A7BB0590D44}" type="datetimeFigureOut">
              <a:rPr lang="it-IT" smtClean="0"/>
              <a:t>13/05/2018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3736-BE68-49A6-AC98-2BC881FBA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092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AEF3-61E5-4A5D-9A35-9A7BB0590D44}" type="datetimeFigureOut">
              <a:rPr lang="it-IT" smtClean="0"/>
              <a:t>13/05/2018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3736-BE68-49A6-AC98-2BC881FBA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477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AEF3-61E5-4A5D-9A35-9A7BB0590D44}" type="datetimeFigureOut">
              <a:rPr lang="it-IT" smtClean="0"/>
              <a:t>13/05/2018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3736-BE68-49A6-AC98-2BC881FBA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280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AEF3-61E5-4A5D-9A35-9A7BB0590D44}" type="datetimeFigureOut">
              <a:rPr lang="it-IT" smtClean="0"/>
              <a:t>13/05/2018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3736-BE68-49A6-AC98-2BC881FBA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242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AEF3-61E5-4A5D-9A35-9A7BB0590D44}" type="datetimeFigureOut">
              <a:rPr lang="it-IT" smtClean="0"/>
              <a:t>13/05/2018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3736-BE68-49A6-AC98-2BC881FBA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205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AEF3-61E5-4A5D-9A35-9A7BB0590D44}" type="datetimeFigureOut">
              <a:rPr lang="it-IT" smtClean="0"/>
              <a:t>13/05/2018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3736-BE68-49A6-AC98-2BC881FBA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093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AEF3-61E5-4A5D-9A35-9A7BB0590D44}" type="datetimeFigureOut">
              <a:rPr lang="it-IT" smtClean="0"/>
              <a:t>13/05/2018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3736-BE68-49A6-AC98-2BC881FBA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29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AEF3-61E5-4A5D-9A35-9A7BB0590D44}" type="datetimeFigureOut">
              <a:rPr lang="it-IT" smtClean="0"/>
              <a:t>13/05/2018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3736-BE68-49A6-AC98-2BC881FBA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349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AAEF3-61E5-4A5D-9A35-9A7BB0590D44}" type="datetimeFigureOut">
              <a:rPr lang="it-IT" smtClean="0"/>
              <a:t>13/05/2018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43736-BE68-49A6-AC98-2BC881FBA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47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00"/>
            <a:ext cx="12192000" cy="3031503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742950" y="3116603"/>
            <a:ext cx="5921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ont000000002019c9f9"/>
              </a:rPr>
              <a:t>AN INTRODUCTION TO </a:t>
            </a:r>
            <a:r>
              <a:rPr lang="en-US" dirty="0" smtClean="0">
                <a:solidFill>
                  <a:srgbClr val="002060"/>
                </a:solidFill>
                <a:latin typeface="font000000002019c9f9"/>
              </a:rPr>
              <a:t>MULE ESB</a:t>
            </a:r>
            <a:r>
              <a:rPr lang="en-US" dirty="0" smtClean="0">
                <a:solidFill>
                  <a:srgbClr val="FC601E"/>
                </a:solidFill>
                <a:latin typeface="font000000002019c9f9"/>
              </a:rPr>
              <a:t> </a:t>
            </a:r>
            <a:r>
              <a:rPr lang="en-US" dirty="0">
                <a:solidFill>
                  <a:srgbClr val="000000"/>
                </a:solidFill>
                <a:latin typeface="font000000002019c9f9"/>
              </a:rPr>
              <a:t>FOR BEGINNERS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742950" y="596344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i="1" dirty="0" smtClean="0">
                <a:latin typeface="font000000002019c9f9"/>
              </a:rPr>
              <a:t>Davide Zaza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1</a:t>
            </a:fld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836" y="-284232"/>
            <a:ext cx="3699164" cy="195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5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10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HTTP –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namespace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and schema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localtion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155575" y="-144463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58" y="2870489"/>
            <a:ext cx="87820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6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11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FTP  -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inbound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155575" y="-144463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455415"/>
            <a:ext cx="9507277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12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FTP – Apache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FtpServer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(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local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client ) 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155575" y="-144463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8" y="1540983"/>
            <a:ext cx="9326264" cy="455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13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FTP -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MobaXTerm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155575" y="-144463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7" y="1454727"/>
            <a:ext cx="11417603" cy="464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14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FTP –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is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much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more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than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ftp client …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ssh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client!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155575" y="-144463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280" y="1517631"/>
            <a:ext cx="9196811" cy="437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15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FTP – The right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trees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155575" y="-144463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66" y="1394895"/>
            <a:ext cx="3086531" cy="145752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66" y="3094814"/>
            <a:ext cx="3724795" cy="150516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66" y="5199263"/>
            <a:ext cx="4887007" cy="1390844"/>
          </a:xfrm>
          <a:prstGeom prst="rect">
            <a:avLst/>
          </a:prstGeom>
        </p:spPr>
      </p:pic>
      <p:pic>
        <p:nvPicPr>
          <p:cNvPr id="1026" name="Picture 2" descr="Risultati immagini per happy tre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404" y="1785141"/>
            <a:ext cx="3690505" cy="398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3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16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FTP –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Please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mind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to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save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your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files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6625648" y="3110355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776" y="1283200"/>
            <a:ext cx="5422448" cy="322892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284" y="4895137"/>
            <a:ext cx="6849431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5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17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FTP -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outbound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6625648" y="3110355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4" y="1838103"/>
            <a:ext cx="8535591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18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FTP –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namespace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and schema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localtion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155575" y="-144463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676525"/>
            <a:ext cx="90678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0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19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SMTP 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6625648" y="3110355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1357023"/>
            <a:ext cx="9402487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2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Quartz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155575" y="-144463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28" y="1628635"/>
            <a:ext cx="1571844" cy="159089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02284" y="3520293"/>
            <a:ext cx="4100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to import the right </a:t>
            </a:r>
            <a:r>
              <a:rPr lang="it-IT" dirty="0" err="1" smtClean="0"/>
              <a:t>namespace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376" y="1418925"/>
            <a:ext cx="8678486" cy="514422"/>
          </a:xfrm>
          <a:prstGeom prst="rect">
            <a:avLst/>
          </a:prstGeom>
        </p:spPr>
      </p:pic>
      <p:pic>
        <p:nvPicPr>
          <p:cNvPr id="1026" name="Picture 2" descr="Risultati immagini per quartz orologio fan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9541"/>
            <a:ext cx="5961833" cy="405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05" y="4190387"/>
            <a:ext cx="5746211" cy="174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20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SMTP 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6625648" y="3110355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082" y="1563846"/>
            <a:ext cx="7921131" cy="401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7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21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SMTP –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namespace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and schema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localtion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155575" y="-144463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2795587"/>
            <a:ext cx="82581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6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22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JDBC 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– 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Query with mule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155575" y="-144463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19" y="1467452"/>
            <a:ext cx="9211961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23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-1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JDBC </a:t>
            </a:r>
            <a:r>
              <a:rPr lang="it-IT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– </a:t>
            </a:r>
            <a:r>
              <a:rPr lang="it-IT" sz="24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namespace</a:t>
            </a:r>
            <a:r>
              <a:rPr lang="it-IT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 and schema </a:t>
            </a:r>
            <a:r>
              <a:rPr lang="it-IT" sz="24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localtion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155575" y="-144463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2795587"/>
            <a:ext cx="82581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0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24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-1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JDBC </a:t>
            </a:r>
            <a:r>
              <a:rPr lang="it-IT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– 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global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configuration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155575" y="-144463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61994"/>
            <a:ext cx="4228580" cy="41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25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-1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JDBC </a:t>
            </a:r>
            <a:r>
              <a:rPr lang="it-IT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–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chose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your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operation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155575" y="-144463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183" y="1838617"/>
            <a:ext cx="618258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1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26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-1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JDBC </a:t>
            </a:r>
            <a:r>
              <a:rPr lang="it-IT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–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select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155575" y="-144463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713" y="1850016"/>
            <a:ext cx="4827773" cy="1970078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371512"/>
            <a:ext cx="5306165" cy="402963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250" y="4928893"/>
            <a:ext cx="812595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4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27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-1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JDBC </a:t>
            </a:r>
            <a:r>
              <a:rPr lang="it-IT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– 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update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155575" y="-144463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3" y="2446154"/>
            <a:ext cx="11336332" cy="3448531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3934691" y="1569661"/>
            <a:ext cx="487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it’s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/>
              <a:t> </a:t>
            </a:r>
            <a:r>
              <a:rPr lang="it-IT" dirty="0" err="1" smtClean="0"/>
              <a:t>don’t</a:t>
            </a:r>
            <a:r>
              <a:rPr lang="it-IT" dirty="0" smtClean="0"/>
              <a:t> do the update in the for-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28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28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-1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JDBC </a:t>
            </a:r>
            <a:r>
              <a:rPr lang="it-IT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– 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bulk update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155575" y="-144463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418" y="1515611"/>
            <a:ext cx="5873115" cy="184281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847" y="3708232"/>
            <a:ext cx="5917686" cy="204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29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-1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JDBC </a:t>
            </a:r>
            <a:r>
              <a:rPr lang="it-IT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–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Insert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155575" y="-144463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09" y="2391506"/>
            <a:ext cx="3305636" cy="193384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70" y="2072012"/>
            <a:ext cx="4344006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1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Quartz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–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you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have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to import the right NAMESPACE AND IT’S SCHEMA LOCATION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155575" y="-144463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28" y="1825632"/>
            <a:ext cx="11574490" cy="1114581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5770187" y="1420715"/>
            <a:ext cx="87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Correct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525011" y="3150017"/>
            <a:ext cx="1278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Correct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3567394"/>
            <a:ext cx="12155596" cy="107647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3297383" y="4691914"/>
            <a:ext cx="640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don’t</a:t>
            </a:r>
            <a:r>
              <a:rPr lang="it-IT" dirty="0" smtClean="0"/>
              <a:t> import the right </a:t>
            </a:r>
            <a:r>
              <a:rPr lang="it-IT" dirty="0" err="1" smtClean="0"/>
              <a:t>namespaces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get</a:t>
            </a:r>
            <a:r>
              <a:rPr lang="it-IT" dirty="0" smtClean="0"/>
              <a:t> an </a:t>
            </a:r>
            <a:r>
              <a:rPr lang="it-IT" dirty="0" err="1" smtClean="0"/>
              <a:t>exception</a:t>
            </a:r>
            <a:endParaRPr lang="it-IT" dirty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16" y="5233590"/>
            <a:ext cx="10688542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Quartz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–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cron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expression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155575" y="-144463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420" y="1535771"/>
            <a:ext cx="8943395" cy="1175775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454" y="2932164"/>
            <a:ext cx="5583437" cy="34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5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Quartz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–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examples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of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cron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expressions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155575" y="-144463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0" y="1971471"/>
            <a:ext cx="11860280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6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Quartz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–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how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to start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while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the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app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is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deploying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155575" y="-144463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84" y="1292662"/>
            <a:ext cx="11222016" cy="307700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263" y="4278504"/>
            <a:ext cx="7249537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7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Quartz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–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how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to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recognize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the job from composite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inbound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155575" y="-144463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955" y="1444877"/>
            <a:ext cx="2938090" cy="196352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52" y="3293215"/>
            <a:ext cx="9658296" cy="305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8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HTTP –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Listener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in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Inbound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and …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155575" y="-144463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38" y="1560205"/>
            <a:ext cx="7925906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4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MULE ESB FOR BEGINNERS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F751-A8D1-4010-B3F1-6D0C9FDF64EF}" type="slidenum">
              <a:rPr lang="it-IT" smtClean="0"/>
              <a:t>9</a:t>
            </a:fld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CONNECTORS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0" y="830997"/>
            <a:ext cx="12192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HTTP – … and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Request</a:t>
            </a:r>
            <a:r>
              <a:rPr lang="it-IT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in </a:t>
            </a:r>
            <a:r>
              <a:rPr lang="it-IT" sz="24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Outbound</a:t>
            </a:r>
            <a:endParaRPr lang="it-IT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AutoShape 12" descr="Risultati immagini per message"/>
          <p:cNvSpPr>
            <a:spLocks noChangeAspect="1" noChangeArrowheads="1"/>
          </p:cNvSpPr>
          <p:nvPr/>
        </p:nvSpPr>
        <p:spPr bwMode="auto">
          <a:xfrm>
            <a:off x="155575" y="-144463"/>
            <a:ext cx="6491968" cy="649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4" y="1571366"/>
            <a:ext cx="11907912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454</Words>
  <Application>Microsoft Office PowerPoint</Application>
  <PresentationFormat>Widescreen</PresentationFormat>
  <Paragraphs>121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5" baseType="lpstr">
      <vt:lpstr>Arial</vt:lpstr>
      <vt:lpstr>Arial Narrow</vt:lpstr>
      <vt:lpstr>Calibri</vt:lpstr>
      <vt:lpstr>Calibri Light</vt:lpstr>
      <vt:lpstr>font000000002019c9f9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 ZAZA</dc:creator>
  <cp:lastModifiedBy>Davide ZAZA</cp:lastModifiedBy>
  <cp:revision>29</cp:revision>
  <dcterms:created xsi:type="dcterms:W3CDTF">2018-05-02T13:27:16Z</dcterms:created>
  <dcterms:modified xsi:type="dcterms:W3CDTF">2018-05-13T10:17:19Z</dcterms:modified>
</cp:coreProperties>
</file>